
<file path=[Content_Types].xml><?xml version="1.0" encoding="utf-8"?>
<Types xmlns="http://schemas.openxmlformats.org/package/2006/content-types">
  <Default Extension="png" ContentType="image/png"/>
  <Default Extension="wmf" ContentType="image/x-wmf"/>
  <Default Extension="jpeg" ContentType="image/jpeg"/>
  <Default Extension="rels" ContentType="application/vnd.openxmlformats-package.relationships+xml"/>
  <Default Extension="xml" ContentType="application/xml"/>
  <Default Extension="wav" ContentType="audio/wav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7" r:id="rId1"/>
  </p:sldMasterIdLst>
  <p:notesMasterIdLst>
    <p:notesMasterId r:id="rId27"/>
  </p:notesMasterIdLst>
  <p:sldIdLst>
    <p:sldId id="318" r:id="rId2"/>
    <p:sldId id="262" r:id="rId3"/>
    <p:sldId id="339" r:id="rId4"/>
    <p:sldId id="338" r:id="rId5"/>
    <p:sldId id="325" r:id="rId6"/>
    <p:sldId id="257" r:id="rId7"/>
    <p:sldId id="291" r:id="rId8"/>
    <p:sldId id="263" r:id="rId9"/>
    <p:sldId id="319" r:id="rId10"/>
    <p:sldId id="309" r:id="rId11"/>
    <p:sldId id="321" r:id="rId12"/>
    <p:sldId id="296" r:id="rId13"/>
    <p:sldId id="322" r:id="rId14"/>
    <p:sldId id="300" r:id="rId15"/>
    <p:sldId id="301" r:id="rId16"/>
    <p:sldId id="340" r:id="rId17"/>
    <p:sldId id="344" r:id="rId18"/>
    <p:sldId id="332" r:id="rId19"/>
    <p:sldId id="333" r:id="rId20"/>
    <p:sldId id="334" r:id="rId21"/>
    <p:sldId id="335" r:id="rId22"/>
    <p:sldId id="336" r:id="rId23"/>
    <p:sldId id="337" r:id="rId24"/>
    <p:sldId id="306" r:id="rId25"/>
    <p:sldId id="342" r:id="rId2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FF"/>
    <a:srgbClr val="0000FF"/>
    <a:srgbClr val="CC00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439" autoAdjust="0"/>
    <p:restoredTop sz="94849" autoAdjust="0"/>
  </p:normalViewPr>
  <p:slideViewPr>
    <p:cSldViewPr>
      <p:cViewPr varScale="1">
        <p:scale>
          <a:sx n="106" d="100"/>
          <a:sy n="106" d="100"/>
        </p:scale>
        <p:origin x="1692" y="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FA32352-DDD5-4989-BED4-647F2E7F16BA}" type="datetimeFigureOut">
              <a:rPr lang="en-US" smtClean="0"/>
              <a:pPr/>
              <a:t>1/11/2023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2D415FA-9C67-41B1-A681-C4E5BB4203B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655298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D415FA-9C67-41B1-A681-C4E5BB4203B0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449076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D415FA-9C67-41B1-A681-C4E5BB4203B0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449076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D415FA-9C67-41B1-A681-C4E5BB4203B0}" type="slidenum">
              <a:rPr lang="en-US" smtClean="0"/>
              <a:pPr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970238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A7F705-AFB6-437C-B619-72A18B7D02BF}" type="datetimeFigureOut">
              <a:rPr lang="en-US" smtClean="0"/>
              <a:pPr/>
              <a:t>1/11/2023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D7DE7B-B6AE-4920-AF08-1C78D41EB8D9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Text Box 114"/>
          <p:cNvSpPr txBox="1">
            <a:spLocks noChangeArrowheads="1"/>
          </p:cNvSpPr>
          <p:nvPr userDrawn="1"/>
        </p:nvSpPr>
        <p:spPr bwMode="auto">
          <a:xfrm>
            <a:off x="0" y="0"/>
            <a:ext cx="9144000" cy="457200"/>
          </a:xfrm>
          <a:prstGeom prst="rect">
            <a:avLst/>
          </a:prstGeom>
          <a:solidFill>
            <a:schemeClr val="folHlink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altLang="en-US" sz="2400"/>
              <a:t>Thứ năm, ngày 9 tháng 02 năm 2017</a:t>
            </a:r>
          </a:p>
        </p:txBody>
      </p:sp>
    </p:spTree>
    <p:extLst>
      <p:ext uri="{BB962C8B-B14F-4D97-AF65-F5344CB8AC3E}">
        <p14:creationId xmlns:p14="http://schemas.microsoft.com/office/powerpoint/2010/main" val="30739775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A7F705-AFB6-437C-B619-72A18B7D02BF}" type="datetimeFigureOut">
              <a:rPr lang="en-US" smtClean="0"/>
              <a:pPr/>
              <a:t>1/11/2023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D7DE7B-B6AE-4920-AF08-1C78D41EB8D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98244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A7F705-AFB6-437C-B619-72A18B7D02BF}" type="datetimeFigureOut">
              <a:rPr lang="en-US" smtClean="0"/>
              <a:pPr/>
              <a:t>1/11/2023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D7DE7B-B6AE-4920-AF08-1C78D41EB8D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614097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A7F705-AFB6-437C-B619-72A18B7D02BF}" type="datetimeFigureOut">
              <a:rPr lang="en-US" smtClean="0"/>
              <a:pPr/>
              <a:t>1/11/2023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D7DE7B-B6AE-4920-AF08-1C78D41EB8D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088837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A7F705-AFB6-437C-B619-72A18B7D02BF}" type="datetimeFigureOut">
              <a:rPr lang="en-US" smtClean="0"/>
              <a:pPr/>
              <a:t>1/11/2023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D7DE7B-B6AE-4920-AF08-1C78D41EB8D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68258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A7F705-AFB6-437C-B619-72A18B7D02BF}" type="datetimeFigureOut">
              <a:rPr lang="en-US" smtClean="0"/>
              <a:pPr/>
              <a:t>1/11/2023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D7DE7B-B6AE-4920-AF08-1C78D41EB8D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975871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A7F705-AFB6-437C-B619-72A18B7D02BF}" type="datetimeFigureOut">
              <a:rPr lang="en-US" smtClean="0"/>
              <a:pPr/>
              <a:t>1/11/2023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D7DE7B-B6AE-4920-AF08-1C78D41EB8D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207143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A7F705-AFB6-437C-B619-72A18B7D02BF}" type="datetimeFigureOut">
              <a:rPr lang="en-US" smtClean="0"/>
              <a:pPr/>
              <a:t>1/11/2023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D7DE7B-B6AE-4920-AF08-1C78D41EB8D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505351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A7F705-AFB6-437C-B619-72A18B7D02BF}" type="datetimeFigureOut">
              <a:rPr lang="en-US" smtClean="0"/>
              <a:pPr/>
              <a:t>1/11/2023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D7DE7B-B6AE-4920-AF08-1C78D41EB8D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68728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A7F705-AFB6-437C-B619-72A18B7D02BF}" type="datetimeFigureOut">
              <a:rPr lang="en-US" smtClean="0"/>
              <a:pPr/>
              <a:t>1/11/2023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D7DE7B-B6AE-4920-AF08-1C78D41EB8D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705630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A7F705-AFB6-437C-B619-72A18B7D02BF}" type="datetimeFigureOut">
              <a:rPr lang="en-US" smtClean="0"/>
              <a:pPr/>
              <a:t>1/11/2023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D7DE7B-B6AE-4920-AF08-1C78D41EB8D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151776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A7F705-AFB6-437C-B619-72A18B7D02BF}" type="datetimeFigureOut">
              <a:rPr lang="en-US" smtClean="0"/>
              <a:pPr/>
              <a:t>1/11/2023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D7DE7B-B6AE-4920-AF08-1C78D41EB8D9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Text Box 114"/>
          <p:cNvSpPr txBox="1">
            <a:spLocks noChangeArrowheads="1"/>
          </p:cNvSpPr>
          <p:nvPr userDrawn="1"/>
        </p:nvSpPr>
        <p:spPr bwMode="auto">
          <a:xfrm>
            <a:off x="0" y="0"/>
            <a:ext cx="9144000" cy="457200"/>
          </a:xfrm>
          <a:prstGeom prst="rect">
            <a:avLst/>
          </a:prstGeom>
          <a:solidFill>
            <a:schemeClr val="folHlink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altLang="en-US" sz="2400"/>
              <a:t>Thứ </a:t>
            </a:r>
            <a:r>
              <a:rPr lang="en-US" altLang="en-US" sz="2400" smtClean="0"/>
              <a:t>ba, </a:t>
            </a:r>
            <a:r>
              <a:rPr lang="en-US" altLang="en-US" sz="2400"/>
              <a:t>ngày </a:t>
            </a:r>
            <a:r>
              <a:rPr lang="en-US" altLang="en-US" sz="2400" smtClean="0"/>
              <a:t>31 tháng 11 </a:t>
            </a:r>
            <a:r>
              <a:rPr lang="en-US" altLang="en-US" sz="2400"/>
              <a:t>năm 2017</a:t>
            </a:r>
          </a:p>
        </p:txBody>
      </p:sp>
    </p:spTree>
    <p:extLst>
      <p:ext uri="{BB962C8B-B14F-4D97-AF65-F5344CB8AC3E}">
        <p14:creationId xmlns:p14="http://schemas.microsoft.com/office/powerpoint/2010/main" val="151888882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A7F705-AFB6-437C-B619-72A18B7D02BF}" type="datetimeFigureOut">
              <a:rPr lang="en-US" smtClean="0"/>
              <a:pPr/>
              <a:t>1/11/2023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CD7DE7B-B6AE-4920-AF08-1C78D41EB8D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51504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8" r:id="rId1"/>
    <p:sldLayoutId id="2147483699" r:id="rId2"/>
    <p:sldLayoutId id="2147483700" r:id="rId3"/>
    <p:sldLayoutId id="2147483701" r:id="rId4"/>
    <p:sldLayoutId id="2147483702" r:id="rId5"/>
    <p:sldLayoutId id="2147483703" r:id="rId6"/>
    <p:sldLayoutId id="2147483704" r:id="rId7"/>
    <p:sldLayoutId id="2147483705" r:id="rId8"/>
    <p:sldLayoutId id="2147483706" r:id="rId9"/>
    <p:sldLayoutId id="2147483707" r:id="rId10"/>
    <p:sldLayoutId id="2147483708" r:id="rId11"/>
    <p:sldLayoutId id="2147483650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wmf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B&#7888;N%20M&#217;A.docx" TargetMode="External"/><Relationship Id="rId2" Type="http://schemas.openxmlformats.org/officeDocument/2006/relationships/image" Target="../media/image4.wmf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slide" Target="slide12.xml"/><Relationship Id="rId3" Type="http://schemas.openxmlformats.org/officeDocument/2006/relationships/slide" Target="slide11.xml"/><Relationship Id="rId7" Type="http://schemas.openxmlformats.org/officeDocument/2006/relationships/slide" Target="slide14.xml"/><Relationship Id="rId2" Type="http://schemas.openxmlformats.org/officeDocument/2006/relationships/hyperlink" Target="../../../NON_UNICODE_BACKUP/nhung/kiem%20tra%20bai%20cu.bmp" TargetMode="External"/><Relationship Id="rId1" Type="http://schemas.openxmlformats.org/officeDocument/2006/relationships/slideLayout" Target="../slideLayouts/slideLayout7.xml"/><Relationship Id="rId6" Type="http://schemas.openxmlformats.org/officeDocument/2006/relationships/slide" Target="slide6.xml"/><Relationship Id="rId5" Type="http://schemas.openxmlformats.org/officeDocument/2006/relationships/image" Target="../media/image8.png"/><Relationship Id="rId4" Type="http://schemas.openxmlformats.org/officeDocument/2006/relationships/slide" Target="slide10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6.xml"/><Relationship Id="rId4" Type="http://schemas.openxmlformats.org/officeDocument/2006/relationships/hyperlink" Target="TH%20-%20Trang%20gi&#7843;ngdocx.docx" TargetMode="Externa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1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4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TH%20-%20Trang%20gi&#7843;ngdocx.docx" TargetMode="External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hyperlink" Target="TH%20-%20B&#7843;ng%20th&#7889;ng%20k&#234;%20s&#7889;%20li&#7879;u.docx" TargetMode="Externa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B&#7888;N%20M&#217;A.docx" TargetMode="External"/><Relationship Id="rId2" Type="http://schemas.openxmlformats.org/officeDocument/2006/relationships/image" Target="../media/image4.wmf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hyperlink" Target="file:///C:\Documents%20and%20Settings\Administrator\Desktop\CHAY\Chay%20(H)\GIAO%20AN\GA%20DT\VINH\THIET%20KE%20BAI%20DAY\CONGTODINH\bai%20hoi%20giang%20Av8.ppt#-1,20,Slide 20" TargetMode="External"/><Relationship Id="rId13" Type="http://schemas.openxmlformats.org/officeDocument/2006/relationships/slide" Target="slide21.xml"/><Relationship Id="rId3" Type="http://schemas.openxmlformats.org/officeDocument/2006/relationships/slide" Target="slide19.xml"/><Relationship Id="rId7" Type="http://schemas.openxmlformats.org/officeDocument/2006/relationships/image" Target="../media/image27.gif"/><Relationship Id="rId12" Type="http://schemas.openxmlformats.org/officeDocument/2006/relationships/slide" Target="slide24.xml"/><Relationship Id="rId2" Type="http://schemas.openxmlformats.org/officeDocument/2006/relationships/slideLayout" Target="../slideLayouts/slideLayout2.xml"/><Relationship Id="rId1" Type="http://schemas.openxmlformats.org/officeDocument/2006/relationships/audio" Target="file:///D:\giao%20an%20tin%20hoc\NHAC\VUIDEHOC.WAV" TargetMode="External"/><Relationship Id="rId6" Type="http://schemas.openxmlformats.org/officeDocument/2006/relationships/slide" Target="slide1.xml"/><Relationship Id="rId11" Type="http://schemas.openxmlformats.org/officeDocument/2006/relationships/image" Target="../media/image30.png"/><Relationship Id="rId5" Type="http://schemas.openxmlformats.org/officeDocument/2006/relationships/slide" Target="slide20.xml"/><Relationship Id="rId15" Type="http://schemas.openxmlformats.org/officeDocument/2006/relationships/slide" Target="slide23.xml"/><Relationship Id="rId10" Type="http://schemas.openxmlformats.org/officeDocument/2006/relationships/image" Target="../media/image29.png"/><Relationship Id="rId4" Type="http://schemas.openxmlformats.org/officeDocument/2006/relationships/audio" Target="../media/audio2.wav"/><Relationship Id="rId9" Type="http://schemas.openxmlformats.org/officeDocument/2006/relationships/image" Target="../media/image28.png"/><Relationship Id="rId14" Type="http://schemas.openxmlformats.org/officeDocument/2006/relationships/slide" Target="slide22.xm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jpeg"/><Relationship Id="rId3" Type="http://schemas.openxmlformats.org/officeDocument/2006/relationships/audio" Target="../media/audio4.wav"/><Relationship Id="rId7" Type="http://schemas.openxmlformats.org/officeDocument/2006/relationships/image" Target="../media/image32.gif"/><Relationship Id="rId2" Type="http://schemas.openxmlformats.org/officeDocument/2006/relationships/audio" Target="../media/audio3.wav"/><Relationship Id="rId1" Type="http://schemas.openxmlformats.org/officeDocument/2006/relationships/slideLayout" Target="../slideLayouts/slideLayout7.xml"/><Relationship Id="rId6" Type="http://schemas.openxmlformats.org/officeDocument/2006/relationships/slide" Target="slide18.xml"/><Relationship Id="rId5" Type="http://schemas.openxmlformats.org/officeDocument/2006/relationships/image" Target="../media/image31.jpeg"/><Relationship Id="rId4" Type="http://schemas.openxmlformats.org/officeDocument/2006/relationships/audio" Target="../media/audio5.wav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jpeg"/><Relationship Id="rId3" Type="http://schemas.openxmlformats.org/officeDocument/2006/relationships/audio" Target="../media/audio4.wav"/><Relationship Id="rId7" Type="http://schemas.openxmlformats.org/officeDocument/2006/relationships/image" Target="../media/image33.jpeg"/><Relationship Id="rId2" Type="http://schemas.openxmlformats.org/officeDocument/2006/relationships/audio" Target="../media/audio3.wav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2.gif"/><Relationship Id="rId5" Type="http://schemas.openxmlformats.org/officeDocument/2006/relationships/slide" Target="slide18.xml"/><Relationship Id="rId4" Type="http://schemas.openxmlformats.org/officeDocument/2006/relationships/audio" Target="../media/audio5.wav"/><Relationship Id="rId9" Type="http://schemas.openxmlformats.org/officeDocument/2006/relationships/image" Target="../media/image34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gif"/><Relationship Id="rId13" Type="http://schemas.openxmlformats.org/officeDocument/2006/relationships/image" Target="../media/image37.png"/><Relationship Id="rId3" Type="http://schemas.openxmlformats.org/officeDocument/2006/relationships/audio" Target="../media/audio3.wav"/><Relationship Id="rId7" Type="http://schemas.openxmlformats.org/officeDocument/2006/relationships/slide" Target="slide18.xml"/><Relationship Id="rId12" Type="http://schemas.openxmlformats.org/officeDocument/2006/relationships/image" Target="../media/image34.png"/><Relationship Id="rId2" Type="http://schemas.openxmlformats.org/officeDocument/2006/relationships/audio" Target="../media/audio6.wav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1.jpeg"/><Relationship Id="rId11" Type="http://schemas.openxmlformats.org/officeDocument/2006/relationships/image" Target="../media/image36.png"/><Relationship Id="rId5" Type="http://schemas.openxmlformats.org/officeDocument/2006/relationships/audio" Target="../media/audio5.wav"/><Relationship Id="rId10" Type="http://schemas.openxmlformats.org/officeDocument/2006/relationships/image" Target="../media/image35.jpeg"/><Relationship Id="rId4" Type="http://schemas.openxmlformats.org/officeDocument/2006/relationships/audio" Target="../media/audio4.wav"/><Relationship Id="rId9" Type="http://schemas.openxmlformats.org/officeDocument/2006/relationships/image" Target="../media/image33.jpe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gif"/><Relationship Id="rId3" Type="http://schemas.openxmlformats.org/officeDocument/2006/relationships/audio" Target="../media/audio3.wav"/><Relationship Id="rId7" Type="http://schemas.openxmlformats.org/officeDocument/2006/relationships/slide" Target="slide18.xml"/><Relationship Id="rId2" Type="http://schemas.openxmlformats.org/officeDocument/2006/relationships/audio" Target="../media/audio6.wav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1.jpeg"/><Relationship Id="rId5" Type="http://schemas.openxmlformats.org/officeDocument/2006/relationships/audio" Target="../media/audio5.wav"/><Relationship Id="rId10" Type="http://schemas.openxmlformats.org/officeDocument/2006/relationships/image" Target="../media/image35.jpeg"/><Relationship Id="rId4" Type="http://schemas.openxmlformats.org/officeDocument/2006/relationships/audio" Target="../media/audio4.wav"/><Relationship Id="rId9" Type="http://schemas.openxmlformats.org/officeDocument/2006/relationships/image" Target="../media/image33.jpe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gif"/><Relationship Id="rId3" Type="http://schemas.openxmlformats.org/officeDocument/2006/relationships/audio" Target="../media/audio3.wav"/><Relationship Id="rId7" Type="http://schemas.openxmlformats.org/officeDocument/2006/relationships/slide" Target="slide18.xml"/><Relationship Id="rId2" Type="http://schemas.openxmlformats.org/officeDocument/2006/relationships/audio" Target="../media/audio6.wav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1.jpeg"/><Relationship Id="rId5" Type="http://schemas.openxmlformats.org/officeDocument/2006/relationships/audio" Target="../media/audio5.wav"/><Relationship Id="rId10" Type="http://schemas.openxmlformats.org/officeDocument/2006/relationships/image" Target="../media/image35.jpeg"/><Relationship Id="rId4" Type="http://schemas.openxmlformats.org/officeDocument/2006/relationships/audio" Target="../media/audio4.wav"/><Relationship Id="rId9" Type="http://schemas.openxmlformats.org/officeDocument/2006/relationships/image" Target="../media/image33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w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utoShape 2"/>
          <p:cNvSpPr>
            <a:spLocks noChangeArrowheads="1"/>
          </p:cNvSpPr>
          <p:nvPr/>
        </p:nvSpPr>
        <p:spPr bwMode="auto">
          <a:xfrm>
            <a:off x="77789" y="0"/>
            <a:ext cx="9066211" cy="6781800"/>
          </a:xfrm>
          <a:prstGeom prst="roundRect">
            <a:avLst>
              <a:gd name="adj" fmla="val 4259"/>
            </a:avLst>
          </a:prstGeom>
          <a:noFill/>
          <a:ln w="127000" cmpd="thickThin">
            <a:solidFill>
              <a:srgbClr val="0000FF"/>
            </a:solidFill>
            <a:round/>
            <a:headEnd/>
            <a:tailEnd/>
          </a:ln>
        </p:spPr>
        <p:txBody>
          <a:bodyPr wrap="none" anchor="ctr"/>
          <a:lstStyle/>
          <a:p>
            <a:endParaRPr lang="vi-VN" altLang="vi-VN"/>
          </a:p>
        </p:txBody>
      </p:sp>
      <p:sp>
        <p:nvSpPr>
          <p:cNvPr id="4" name="WordArt 13"/>
          <p:cNvSpPr>
            <a:spLocks noChangeArrowheads="1" noChangeShapeType="1" noTextEdit="1"/>
          </p:cNvSpPr>
          <p:nvPr/>
        </p:nvSpPr>
        <p:spPr bwMode="auto">
          <a:xfrm>
            <a:off x="1727201" y="1524000"/>
            <a:ext cx="6977328" cy="5638800"/>
          </a:xfrm>
          <a:prstGeom prst="rect">
            <a:avLst/>
          </a:prstGeom>
        </p:spPr>
        <p:txBody>
          <a:bodyPr spcFirstLastPara="1" wrap="none" fromWordArt="1">
            <a:prstTxWarp prst="textArchUp">
              <a:avLst>
                <a:gd name="adj" fmla="val 10800004"/>
              </a:avLst>
            </a:prstTxWarp>
          </a:bodyPr>
          <a:lstStyle/>
          <a:p>
            <a:pPr algn="ctr"/>
            <a:endParaRPr lang="en-US" sz="4000" b="1" kern="10">
              <a:ln w="28575">
                <a:solidFill>
                  <a:srgbClr val="FF3300"/>
                </a:solidFill>
                <a:round/>
                <a:headEnd/>
                <a:tailEnd/>
              </a:ln>
              <a:solidFill>
                <a:schemeClr val="folHlink"/>
              </a:solidFill>
              <a:effectLst>
                <a:outerShdw dist="35921" dir="2700000" algn="ctr" rotWithShape="0">
                  <a:srgbClr val="990000"/>
                </a:outerShdw>
              </a:effectLst>
              <a:latin typeface="Times New Roman"/>
              <a:cs typeface="Times New Roman"/>
            </a:endParaRPr>
          </a:p>
        </p:txBody>
      </p:sp>
      <p:sp>
        <p:nvSpPr>
          <p:cNvPr id="6" name="WordArt 19"/>
          <p:cNvSpPr>
            <a:spLocks noChangeArrowheads="1" noChangeShapeType="1" noTextEdit="1"/>
          </p:cNvSpPr>
          <p:nvPr/>
        </p:nvSpPr>
        <p:spPr bwMode="auto">
          <a:xfrm>
            <a:off x="3027989" y="3971925"/>
            <a:ext cx="3068011" cy="52387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3600" b="1" kern="10" dirty="0">
                <a:ln w="9525">
                  <a:noFill/>
                  <a:round/>
                  <a:headEnd/>
                  <a:tailEnd/>
                </a:ln>
                <a:solidFill>
                  <a:srgbClr val="0000FF"/>
                </a:solidFill>
                <a:latin typeface="Times New Roman"/>
                <a:cs typeface="Times New Roman"/>
              </a:rPr>
              <a:t>MÔN : TIN HỌC</a:t>
            </a:r>
          </a:p>
        </p:txBody>
      </p:sp>
      <p:sp>
        <p:nvSpPr>
          <p:cNvPr id="7" name="WordArt 20"/>
          <p:cNvSpPr>
            <a:spLocks noChangeArrowheads="1" noChangeShapeType="1" noTextEdit="1"/>
          </p:cNvSpPr>
          <p:nvPr/>
        </p:nvSpPr>
        <p:spPr bwMode="auto">
          <a:xfrm>
            <a:off x="3733800" y="4886325"/>
            <a:ext cx="1905000" cy="52387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3200" kern="10" dirty="0" err="1">
                <a:ln w="9525">
                  <a:solidFill>
                    <a:srgbClr val="CC00CC"/>
                  </a:solidFill>
                  <a:round/>
                  <a:headEnd/>
                  <a:tailEnd/>
                </a:ln>
                <a:solidFill>
                  <a:srgbClr val="336699"/>
                </a:solidFill>
                <a:latin typeface="Times New Roman"/>
                <a:cs typeface="Times New Roman"/>
              </a:rPr>
              <a:t>Lớp</a:t>
            </a:r>
            <a:r>
              <a:rPr lang="en-US" sz="3200" kern="10">
                <a:ln w="9525">
                  <a:solidFill>
                    <a:srgbClr val="CC00CC"/>
                  </a:solidFill>
                  <a:round/>
                  <a:headEnd/>
                  <a:tailEnd/>
                </a:ln>
                <a:solidFill>
                  <a:srgbClr val="336699"/>
                </a:solidFill>
                <a:latin typeface="Times New Roman"/>
                <a:cs typeface="Times New Roman"/>
              </a:rPr>
              <a:t>: </a:t>
            </a:r>
            <a:r>
              <a:rPr lang="en-US" sz="3200" kern="10" smtClean="0">
                <a:ln w="9525">
                  <a:solidFill>
                    <a:srgbClr val="CC00CC"/>
                  </a:solidFill>
                  <a:round/>
                  <a:headEnd/>
                  <a:tailEnd/>
                </a:ln>
                <a:solidFill>
                  <a:srgbClr val="336699"/>
                </a:solidFill>
                <a:latin typeface="Times New Roman"/>
                <a:cs typeface="Times New Roman"/>
              </a:rPr>
              <a:t>5</a:t>
            </a:r>
            <a:endParaRPr lang="en-US" sz="3200" kern="10" dirty="0">
              <a:ln w="9525">
                <a:solidFill>
                  <a:srgbClr val="CC00CC"/>
                </a:solidFill>
                <a:round/>
                <a:headEnd/>
                <a:tailEnd/>
              </a:ln>
              <a:solidFill>
                <a:srgbClr val="336699"/>
              </a:solidFill>
              <a:latin typeface="Times New Roman"/>
              <a:cs typeface="Times New Roman"/>
            </a:endParaRPr>
          </a:p>
        </p:txBody>
      </p:sp>
      <p:pic>
        <p:nvPicPr>
          <p:cNvPr id="8" name="Picture 21" descr="POINSET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1840807" cy="1249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24" descr="POINSET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 rot="5400000">
            <a:off x="7700703" y="71697"/>
            <a:ext cx="1371600" cy="13806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6" descr="POINSET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 rot="16461459">
            <a:off x="3787" y="5565838"/>
            <a:ext cx="1277937" cy="12811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Picture 6" descr="POINSET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 rot="10800000">
            <a:off x="7762874" y="5508624"/>
            <a:ext cx="1285929" cy="1273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TextBox 1"/>
          <p:cNvSpPr txBox="1">
            <a:spLocks noChangeArrowheads="1"/>
          </p:cNvSpPr>
          <p:nvPr/>
        </p:nvSpPr>
        <p:spPr bwMode="auto">
          <a:xfrm>
            <a:off x="1" y="177800"/>
            <a:ext cx="9201635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n-US" sz="3200" b="1" dirty="0">
                <a:solidFill>
                  <a:srgbClr val="002060"/>
                </a:solidFill>
                <a:latin typeface="Calibri" pitchFamily="34" charset="0"/>
              </a:rPr>
              <a:t>PHÒNG </a:t>
            </a:r>
            <a:r>
              <a:rPr lang="en-US" sz="3200" b="1" dirty="0" smtClean="0">
                <a:solidFill>
                  <a:srgbClr val="002060"/>
                </a:solidFill>
                <a:latin typeface="Calibri" pitchFamily="34" charset="0"/>
              </a:rPr>
              <a:t>GDĐT TP. THỦ DẦU MỘT</a:t>
            </a:r>
            <a:endParaRPr lang="en-US" sz="3200" b="1" dirty="0">
              <a:solidFill>
                <a:srgbClr val="002060"/>
              </a:solidFill>
              <a:latin typeface="Calibri" pitchFamily="34" charset="0"/>
            </a:endParaRPr>
          </a:p>
        </p:txBody>
      </p:sp>
      <p:sp>
        <p:nvSpPr>
          <p:cNvPr id="13" name="TextBox 2"/>
          <p:cNvSpPr txBox="1">
            <a:spLocks noChangeArrowheads="1"/>
          </p:cNvSpPr>
          <p:nvPr/>
        </p:nvSpPr>
        <p:spPr bwMode="auto">
          <a:xfrm>
            <a:off x="40630" y="1524000"/>
            <a:ext cx="9103370" cy="954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n-US" sz="28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NHIỆT LIỆT CHÀO MỪNG CÁC QUÝ THẦY CÔ </a:t>
            </a:r>
          </a:p>
          <a:p>
            <a:pPr algn="ctr"/>
            <a:r>
              <a:rPr lang="en-US" sz="28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VỀ DỰ GIỜ THĂM LỚP</a:t>
            </a:r>
          </a:p>
        </p:txBody>
      </p:sp>
      <p:sp>
        <p:nvSpPr>
          <p:cNvPr id="14" name="TextBox 16"/>
          <p:cNvSpPr txBox="1">
            <a:spLocks noChangeArrowheads="1"/>
          </p:cNvSpPr>
          <p:nvPr/>
        </p:nvSpPr>
        <p:spPr bwMode="auto">
          <a:xfrm>
            <a:off x="-1587" y="711200"/>
            <a:ext cx="9201636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n-US" sz="3200" b="1" dirty="0">
                <a:solidFill>
                  <a:srgbClr val="0000FF"/>
                </a:solidFill>
                <a:latin typeface="Calibri" pitchFamily="34" charset="0"/>
              </a:rPr>
              <a:t>TRƯỜNG TIỂU HỌC </a:t>
            </a:r>
            <a:r>
              <a:rPr lang="en-US" sz="3200" b="1" dirty="0" smtClean="0">
                <a:solidFill>
                  <a:srgbClr val="0000FF"/>
                </a:solidFill>
                <a:latin typeface="Calibri" pitchFamily="34" charset="0"/>
              </a:rPr>
              <a:t>PHÚ LỢI</a:t>
            </a:r>
            <a:endParaRPr lang="en-US" sz="3200" b="1" dirty="0">
              <a:solidFill>
                <a:srgbClr val="0000FF"/>
              </a:solidFill>
              <a:latin typeface="Calibri" pitchFamily="34" charset="0"/>
            </a:endParaRPr>
          </a:p>
        </p:txBody>
      </p:sp>
      <p:sp>
        <p:nvSpPr>
          <p:cNvPr id="15" name="WordArt 19"/>
          <p:cNvSpPr>
            <a:spLocks noChangeArrowheads="1" noChangeShapeType="1" noTextEdit="1"/>
          </p:cNvSpPr>
          <p:nvPr/>
        </p:nvSpPr>
        <p:spPr bwMode="auto">
          <a:xfrm>
            <a:off x="1840807" y="6172200"/>
            <a:ext cx="5626793" cy="52387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3600" b="1" kern="10" dirty="0" err="1">
                <a:ln w="9525">
                  <a:noFill/>
                  <a:round/>
                  <a:headEnd/>
                  <a:tailEnd/>
                </a:ln>
                <a:solidFill>
                  <a:srgbClr val="002060"/>
                </a:solidFill>
                <a:latin typeface="Times New Roman"/>
                <a:cs typeface="Times New Roman"/>
              </a:rPr>
              <a:t>Giáo</a:t>
            </a:r>
            <a:r>
              <a:rPr lang="en-US" sz="3600" b="1" kern="10" dirty="0">
                <a:ln w="9525">
                  <a:noFill/>
                  <a:round/>
                  <a:headEnd/>
                  <a:tailEnd/>
                </a:ln>
                <a:solidFill>
                  <a:srgbClr val="002060"/>
                </a:solidFill>
                <a:latin typeface="Times New Roman"/>
                <a:cs typeface="Times New Roman"/>
              </a:rPr>
              <a:t> </a:t>
            </a:r>
            <a:r>
              <a:rPr lang="en-US" sz="3600" b="1" kern="10" dirty="0" err="1">
                <a:ln w="9525">
                  <a:noFill/>
                  <a:round/>
                  <a:headEnd/>
                  <a:tailEnd/>
                </a:ln>
                <a:solidFill>
                  <a:srgbClr val="002060"/>
                </a:solidFill>
                <a:latin typeface="Times New Roman"/>
                <a:cs typeface="Times New Roman"/>
              </a:rPr>
              <a:t>viên</a:t>
            </a:r>
            <a:r>
              <a:rPr lang="en-US" sz="3600" b="1" kern="10" dirty="0">
                <a:ln w="9525">
                  <a:noFill/>
                  <a:round/>
                  <a:headEnd/>
                  <a:tailEnd/>
                </a:ln>
                <a:solidFill>
                  <a:srgbClr val="002060"/>
                </a:solidFill>
                <a:latin typeface="Times New Roman"/>
                <a:cs typeface="Times New Roman"/>
              </a:rPr>
              <a:t>: </a:t>
            </a:r>
            <a:r>
              <a:rPr lang="en-US" sz="3600" b="1" kern="10" dirty="0" err="1" smtClean="0">
                <a:ln w="9525">
                  <a:noFill/>
                  <a:round/>
                  <a:headEnd/>
                  <a:tailEnd/>
                </a:ln>
                <a:solidFill>
                  <a:srgbClr val="002060"/>
                </a:solidFill>
                <a:latin typeface="Times New Roman"/>
                <a:cs typeface="Times New Roman"/>
              </a:rPr>
              <a:t>Đào</a:t>
            </a:r>
            <a:r>
              <a:rPr lang="en-US" sz="3600" b="1" kern="10" dirty="0" smtClean="0">
                <a:ln w="9525">
                  <a:noFill/>
                  <a:round/>
                  <a:headEnd/>
                  <a:tailEnd/>
                </a:ln>
                <a:solidFill>
                  <a:srgbClr val="002060"/>
                </a:solidFill>
                <a:latin typeface="Times New Roman"/>
                <a:cs typeface="Times New Roman"/>
              </a:rPr>
              <a:t> </a:t>
            </a:r>
            <a:r>
              <a:rPr lang="en-US" sz="3600" b="1" kern="10" dirty="0" err="1" smtClean="0">
                <a:ln w="9525">
                  <a:noFill/>
                  <a:round/>
                  <a:headEnd/>
                  <a:tailEnd/>
                </a:ln>
                <a:solidFill>
                  <a:srgbClr val="002060"/>
                </a:solidFill>
                <a:latin typeface="Times New Roman"/>
                <a:cs typeface="Times New Roman"/>
              </a:rPr>
              <a:t>Thị</a:t>
            </a:r>
            <a:r>
              <a:rPr lang="en-US" sz="3600" b="1" kern="10" dirty="0" smtClean="0">
                <a:ln w="9525">
                  <a:noFill/>
                  <a:round/>
                  <a:headEnd/>
                  <a:tailEnd/>
                </a:ln>
                <a:solidFill>
                  <a:srgbClr val="002060"/>
                </a:solidFill>
                <a:latin typeface="Times New Roman"/>
                <a:cs typeface="Times New Roman"/>
              </a:rPr>
              <a:t> Kim </a:t>
            </a:r>
            <a:r>
              <a:rPr lang="en-US" sz="3600" b="1" kern="10" dirty="0" err="1" smtClean="0">
                <a:ln w="9525">
                  <a:noFill/>
                  <a:round/>
                  <a:headEnd/>
                  <a:tailEnd/>
                </a:ln>
                <a:solidFill>
                  <a:srgbClr val="002060"/>
                </a:solidFill>
                <a:latin typeface="Times New Roman"/>
                <a:cs typeface="Times New Roman"/>
              </a:rPr>
              <a:t>Yến</a:t>
            </a:r>
            <a:endParaRPr lang="en-US" sz="3600" b="1" kern="10" dirty="0">
              <a:ln w="9525">
                <a:noFill/>
                <a:round/>
                <a:headEnd/>
                <a:tailEnd/>
              </a:ln>
              <a:solidFill>
                <a:srgbClr val="002060"/>
              </a:solidFill>
              <a:latin typeface="Times New Roman"/>
              <a:cs typeface="Times New Roman"/>
            </a:endParaRPr>
          </a:p>
        </p:txBody>
      </p:sp>
      <p:grpSp>
        <p:nvGrpSpPr>
          <p:cNvPr id="16" name="Group 15"/>
          <p:cNvGrpSpPr>
            <a:grpSpLocks/>
          </p:cNvGrpSpPr>
          <p:nvPr/>
        </p:nvGrpSpPr>
        <p:grpSpPr bwMode="auto">
          <a:xfrm>
            <a:off x="3588403" y="2527619"/>
            <a:ext cx="1981200" cy="1266825"/>
            <a:chOff x="249" y="75"/>
            <a:chExt cx="5216" cy="3651"/>
          </a:xfrm>
        </p:grpSpPr>
        <p:pic>
          <p:nvPicPr>
            <p:cNvPr id="17" name="Picture 16" descr="1f31e9c370a4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249" y="75"/>
              <a:ext cx="5216" cy="365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8" name="Picture 17" descr="1f31e9c370a4"/>
            <p:cNvPicPr>
              <a:picLocks noChangeAspect="1" noChangeArrowheads="1"/>
            </p:cNvPicPr>
            <p:nvPr/>
          </p:nvPicPr>
          <p:blipFill>
            <a:blip r:embed="rId3"/>
            <a:srcRect t="19885" r="79562" b="70200"/>
            <a:stretch>
              <a:fillRect/>
            </a:stretch>
          </p:blipFill>
          <p:spPr bwMode="auto">
            <a:xfrm>
              <a:off x="1247" y="663"/>
              <a:ext cx="1066" cy="36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9" name="Picture 18" descr="1f31e9c370a4"/>
            <p:cNvPicPr>
              <a:picLocks noChangeAspect="1" noChangeArrowheads="1"/>
            </p:cNvPicPr>
            <p:nvPr/>
          </p:nvPicPr>
          <p:blipFill>
            <a:blip r:embed="rId3"/>
            <a:srcRect t="19885" r="79562" b="70200"/>
            <a:stretch>
              <a:fillRect/>
            </a:stretch>
          </p:blipFill>
          <p:spPr bwMode="auto">
            <a:xfrm>
              <a:off x="2608" y="300"/>
              <a:ext cx="1066" cy="22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0" name="Picture 19" descr="1f31e9c370a4"/>
            <p:cNvPicPr>
              <a:picLocks noChangeAspect="1" noChangeArrowheads="1"/>
            </p:cNvPicPr>
            <p:nvPr/>
          </p:nvPicPr>
          <p:blipFill>
            <a:blip r:embed="rId3"/>
            <a:srcRect t="19885" r="79562" b="70200"/>
            <a:stretch>
              <a:fillRect/>
            </a:stretch>
          </p:blipFill>
          <p:spPr bwMode="auto">
            <a:xfrm>
              <a:off x="4014" y="572"/>
              <a:ext cx="1066" cy="22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1" name="Picture 20" descr="1f31e9c370a4"/>
            <p:cNvPicPr>
              <a:picLocks noChangeAspect="1" noChangeArrowheads="1"/>
            </p:cNvPicPr>
            <p:nvPr/>
          </p:nvPicPr>
          <p:blipFill>
            <a:blip r:embed="rId4"/>
            <a:srcRect t="19885" r="79562" b="70200"/>
            <a:stretch>
              <a:fillRect/>
            </a:stretch>
          </p:blipFill>
          <p:spPr bwMode="auto">
            <a:xfrm>
              <a:off x="4513" y="1162"/>
              <a:ext cx="726" cy="22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2" name="Picture 21" descr="1f31e9c370a4"/>
            <p:cNvPicPr>
              <a:picLocks noChangeAspect="1" noChangeArrowheads="1"/>
            </p:cNvPicPr>
            <p:nvPr/>
          </p:nvPicPr>
          <p:blipFill>
            <a:blip r:embed="rId4"/>
            <a:srcRect t="19885" r="79562" b="70200"/>
            <a:stretch>
              <a:fillRect/>
            </a:stretch>
          </p:blipFill>
          <p:spPr bwMode="auto">
            <a:xfrm>
              <a:off x="4604" y="1842"/>
              <a:ext cx="726" cy="22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3" name="Picture 22" descr="1f31e9c370a4"/>
            <p:cNvPicPr>
              <a:picLocks noChangeAspect="1" noChangeArrowheads="1"/>
            </p:cNvPicPr>
            <p:nvPr/>
          </p:nvPicPr>
          <p:blipFill>
            <a:blip r:embed="rId4"/>
            <a:srcRect t="19885" r="79562" b="70200"/>
            <a:stretch>
              <a:fillRect/>
            </a:stretch>
          </p:blipFill>
          <p:spPr bwMode="auto">
            <a:xfrm>
              <a:off x="4286" y="2614"/>
              <a:ext cx="726" cy="22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20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6" grpId="0" animBg="1"/>
      <p:bldP spid="7" grpId="0" animBg="1"/>
      <p:bldP spid="15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098" name="Group 2"/>
          <p:cNvGrpSpPr>
            <a:grpSpLocks/>
          </p:cNvGrpSpPr>
          <p:nvPr/>
        </p:nvGrpSpPr>
        <p:grpSpPr bwMode="auto">
          <a:xfrm>
            <a:off x="0" y="609600"/>
            <a:ext cx="9144000" cy="6248400"/>
            <a:chOff x="0" y="0"/>
            <a:chExt cx="5760" cy="4320"/>
          </a:xfrm>
        </p:grpSpPr>
        <p:pic>
          <p:nvPicPr>
            <p:cNvPr id="4102" name="Picture 3" descr="Picture3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5400000" flipH="1">
              <a:off x="-48" y="48"/>
              <a:ext cx="720" cy="62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4103" name="Picture 4" descr="Picture3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10745161" flipH="1">
              <a:off x="5040" y="0"/>
              <a:ext cx="720" cy="62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4104" name="Picture 5" descr="Picture3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0" y="3696"/>
              <a:ext cx="720" cy="62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4105" name="Picture 6" descr="Picture3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16263479" flipH="1">
              <a:off x="5088" y="3648"/>
              <a:ext cx="720" cy="62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4106" name="Line 7"/>
            <p:cNvSpPr>
              <a:spLocks noChangeShapeType="1"/>
            </p:cNvSpPr>
            <p:nvPr/>
          </p:nvSpPr>
          <p:spPr bwMode="auto">
            <a:xfrm>
              <a:off x="60" y="768"/>
              <a:ext cx="0" cy="2880"/>
            </a:xfrm>
            <a:prstGeom prst="line">
              <a:avLst/>
            </a:prstGeom>
            <a:noFill/>
            <a:ln w="127000" cmpd="tri">
              <a:solidFill>
                <a:srgbClr val="00CC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107" name="Line 8"/>
            <p:cNvSpPr>
              <a:spLocks noChangeShapeType="1"/>
            </p:cNvSpPr>
            <p:nvPr/>
          </p:nvSpPr>
          <p:spPr bwMode="auto">
            <a:xfrm>
              <a:off x="5700" y="672"/>
              <a:ext cx="0" cy="2880"/>
            </a:xfrm>
            <a:prstGeom prst="line">
              <a:avLst/>
            </a:prstGeom>
            <a:noFill/>
            <a:ln w="127000" cmpd="tri">
              <a:solidFill>
                <a:srgbClr val="00CC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108" name="Line 9"/>
            <p:cNvSpPr>
              <a:spLocks noChangeShapeType="1"/>
            </p:cNvSpPr>
            <p:nvPr/>
          </p:nvSpPr>
          <p:spPr bwMode="auto">
            <a:xfrm flipV="1">
              <a:off x="720" y="4245"/>
              <a:ext cx="4367" cy="15"/>
            </a:xfrm>
            <a:prstGeom prst="line">
              <a:avLst/>
            </a:prstGeom>
            <a:noFill/>
            <a:ln w="127000" cmpd="tri">
              <a:solidFill>
                <a:srgbClr val="00CC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109" name="Line 10"/>
            <p:cNvSpPr>
              <a:spLocks noChangeShapeType="1"/>
            </p:cNvSpPr>
            <p:nvPr/>
          </p:nvSpPr>
          <p:spPr bwMode="auto">
            <a:xfrm flipV="1">
              <a:off x="672" y="63"/>
              <a:ext cx="4360" cy="6"/>
            </a:xfrm>
            <a:prstGeom prst="line">
              <a:avLst/>
            </a:prstGeom>
            <a:noFill/>
            <a:ln w="127000" cmpd="tri">
              <a:solidFill>
                <a:srgbClr val="00CC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4099" name="Rectangle 11"/>
          <p:cNvSpPr>
            <a:spLocks noChangeArrowheads="1"/>
          </p:cNvSpPr>
          <p:nvPr/>
        </p:nvSpPr>
        <p:spPr bwMode="auto">
          <a:xfrm>
            <a:off x="228600" y="1524000"/>
            <a:ext cx="8343900" cy="1066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/>
            <a:r>
              <a:rPr lang="en-US" sz="6000" b="1" i="1" dirty="0" smtClean="0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  <a:hlinkClick r:id="rId3" action="ppaction://hlinkfile"/>
              </a:rPr>
              <a:t>KIỂM</a:t>
            </a:r>
            <a:r>
              <a:rPr lang="en-US" sz="6000" b="1" i="1" dirty="0" smtClean="0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TRA BÀI CŨ</a:t>
            </a:r>
            <a:endParaRPr lang="en-US" sz="6000" b="1" i="1" dirty="0">
              <a:solidFill>
                <a:srgbClr val="FF0000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21516" name="Rectangle 12"/>
          <p:cNvSpPr>
            <a:spLocks noChangeArrowheads="1"/>
          </p:cNvSpPr>
          <p:nvPr/>
        </p:nvSpPr>
        <p:spPr bwMode="auto">
          <a:xfrm>
            <a:off x="914400" y="3352800"/>
            <a:ext cx="8001000" cy="23083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en-US" sz="48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Em </a:t>
            </a:r>
            <a:r>
              <a:rPr lang="en-US" sz="48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hãy</a:t>
            </a:r>
            <a:r>
              <a:rPr lang="en-US" sz="48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8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định</a:t>
            </a:r>
            <a:r>
              <a:rPr lang="en-US" sz="48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8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dạng</a:t>
            </a:r>
            <a:r>
              <a:rPr lang="en-US" sz="48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8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kiểu</a:t>
            </a:r>
            <a:r>
              <a:rPr lang="en-US" sz="48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trình bày có sẵn cho đoạn văn bản sau?</a:t>
            </a:r>
            <a:endParaRPr lang="en-US" sz="48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1519" name="AutoShape 15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180204" y="2761735"/>
            <a:ext cx="838200" cy="838200"/>
          </a:xfrm>
          <a:prstGeom prst="actionButtonHelp">
            <a:avLst/>
          </a:prstGeom>
          <a:solidFill>
            <a:srgbClr val="FFFF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4" name="Text Box 114"/>
          <p:cNvSpPr txBox="1">
            <a:spLocks noChangeArrowheads="1"/>
          </p:cNvSpPr>
          <p:nvPr/>
        </p:nvSpPr>
        <p:spPr bwMode="auto">
          <a:xfrm>
            <a:off x="0" y="0"/>
            <a:ext cx="9144000" cy="584775"/>
          </a:xfrm>
          <a:prstGeom prst="rect">
            <a:avLst/>
          </a:prstGeom>
          <a:solidFill>
            <a:srgbClr val="00B0F0"/>
          </a:solidFill>
          <a:ln>
            <a:noFill/>
          </a:ln>
          <a:effectLst/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altLang="en-US" sz="3200" err="1" smtClean="0">
                <a:solidFill>
                  <a:schemeClr val="bg1"/>
                </a:solidFill>
              </a:rPr>
              <a:t>Thứ</a:t>
            </a:r>
            <a:r>
              <a:rPr lang="en-US" altLang="en-US" sz="3200">
                <a:solidFill>
                  <a:schemeClr val="bg1"/>
                </a:solidFill>
              </a:rPr>
              <a:t> </a:t>
            </a:r>
            <a:r>
              <a:rPr lang="en-US" altLang="en-US" sz="3200" smtClean="0">
                <a:solidFill>
                  <a:schemeClr val="bg1"/>
                </a:solidFill>
              </a:rPr>
              <a:t>tư, ngày 02 </a:t>
            </a:r>
            <a:r>
              <a:rPr lang="en-US" altLang="en-US" sz="3200" err="1" smtClean="0">
                <a:solidFill>
                  <a:schemeClr val="bg1"/>
                </a:solidFill>
              </a:rPr>
              <a:t>tháng</a:t>
            </a:r>
            <a:r>
              <a:rPr lang="en-US" altLang="en-US" sz="3200" smtClean="0">
                <a:solidFill>
                  <a:schemeClr val="bg1"/>
                </a:solidFill>
              </a:rPr>
              <a:t> 11 </a:t>
            </a:r>
            <a:r>
              <a:rPr lang="en-US" altLang="en-US" sz="3200" err="1">
                <a:solidFill>
                  <a:schemeClr val="bg1"/>
                </a:solidFill>
              </a:rPr>
              <a:t>năm</a:t>
            </a:r>
            <a:r>
              <a:rPr lang="en-US" altLang="en-US" sz="3200">
                <a:solidFill>
                  <a:schemeClr val="bg1"/>
                </a:solidFill>
              </a:rPr>
              <a:t> </a:t>
            </a:r>
            <a:r>
              <a:rPr lang="en-US" altLang="en-US" sz="3200" smtClean="0">
                <a:solidFill>
                  <a:schemeClr val="bg1"/>
                </a:solidFill>
              </a:rPr>
              <a:t>2022</a:t>
            </a:r>
            <a:endParaRPr lang="en-US" altLang="en-US" sz="32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96868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15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15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3" dur="500"/>
                                        <p:tgtEl>
                                          <p:spTgt spid="215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516" grpId="0"/>
      <p:bldP spid="21519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7"/>
          <p:cNvSpPr txBox="1">
            <a:spLocks/>
          </p:cNvSpPr>
          <p:nvPr/>
        </p:nvSpPr>
        <p:spPr>
          <a:xfrm>
            <a:off x="0" y="0"/>
            <a:ext cx="9144000" cy="685800"/>
          </a:xfrm>
          <a:prstGeom prst="rect">
            <a:avLst/>
          </a:prstGeom>
          <a:solidFill>
            <a:srgbClr val="0000FF"/>
          </a:solidFill>
        </p:spPr>
        <p:txBody>
          <a:bodyPr vert="horz" lIns="91440" tIns="45720" rIns="91440" bIns="45720" rtlCol="0" anchor="ctr">
            <a:normAutofit fontScale="82500" lnSpcReduction="1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b="1" dirty="0" err="1" smtClean="0">
                <a:solidFill>
                  <a:schemeClr val="accent3">
                    <a:lumMod val="20000"/>
                    <a:lumOff val="80000"/>
                  </a:schemeClr>
                </a:solidFill>
                <a:latin typeface="Times New Roman" pitchFamily="18" charset="0"/>
                <a:cs typeface="Times New Roman" pitchFamily="18" charset="0"/>
              </a:rPr>
              <a:t>Quan</a:t>
            </a:r>
            <a:r>
              <a:rPr lang="en-US" b="1" dirty="0" smtClean="0">
                <a:solidFill>
                  <a:schemeClr val="accent3">
                    <a:lumMod val="20000"/>
                    <a:lumOff val="8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err="1" smtClean="0">
                <a:solidFill>
                  <a:schemeClr val="accent3">
                    <a:lumMod val="20000"/>
                    <a:lumOff val="80000"/>
                  </a:schemeClr>
                </a:solidFill>
                <a:latin typeface="Times New Roman" pitchFamily="18" charset="0"/>
                <a:cs typeface="Times New Roman" pitchFamily="18" charset="0"/>
              </a:rPr>
              <a:t>sát</a:t>
            </a:r>
            <a:r>
              <a:rPr lang="en-US" b="1" dirty="0" smtClean="0">
                <a:solidFill>
                  <a:schemeClr val="accent3">
                    <a:lumMod val="20000"/>
                    <a:lumOff val="8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err="1" smtClean="0">
                <a:solidFill>
                  <a:schemeClr val="accent3">
                    <a:lumMod val="20000"/>
                    <a:lumOff val="80000"/>
                  </a:schemeClr>
                </a:solidFill>
                <a:latin typeface="Times New Roman" pitchFamily="18" charset="0"/>
                <a:cs typeface="Times New Roman" pitchFamily="18" charset="0"/>
              </a:rPr>
              <a:t>và</a:t>
            </a:r>
            <a:r>
              <a:rPr lang="en-US" b="1" dirty="0" smtClean="0">
                <a:solidFill>
                  <a:schemeClr val="accent3">
                    <a:lumMod val="20000"/>
                    <a:lumOff val="80000"/>
                  </a:schemeClr>
                </a:solidFill>
                <a:latin typeface="Times New Roman" pitchFamily="18" charset="0"/>
                <a:cs typeface="Times New Roman" pitchFamily="18" charset="0"/>
              </a:rPr>
              <a:t> so </a:t>
            </a:r>
            <a:r>
              <a:rPr lang="en-US" b="1" dirty="0" err="1" smtClean="0">
                <a:solidFill>
                  <a:schemeClr val="accent3">
                    <a:lumMod val="20000"/>
                    <a:lumOff val="80000"/>
                  </a:schemeClr>
                </a:solidFill>
                <a:latin typeface="Times New Roman" pitchFamily="18" charset="0"/>
                <a:cs typeface="Times New Roman" pitchFamily="18" charset="0"/>
              </a:rPr>
              <a:t>sánh</a:t>
            </a:r>
            <a:r>
              <a:rPr lang="en-US" b="1" dirty="0" smtClean="0">
                <a:solidFill>
                  <a:schemeClr val="accent3">
                    <a:lumMod val="20000"/>
                    <a:lumOff val="8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err="1" smtClean="0">
                <a:solidFill>
                  <a:schemeClr val="accent3">
                    <a:lumMod val="20000"/>
                    <a:lumOff val="80000"/>
                  </a:schemeClr>
                </a:solidFill>
                <a:latin typeface="Times New Roman" pitchFamily="18" charset="0"/>
                <a:cs typeface="Times New Roman" pitchFamily="18" charset="0"/>
              </a:rPr>
              <a:t>hai</a:t>
            </a:r>
            <a:r>
              <a:rPr lang="en-US" b="1" dirty="0" smtClean="0">
                <a:solidFill>
                  <a:schemeClr val="accent3">
                    <a:lumMod val="20000"/>
                    <a:lumOff val="8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err="1" smtClean="0">
                <a:solidFill>
                  <a:schemeClr val="accent3">
                    <a:lumMod val="20000"/>
                    <a:lumOff val="80000"/>
                  </a:schemeClr>
                </a:solidFill>
                <a:latin typeface="Times New Roman" pitchFamily="18" charset="0"/>
                <a:cs typeface="Times New Roman" pitchFamily="18" charset="0"/>
              </a:rPr>
              <a:t>trang</a:t>
            </a:r>
            <a:r>
              <a:rPr lang="en-US" b="1" dirty="0" smtClean="0">
                <a:solidFill>
                  <a:schemeClr val="accent3">
                    <a:lumMod val="20000"/>
                    <a:lumOff val="8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err="1" smtClean="0">
                <a:solidFill>
                  <a:schemeClr val="accent3">
                    <a:lumMod val="20000"/>
                    <a:lumOff val="80000"/>
                  </a:schemeClr>
                </a:solidFill>
                <a:latin typeface="Times New Roman" pitchFamily="18" charset="0"/>
                <a:cs typeface="Times New Roman" pitchFamily="18" charset="0"/>
              </a:rPr>
              <a:t>văn</a:t>
            </a:r>
            <a:r>
              <a:rPr lang="en-US" b="1" dirty="0" smtClean="0">
                <a:solidFill>
                  <a:schemeClr val="accent3">
                    <a:lumMod val="20000"/>
                    <a:lumOff val="8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err="1" smtClean="0">
                <a:solidFill>
                  <a:schemeClr val="accent3">
                    <a:lumMod val="20000"/>
                    <a:lumOff val="80000"/>
                  </a:schemeClr>
                </a:solidFill>
                <a:latin typeface="Times New Roman" pitchFamily="18" charset="0"/>
                <a:cs typeface="Times New Roman" pitchFamily="18" charset="0"/>
              </a:rPr>
              <a:t>bản</a:t>
            </a:r>
            <a:r>
              <a:rPr lang="en-US" b="1" dirty="0" smtClean="0">
                <a:solidFill>
                  <a:schemeClr val="accent3">
                    <a:lumMod val="20000"/>
                    <a:lumOff val="8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err="1" smtClean="0">
                <a:solidFill>
                  <a:schemeClr val="accent3">
                    <a:lumMod val="20000"/>
                    <a:lumOff val="80000"/>
                  </a:schemeClr>
                </a:solidFill>
                <a:latin typeface="Times New Roman" pitchFamily="18" charset="0"/>
                <a:cs typeface="Times New Roman" pitchFamily="18" charset="0"/>
              </a:rPr>
              <a:t>sau</a:t>
            </a:r>
            <a:r>
              <a:rPr lang="en-US" b="1" dirty="0" smtClean="0">
                <a:solidFill>
                  <a:schemeClr val="accent3">
                    <a:lumMod val="20000"/>
                    <a:lumOff val="80000"/>
                  </a:schemeClr>
                </a:solidFill>
                <a:latin typeface="Times New Roman" pitchFamily="18" charset="0"/>
                <a:cs typeface="Times New Roman" pitchFamily="18" charset="0"/>
              </a:rPr>
              <a:t>:</a:t>
            </a:r>
            <a:endParaRPr lang="en-US" b="1" dirty="0">
              <a:solidFill>
                <a:schemeClr val="accent3">
                  <a:lumMod val="20000"/>
                  <a:lumOff val="8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Oval 12"/>
          <p:cNvSpPr/>
          <p:nvPr/>
        </p:nvSpPr>
        <p:spPr>
          <a:xfrm>
            <a:off x="1828800" y="5372100"/>
            <a:ext cx="762000" cy="647700"/>
          </a:xfrm>
          <a:prstGeom prst="ellipse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b="1" dirty="0">
                <a:solidFill>
                  <a:srgbClr val="7030A0"/>
                </a:solidFill>
              </a:rPr>
              <a:t>A</a:t>
            </a:r>
          </a:p>
        </p:txBody>
      </p:sp>
      <p:sp>
        <p:nvSpPr>
          <p:cNvPr id="17" name="Oval 16"/>
          <p:cNvSpPr/>
          <p:nvPr/>
        </p:nvSpPr>
        <p:spPr>
          <a:xfrm>
            <a:off x="6445250" y="5549900"/>
            <a:ext cx="762000" cy="647700"/>
          </a:xfrm>
          <a:prstGeom prst="ellipse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b="1" dirty="0" smtClean="0">
                <a:solidFill>
                  <a:srgbClr val="7030A0"/>
                </a:solidFill>
              </a:rPr>
              <a:t>B</a:t>
            </a:r>
            <a:endParaRPr lang="en-US" sz="4800" b="1" dirty="0">
              <a:solidFill>
                <a:srgbClr val="7030A0"/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988" t="23740" r="25298" b="16004"/>
          <a:stretch/>
        </p:blipFill>
        <p:spPr bwMode="auto">
          <a:xfrm>
            <a:off x="4572000" y="914400"/>
            <a:ext cx="4508500" cy="42454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" name="Picture 3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900" t="13541" r="17203" b="25564"/>
          <a:stretch/>
        </p:blipFill>
        <p:spPr bwMode="auto">
          <a:xfrm>
            <a:off x="213643" y="914401"/>
            <a:ext cx="4397829" cy="42454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Rounded Rectangle 2"/>
          <p:cNvSpPr/>
          <p:nvPr/>
        </p:nvSpPr>
        <p:spPr>
          <a:xfrm>
            <a:off x="8153400" y="4724400"/>
            <a:ext cx="762000" cy="228600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 smtClean="0">
                <a:solidFill>
                  <a:srgbClr val="FFFF00"/>
                </a:solidFill>
              </a:rPr>
              <a:t>Trang   1</a:t>
            </a:r>
            <a:endParaRPr lang="en-US" sz="1100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514292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8" presetClass="entr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10" dur="2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8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13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8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16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7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2" descr="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1508" name="Rectangle 5"/>
          <p:cNvSpPr>
            <a:spLocks noChangeArrowheads="1"/>
          </p:cNvSpPr>
          <p:nvPr/>
        </p:nvSpPr>
        <p:spPr bwMode="auto">
          <a:xfrm>
            <a:off x="3276600" y="1143000"/>
            <a:ext cx="394216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r>
              <a:rPr lang="fr-CA" sz="3600" b="1" dirty="0">
                <a:solidFill>
                  <a:srgbClr val="CC00CC"/>
                </a:solidFill>
              </a:rPr>
              <a:t>T</a:t>
            </a:r>
            <a:r>
              <a:rPr lang="fr-FR" sz="3600" b="1" dirty="0">
                <a:solidFill>
                  <a:srgbClr val="CC00CC"/>
                </a:solidFill>
              </a:rPr>
              <a:t>IN </a:t>
            </a:r>
            <a:r>
              <a:rPr lang="fr-FR" sz="3600" b="1" dirty="0" smtClean="0">
                <a:solidFill>
                  <a:srgbClr val="CC00CC"/>
                </a:solidFill>
              </a:rPr>
              <a:t>HỌC</a:t>
            </a:r>
            <a:endParaRPr lang="fr-FR" sz="3600" dirty="0">
              <a:solidFill>
                <a:srgbClr val="CC00CC"/>
              </a:solidFill>
            </a:endParaRPr>
          </a:p>
        </p:txBody>
      </p:sp>
      <p:sp>
        <p:nvSpPr>
          <p:cNvPr id="21509" name="Rectangle 7"/>
          <p:cNvSpPr>
            <a:spLocks noChangeArrowheads="1"/>
          </p:cNvSpPr>
          <p:nvPr/>
        </p:nvSpPr>
        <p:spPr bwMode="auto">
          <a:xfrm>
            <a:off x="2051446" y="1752600"/>
            <a:ext cx="6482954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r>
              <a:rPr lang="fr-CA" sz="4400" i="1" dirty="0">
                <a:solidFill>
                  <a:srgbClr val="0000FF"/>
                </a:solidFill>
                <a:latin typeface="time new roman"/>
              </a:rPr>
              <a:t>B</a:t>
            </a:r>
            <a:r>
              <a:rPr lang="fr-FR" sz="4400" i="1" dirty="0" err="1">
                <a:solidFill>
                  <a:srgbClr val="0000FF"/>
                </a:solidFill>
                <a:latin typeface="time new roman"/>
              </a:rPr>
              <a:t>ài</a:t>
            </a:r>
            <a:r>
              <a:rPr lang="fr-FR" sz="4400" i="1" dirty="0">
                <a:solidFill>
                  <a:srgbClr val="0000FF"/>
                </a:solidFill>
                <a:latin typeface="time new roman"/>
              </a:rPr>
              <a:t> </a:t>
            </a:r>
            <a:r>
              <a:rPr lang="fr-FR" sz="4400" i="1" dirty="0" smtClean="0">
                <a:solidFill>
                  <a:srgbClr val="0000FF"/>
                </a:solidFill>
                <a:latin typeface="time new roman"/>
              </a:rPr>
              <a:t>4</a:t>
            </a:r>
            <a:endParaRPr lang="fr-FR" sz="4800" dirty="0">
              <a:solidFill>
                <a:srgbClr val="0000FF"/>
              </a:solidFill>
              <a:latin typeface="time new roman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838200" y="2895600"/>
            <a:ext cx="82296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 new roman"/>
              </a:rPr>
              <a:t>ĐỊNH DẠNG TRANG VĂN BẢN, ĐÁNH SỐ TRANG TRONG VĂN BẢN</a:t>
            </a:r>
            <a:endParaRPr lang="en-US" sz="3600" b="1" dirty="0"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 new roman"/>
            </a:endParaRPr>
          </a:p>
        </p:txBody>
      </p:sp>
      <p:sp>
        <p:nvSpPr>
          <p:cNvPr id="6" name="Text Box 114"/>
          <p:cNvSpPr txBox="1">
            <a:spLocks noChangeArrowheads="1"/>
          </p:cNvSpPr>
          <p:nvPr/>
        </p:nvSpPr>
        <p:spPr bwMode="auto">
          <a:xfrm>
            <a:off x="0" y="-51375"/>
            <a:ext cx="9144000" cy="584775"/>
          </a:xfrm>
          <a:prstGeom prst="rect">
            <a:avLst/>
          </a:prstGeom>
          <a:solidFill>
            <a:srgbClr val="00B0F0"/>
          </a:solidFill>
          <a:ln>
            <a:noFill/>
          </a:ln>
          <a:effectLst/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altLang="en-US" sz="3200" dirty="0" err="1" smtClean="0">
                <a:solidFill>
                  <a:schemeClr val="bg1"/>
                </a:solidFill>
              </a:rPr>
              <a:t>Thứ</a:t>
            </a:r>
            <a:r>
              <a:rPr lang="en-US" altLang="en-US" sz="3200" dirty="0">
                <a:solidFill>
                  <a:schemeClr val="bg1"/>
                </a:solidFill>
              </a:rPr>
              <a:t> </a:t>
            </a:r>
            <a:r>
              <a:rPr lang="en-US" altLang="en-US" sz="3200" dirty="0" err="1" smtClean="0">
                <a:solidFill>
                  <a:schemeClr val="bg1"/>
                </a:solidFill>
              </a:rPr>
              <a:t>ba</a:t>
            </a:r>
            <a:r>
              <a:rPr lang="en-US" altLang="en-US" sz="3200" dirty="0" smtClean="0">
                <a:solidFill>
                  <a:schemeClr val="bg1"/>
                </a:solidFill>
              </a:rPr>
              <a:t>, </a:t>
            </a:r>
            <a:r>
              <a:rPr lang="en-US" altLang="en-US" sz="3200" dirty="0" err="1" smtClean="0">
                <a:solidFill>
                  <a:schemeClr val="bg1"/>
                </a:solidFill>
              </a:rPr>
              <a:t>ngày</a:t>
            </a:r>
            <a:r>
              <a:rPr lang="en-US" altLang="en-US" sz="3200" dirty="0" smtClean="0">
                <a:solidFill>
                  <a:schemeClr val="bg1"/>
                </a:solidFill>
              </a:rPr>
              <a:t> 31 </a:t>
            </a:r>
            <a:r>
              <a:rPr lang="en-US" altLang="en-US" sz="3200" dirty="0" err="1" smtClean="0">
                <a:solidFill>
                  <a:schemeClr val="bg1"/>
                </a:solidFill>
              </a:rPr>
              <a:t>tháng</a:t>
            </a:r>
            <a:r>
              <a:rPr lang="en-US" altLang="en-US" sz="3200" smtClean="0">
                <a:solidFill>
                  <a:schemeClr val="bg1"/>
                </a:solidFill>
              </a:rPr>
              <a:t> 10 </a:t>
            </a:r>
            <a:r>
              <a:rPr lang="en-US" altLang="en-US" sz="3200" dirty="0" err="1">
                <a:solidFill>
                  <a:schemeClr val="bg1"/>
                </a:solidFill>
              </a:rPr>
              <a:t>năm</a:t>
            </a:r>
            <a:r>
              <a:rPr lang="en-US" altLang="en-US" sz="3200" dirty="0">
                <a:solidFill>
                  <a:schemeClr val="bg1"/>
                </a:solidFill>
              </a:rPr>
              <a:t> </a:t>
            </a:r>
            <a:r>
              <a:rPr lang="en-US" altLang="en-US" sz="3200" dirty="0" smtClean="0">
                <a:solidFill>
                  <a:schemeClr val="bg1"/>
                </a:solidFill>
              </a:rPr>
              <a:t>2023</a:t>
            </a:r>
            <a:endParaRPr lang="en-US" altLang="en-US" sz="32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44160799"/>
      </p:ext>
    </p:extLst>
  </p:cSld>
  <p:clrMapOvr>
    <a:masterClrMapping/>
  </p:clrMapOvr>
  <p:transition>
    <p:cover dir="u"/>
    <p:sndAc>
      <p:stSnd>
        <p:snd r:embed="rId2" name="chimes.wav"/>
      </p:stSnd>
    </p:sndAc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Box 7">
            <a:hlinkClick r:id="rId2" action="ppaction://hlinkfile"/>
          </p:cNvPr>
          <p:cNvSpPr txBox="1">
            <a:spLocks noChangeArrowheads="1"/>
          </p:cNvSpPr>
          <p:nvPr/>
        </p:nvSpPr>
        <p:spPr bwMode="auto">
          <a:xfrm flipH="1">
            <a:off x="2590800" y="0"/>
            <a:ext cx="3629025" cy="769937"/>
          </a:xfrm>
          <a:prstGeom prst="rect">
            <a:avLst/>
          </a:prstGeom>
          <a:gradFill rotWithShape="1">
            <a:gsLst>
              <a:gs pos="0">
                <a:srgbClr val="66CCFF"/>
              </a:gs>
              <a:gs pos="100000">
                <a:srgbClr val="FFFF66"/>
              </a:gs>
            </a:gsLst>
            <a:lin ang="5400000" scaled="1"/>
          </a:gradFill>
          <a:ln w="38100">
            <a:solidFill>
              <a:srgbClr val="3333FF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4400" b="1" dirty="0">
                <a:solidFill>
                  <a:srgbClr val="FF0000"/>
                </a:solidFill>
                <a:latin typeface="Times New Roman" pitchFamily="18" charset="0"/>
              </a:rPr>
              <a:t>NỘI DUNG</a:t>
            </a:r>
          </a:p>
        </p:txBody>
      </p:sp>
      <p:grpSp>
        <p:nvGrpSpPr>
          <p:cNvPr id="19" name="Group 77"/>
          <p:cNvGrpSpPr>
            <a:grpSpLocks/>
          </p:cNvGrpSpPr>
          <p:nvPr/>
        </p:nvGrpSpPr>
        <p:grpSpPr bwMode="auto">
          <a:xfrm>
            <a:off x="-50036" y="1828800"/>
            <a:ext cx="9194036" cy="1015837"/>
            <a:chOff x="2776646" y="5003800"/>
            <a:chExt cx="5556977" cy="999558"/>
          </a:xfrm>
        </p:grpSpPr>
        <p:grpSp>
          <p:nvGrpSpPr>
            <p:cNvPr id="20" name="Group 8"/>
            <p:cNvGrpSpPr>
              <a:grpSpLocks/>
            </p:cNvGrpSpPr>
            <p:nvPr/>
          </p:nvGrpSpPr>
          <p:grpSpPr bwMode="auto">
            <a:xfrm>
              <a:off x="2970798" y="5003800"/>
              <a:ext cx="5362825" cy="688975"/>
              <a:chOff x="678" y="1392"/>
              <a:chExt cx="4097" cy="480"/>
            </a:xfrm>
          </p:grpSpPr>
          <p:sp>
            <p:nvSpPr>
              <p:cNvPr id="24" name="AutoShape 9"/>
              <p:cNvSpPr>
                <a:spLocks noChangeArrowheads="1"/>
              </p:cNvSpPr>
              <p:nvPr/>
            </p:nvSpPr>
            <p:spPr bwMode="gray">
              <a:xfrm>
                <a:off x="678" y="1392"/>
                <a:ext cx="4058" cy="480"/>
              </a:xfrm>
              <a:prstGeom prst="roundRect">
                <a:avLst>
                  <a:gd name="adj" fmla="val 17509"/>
                </a:avLst>
              </a:prstGeom>
              <a:gradFill rotWithShape="1">
                <a:gsLst>
                  <a:gs pos="0">
                    <a:schemeClr val="hlink"/>
                  </a:gs>
                  <a:gs pos="50000">
                    <a:schemeClr val="hlink">
                      <a:gamma/>
                      <a:shade val="92157"/>
                      <a:invGamma/>
                    </a:schemeClr>
                  </a:gs>
                  <a:gs pos="100000">
                    <a:schemeClr val="hlink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>
                  <a:latin typeface="+mn-lt"/>
                  <a:cs typeface="+mn-cs"/>
                </a:endParaRPr>
              </a:p>
            </p:txBody>
          </p:sp>
          <p:grpSp>
            <p:nvGrpSpPr>
              <p:cNvPr id="25" name="Group 10"/>
              <p:cNvGrpSpPr>
                <a:grpSpLocks/>
              </p:cNvGrpSpPr>
              <p:nvPr/>
            </p:nvGrpSpPr>
            <p:grpSpPr bwMode="auto">
              <a:xfrm>
                <a:off x="718" y="1407"/>
                <a:ext cx="4057" cy="444"/>
                <a:chOff x="732" y="1407"/>
                <a:chExt cx="4002" cy="444"/>
              </a:xfrm>
            </p:grpSpPr>
            <p:sp>
              <p:nvSpPr>
                <p:cNvPr id="26" name="AutoShape 11"/>
                <p:cNvSpPr>
                  <a:spLocks noChangeArrowheads="1"/>
                </p:cNvSpPr>
                <p:nvPr/>
              </p:nvSpPr>
              <p:spPr bwMode="gray">
                <a:xfrm>
                  <a:off x="750" y="1736"/>
                  <a:ext cx="3984" cy="115"/>
                </a:xfrm>
                <a:prstGeom prst="roundRect">
                  <a:avLst>
                    <a:gd name="adj" fmla="val 50000"/>
                  </a:avLst>
                </a:prstGeom>
                <a:gradFill rotWithShape="1">
                  <a:gsLst>
                    <a:gs pos="0">
                      <a:schemeClr val="hlink">
                        <a:alpha val="0"/>
                      </a:schemeClr>
                    </a:gs>
                    <a:gs pos="100000">
                      <a:schemeClr val="hlink">
                        <a:gamma/>
                        <a:tint val="0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>
                    <a:latin typeface="+mn-lt"/>
                    <a:cs typeface="+mn-cs"/>
                  </a:endParaRPr>
                </a:p>
              </p:txBody>
            </p:sp>
            <p:sp>
              <p:nvSpPr>
                <p:cNvPr id="27" name="AutoShape 12">
                  <a:hlinkClick r:id="rId3" action="ppaction://hlinksldjump"/>
                </p:cNvPr>
                <p:cNvSpPr>
                  <a:spLocks noChangeArrowheads="1"/>
                </p:cNvSpPr>
                <p:nvPr/>
              </p:nvSpPr>
              <p:spPr bwMode="gray">
                <a:xfrm>
                  <a:off x="732" y="1407"/>
                  <a:ext cx="3984" cy="115"/>
                </a:xfrm>
                <a:prstGeom prst="roundRect">
                  <a:avLst>
                    <a:gd name="adj" fmla="val 50000"/>
                  </a:avLst>
                </a:prstGeom>
                <a:gradFill rotWithShape="1">
                  <a:gsLst>
                    <a:gs pos="0">
                      <a:schemeClr val="hlink">
                        <a:gamma/>
                        <a:tint val="0"/>
                        <a:invGamma/>
                      </a:schemeClr>
                    </a:gs>
                    <a:gs pos="100000">
                      <a:schemeClr val="hlink">
                        <a:alpha val="0"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>
                    <a:latin typeface="+mn-lt"/>
                    <a:cs typeface="+mn-cs"/>
                  </a:endParaRPr>
                </a:p>
              </p:txBody>
            </p:sp>
          </p:grpSp>
        </p:grpSp>
        <p:sp>
          <p:nvSpPr>
            <p:cNvPr id="21" name="Text Box 25">
              <a:hlinkClick r:id="rId4" action="ppaction://hlinksldjump"/>
            </p:cNvPr>
            <p:cNvSpPr txBox="1">
              <a:spLocks noChangeArrowheads="1"/>
            </p:cNvSpPr>
            <p:nvPr/>
          </p:nvSpPr>
          <p:spPr bwMode="white">
            <a:xfrm>
              <a:off x="3405618" y="5105400"/>
              <a:ext cx="4830011" cy="42329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eaLnBrk="0" hangingPunct="0"/>
              <a:r>
                <a:rPr lang="en-US" sz="2800" b="1" dirty="0">
                  <a:solidFill>
                    <a:srgbClr val="FFFFFF"/>
                  </a:solidFill>
                  <a:latin typeface="Times New Roman" pitchFamily="18" charset="0"/>
                  <a:cs typeface="Times New Roman" pitchFamily="18" charset="0"/>
                </a:rPr>
                <a:t>   </a:t>
              </a:r>
              <a:r>
                <a:rPr lang="en-US" sz="2800" b="1" dirty="0" err="1" smtClean="0">
                  <a:solidFill>
                    <a:srgbClr val="FFFFFF"/>
                  </a:solidFill>
                  <a:latin typeface="Times New Roman" pitchFamily="18" charset="0"/>
                  <a:cs typeface="Times New Roman" pitchFamily="18" charset="0"/>
                </a:rPr>
                <a:t>Thay</a:t>
              </a:r>
              <a:r>
                <a:rPr lang="en-US" sz="2800" b="1" dirty="0" smtClean="0">
                  <a:solidFill>
                    <a:srgbClr val="FFFFFF"/>
                  </a:solidFill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2800" b="1" dirty="0" err="1" smtClean="0">
                  <a:solidFill>
                    <a:srgbClr val="FFFFFF"/>
                  </a:solidFill>
                  <a:latin typeface="Times New Roman" pitchFamily="18" charset="0"/>
                  <a:cs typeface="Times New Roman" pitchFamily="18" charset="0"/>
                </a:rPr>
                <a:t>đổi</a:t>
              </a:r>
              <a:r>
                <a:rPr lang="en-US" sz="2800" b="1" dirty="0" smtClean="0">
                  <a:solidFill>
                    <a:srgbClr val="FFFFFF"/>
                  </a:solidFill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2800" b="1" dirty="0" err="1" smtClean="0">
                  <a:solidFill>
                    <a:srgbClr val="FFFFFF"/>
                  </a:solidFill>
                  <a:latin typeface="Times New Roman" pitchFamily="18" charset="0"/>
                  <a:cs typeface="Times New Roman" pitchFamily="18" charset="0"/>
                </a:rPr>
                <a:t>màu</a:t>
              </a:r>
              <a:r>
                <a:rPr lang="en-US" sz="2800" b="1" dirty="0" smtClean="0">
                  <a:solidFill>
                    <a:srgbClr val="FFFFFF"/>
                  </a:solidFill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2800" b="1" dirty="0" err="1" smtClean="0">
                  <a:solidFill>
                    <a:srgbClr val="FFFFFF"/>
                  </a:solidFill>
                  <a:latin typeface="Times New Roman" pitchFamily="18" charset="0"/>
                  <a:cs typeface="Times New Roman" pitchFamily="18" charset="0"/>
                </a:rPr>
                <a:t>nền</a:t>
              </a:r>
              <a:r>
                <a:rPr lang="en-US" sz="2800" b="1" dirty="0" smtClean="0">
                  <a:solidFill>
                    <a:srgbClr val="FFFFFF"/>
                  </a:solidFill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2800" b="1" dirty="0" err="1" smtClean="0">
                  <a:solidFill>
                    <a:srgbClr val="FFFFFF"/>
                  </a:solidFill>
                  <a:latin typeface="Times New Roman" pitchFamily="18" charset="0"/>
                  <a:cs typeface="Times New Roman" pitchFamily="18" charset="0"/>
                </a:rPr>
                <a:t>cho</a:t>
              </a:r>
              <a:r>
                <a:rPr lang="en-US" sz="2800" b="1" dirty="0" smtClean="0">
                  <a:solidFill>
                    <a:srgbClr val="FFFFFF"/>
                  </a:solidFill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2800" b="1" dirty="0" err="1" smtClean="0">
                  <a:solidFill>
                    <a:srgbClr val="FFFFFF"/>
                  </a:solidFill>
                  <a:latin typeface="Times New Roman" pitchFamily="18" charset="0"/>
                  <a:cs typeface="Times New Roman" pitchFamily="18" charset="0"/>
                </a:rPr>
                <a:t>trang</a:t>
              </a:r>
              <a:r>
                <a:rPr lang="en-US" sz="2800" b="1" dirty="0" smtClean="0">
                  <a:solidFill>
                    <a:srgbClr val="FFFFFF"/>
                  </a:solidFill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2800" b="1" dirty="0" err="1" smtClean="0">
                  <a:solidFill>
                    <a:srgbClr val="FFFFFF"/>
                  </a:solidFill>
                  <a:latin typeface="Times New Roman" pitchFamily="18" charset="0"/>
                  <a:cs typeface="Times New Roman" pitchFamily="18" charset="0"/>
                </a:rPr>
                <a:t>soạn</a:t>
              </a:r>
              <a:r>
                <a:rPr lang="en-US" sz="2800" b="1" dirty="0" smtClean="0">
                  <a:solidFill>
                    <a:srgbClr val="FFFFFF"/>
                  </a:solidFill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2800" b="1" dirty="0" err="1" smtClean="0">
                  <a:solidFill>
                    <a:srgbClr val="FFFFFF"/>
                  </a:solidFill>
                  <a:latin typeface="Times New Roman" pitchFamily="18" charset="0"/>
                  <a:cs typeface="Times New Roman" pitchFamily="18" charset="0"/>
                </a:rPr>
                <a:t>thảo</a:t>
              </a:r>
              <a:r>
                <a:rPr lang="en-US" sz="2800" b="1" dirty="0" smtClean="0">
                  <a:solidFill>
                    <a:srgbClr val="FFFFFF"/>
                  </a:solidFill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2800" b="1" dirty="0" err="1" smtClean="0">
                  <a:solidFill>
                    <a:srgbClr val="FFFFFF"/>
                  </a:solidFill>
                  <a:latin typeface="Times New Roman" pitchFamily="18" charset="0"/>
                  <a:cs typeface="Times New Roman" pitchFamily="18" charset="0"/>
                </a:rPr>
                <a:t>văn</a:t>
              </a:r>
              <a:r>
                <a:rPr lang="en-US" sz="2800" b="1" dirty="0" smtClean="0">
                  <a:solidFill>
                    <a:srgbClr val="FFFFFF"/>
                  </a:solidFill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2800" b="1" dirty="0" err="1" smtClean="0">
                  <a:solidFill>
                    <a:srgbClr val="FFFFFF"/>
                  </a:solidFill>
                  <a:latin typeface="Times New Roman" pitchFamily="18" charset="0"/>
                  <a:cs typeface="Times New Roman" pitchFamily="18" charset="0"/>
                </a:rPr>
                <a:t>bản</a:t>
              </a:r>
              <a:endParaRPr lang="en-US" sz="2800" b="1" dirty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pic>
          <p:nvPicPr>
            <p:cNvPr id="22" name="Picture 28" descr="1"/>
            <p:cNvPicPr>
              <a:picLocks noChangeAspect="1" noChangeArrowheads="1"/>
            </p:cNvPicPr>
            <p:nvPr/>
          </p:nvPicPr>
          <p:blipFill>
            <a:blip r:embed="rId5">
              <a:lum bright="-6000" contrast="24000"/>
            </a:blip>
            <a:srcRect l="42606" t="64474" r="19473"/>
            <a:stretch>
              <a:fillRect/>
            </a:stretch>
          </p:blipFill>
          <p:spPr bwMode="auto">
            <a:xfrm>
              <a:off x="2776646" y="5054033"/>
              <a:ext cx="792163" cy="9493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23" name="Text Box 34"/>
            <p:cNvSpPr txBox="1">
              <a:spLocks noChangeArrowheads="1"/>
            </p:cNvSpPr>
            <p:nvPr/>
          </p:nvSpPr>
          <p:spPr bwMode="white">
            <a:xfrm>
              <a:off x="3083225" y="5113338"/>
              <a:ext cx="381000" cy="5232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sz="2800" b="1" dirty="0" smtClean="0">
                  <a:solidFill>
                    <a:srgbClr val="FFFFFF"/>
                  </a:solidFill>
                  <a:latin typeface="Times New Roman" pitchFamily="18" charset="0"/>
                  <a:cs typeface="Times New Roman" pitchFamily="18" charset="0"/>
                </a:rPr>
                <a:t>2</a:t>
              </a:r>
              <a:endParaRPr lang="en-US" sz="2800" b="1" dirty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</p:grpSp>
      <p:grpSp>
        <p:nvGrpSpPr>
          <p:cNvPr id="28" name="Group 90"/>
          <p:cNvGrpSpPr>
            <a:grpSpLocks/>
          </p:cNvGrpSpPr>
          <p:nvPr/>
        </p:nvGrpSpPr>
        <p:grpSpPr bwMode="auto">
          <a:xfrm>
            <a:off x="-76201" y="947828"/>
            <a:ext cx="9067800" cy="1102757"/>
            <a:chOff x="4799012" y="1752600"/>
            <a:chExt cx="5540375" cy="987632"/>
          </a:xfrm>
        </p:grpSpPr>
        <p:grpSp>
          <p:nvGrpSpPr>
            <p:cNvPr id="29" name="Group 76"/>
            <p:cNvGrpSpPr>
              <a:grpSpLocks/>
            </p:cNvGrpSpPr>
            <p:nvPr/>
          </p:nvGrpSpPr>
          <p:grpSpPr bwMode="auto">
            <a:xfrm>
              <a:off x="4799012" y="1752600"/>
              <a:ext cx="5540375" cy="952500"/>
              <a:chOff x="3427412" y="1673225"/>
              <a:chExt cx="5540375" cy="952500"/>
            </a:xfrm>
          </p:grpSpPr>
          <p:pic>
            <p:nvPicPr>
              <p:cNvPr id="31" name="Picture 30" descr="1"/>
              <p:cNvPicPr>
                <a:picLocks noChangeAspect="1" noChangeArrowheads="1"/>
              </p:cNvPicPr>
              <p:nvPr/>
            </p:nvPicPr>
            <p:blipFill>
              <a:blip r:embed="rId5">
                <a:lum bright="-6000" contrast="24000"/>
              </a:blip>
              <a:srcRect l="42606" t="64474" r="19473"/>
              <a:stretch>
                <a:fillRect/>
              </a:stretch>
            </p:blipFill>
            <p:spPr bwMode="auto">
              <a:xfrm>
                <a:off x="3427412" y="1676400"/>
                <a:ext cx="792162" cy="94932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grpSp>
            <p:nvGrpSpPr>
              <p:cNvPr id="32" name="Group 75"/>
              <p:cNvGrpSpPr>
                <a:grpSpLocks/>
              </p:cNvGrpSpPr>
              <p:nvPr/>
            </p:nvGrpSpPr>
            <p:grpSpPr bwMode="auto">
              <a:xfrm>
                <a:off x="3656012" y="1673225"/>
                <a:ext cx="5311775" cy="688975"/>
                <a:chOff x="1927225" y="2300288"/>
                <a:chExt cx="5311775" cy="688975"/>
              </a:xfrm>
            </p:grpSpPr>
            <p:grpSp>
              <p:nvGrpSpPr>
                <p:cNvPr id="33" name="Group 18"/>
                <p:cNvGrpSpPr>
                  <a:grpSpLocks/>
                </p:cNvGrpSpPr>
                <p:nvPr/>
              </p:nvGrpSpPr>
              <p:grpSpPr bwMode="auto">
                <a:xfrm>
                  <a:off x="1927225" y="2300288"/>
                  <a:ext cx="5311775" cy="688975"/>
                  <a:chOff x="720" y="1392"/>
                  <a:chExt cx="4058" cy="480"/>
                </a:xfrm>
              </p:grpSpPr>
              <p:sp>
                <p:nvSpPr>
                  <p:cNvPr id="36" name="AutoShape 19"/>
                  <p:cNvSpPr>
                    <a:spLocks noChangeArrowheads="1"/>
                  </p:cNvSpPr>
                  <p:nvPr/>
                </p:nvSpPr>
                <p:spPr bwMode="gray">
                  <a:xfrm>
                    <a:off x="720" y="1392"/>
                    <a:ext cx="4058" cy="480"/>
                  </a:xfrm>
                  <a:prstGeom prst="roundRect">
                    <a:avLst>
                      <a:gd name="adj" fmla="val 17509"/>
                    </a:avLst>
                  </a:prstGeom>
                  <a:solidFill>
                    <a:srgbClr val="00B0F0"/>
                  </a:soli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ctr"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>
                      <a:latin typeface="+mn-lt"/>
                      <a:cs typeface="+mn-cs"/>
                    </a:endParaRPr>
                  </a:p>
                </p:txBody>
              </p:sp>
              <p:grpSp>
                <p:nvGrpSpPr>
                  <p:cNvPr id="37" name="Group 20"/>
                  <p:cNvGrpSpPr>
                    <a:grpSpLocks/>
                  </p:cNvGrpSpPr>
                  <p:nvPr/>
                </p:nvGrpSpPr>
                <p:grpSpPr bwMode="auto">
                  <a:xfrm>
                    <a:off x="732" y="1407"/>
                    <a:ext cx="4043" cy="444"/>
                    <a:chOff x="746" y="1407"/>
                    <a:chExt cx="3988" cy="444"/>
                  </a:xfrm>
                </p:grpSpPr>
                <p:sp>
                  <p:nvSpPr>
                    <p:cNvPr id="38" name="AutoShape 21"/>
                    <p:cNvSpPr>
                      <a:spLocks noChangeArrowheads="1"/>
                    </p:cNvSpPr>
                    <p:nvPr/>
                  </p:nvSpPr>
                  <p:spPr bwMode="gray">
                    <a:xfrm>
                      <a:off x="746" y="1736"/>
                      <a:ext cx="3988" cy="115"/>
                    </a:xfrm>
                    <a:prstGeom prst="roundRect">
                      <a:avLst>
                        <a:gd name="adj" fmla="val 50000"/>
                      </a:avLst>
                    </a:prstGeom>
                    <a:gradFill rotWithShape="1">
                      <a:gsLst>
                        <a:gs pos="0">
                          <a:schemeClr val="accent1">
                            <a:alpha val="0"/>
                          </a:schemeClr>
                        </a:gs>
                        <a:gs pos="100000">
                          <a:schemeClr val="accent1">
                            <a:gamma/>
                            <a:tint val="0"/>
                            <a:invGamma/>
                          </a:schemeClr>
                        </a:gs>
                      </a:gsLst>
                      <a:lin ang="5400000" scaled="1"/>
                    </a:gradFill>
                    <a:ln w="9525">
                      <a:noFill/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pPr algn="ctr" fontAlgn="auto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endParaRPr lang="en-US">
                        <a:latin typeface="+mn-lt"/>
                        <a:cs typeface="+mn-cs"/>
                      </a:endParaRPr>
                    </a:p>
                  </p:txBody>
                </p:sp>
                <p:sp>
                  <p:nvSpPr>
                    <p:cNvPr id="39" name="AutoShape 22"/>
                    <p:cNvSpPr>
                      <a:spLocks noChangeArrowheads="1"/>
                    </p:cNvSpPr>
                    <p:nvPr/>
                  </p:nvSpPr>
                  <p:spPr bwMode="gray">
                    <a:xfrm>
                      <a:off x="746" y="1407"/>
                      <a:ext cx="3988" cy="115"/>
                    </a:xfrm>
                    <a:prstGeom prst="roundRect">
                      <a:avLst>
                        <a:gd name="adj" fmla="val 50000"/>
                      </a:avLst>
                    </a:prstGeom>
                    <a:solidFill>
                      <a:srgbClr val="00B0F0"/>
                    </a:solidFill>
                    <a:ln w="9525">
                      <a:noFill/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pPr algn="ctr" fontAlgn="auto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endParaRPr lang="en-US">
                        <a:latin typeface="+mn-lt"/>
                        <a:cs typeface="+mn-cs"/>
                      </a:endParaRPr>
                    </a:p>
                  </p:txBody>
                </p:sp>
              </p:grpSp>
            </p:grpSp>
            <p:sp>
              <p:nvSpPr>
                <p:cNvPr id="34" name="Text Box 23">
                  <a:hlinkClick r:id="rId6" action="ppaction://hlinksldjump"/>
                </p:cNvPr>
                <p:cNvSpPr txBox="1">
                  <a:spLocks noChangeArrowheads="1"/>
                </p:cNvSpPr>
                <p:nvPr/>
              </p:nvSpPr>
              <p:spPr bwMode="white">
                <a:xfrm>
                  <a:off x="2393949" y="2414588"/>
                  <a:ext cx="4788574" cy="468597"/>
                </a:xfrm>
                <a:prstGeom prst="rect">
                  <a:avLst/>
                </a:prstGeom>
                <a:solidFill>
                  <a:srgbClr val="00B0F0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>
                  <a:spAutoFit/>
                </a:bodyPr>
                <a:lstStyle/>
                <a:p>
                  <a:pPr marL="457200" indent="-457200">
                    <a:spcBef>
                      <a:spcPct val="50000"/>
                    </a:spcBef>
                    <a:buClr>
                      <a:schemeClr val="tx1"/>
                    </a:buClr>
                  </a:pPr>
                  <a:r>
                    <a:rPr lang="en-US" sz="2800" b="1" dirty="0">
                      <a:solidFill>
                        <a:srgbClr val="FFFFFF"/>
                      </a:solidFill>
                      <a:latin typeface="Times New Roman" pitchFamily="18" charset="0"/>
                      <a:cs typeface="Times New Roman" pitchFamily="18" charset="0"/>
                    </a:rPr>
                    <a:t> </a:t>
                  </a:r>
                  <a:r>
                    <a:rPr lang="en-US" sz="2800" b="1" dirty="0" err="1">
                      <a:solidFill>
                        <a:srgbClr val="FFFFFF"/>
                      </a:solidFill>
                      <a:latin typeface="Times New Roman" pitchFamily="18" charset="0"/>
                      <a:cs typeface="Times New Roman" pitchFamily="18" charset="0"/>
                    </a:rPr>
                    <a:t>Tạo</a:t>
                  </a:r>
                  <a:r>
                    <a:rPr lang="en-US" sz="2800" b="1" dirty="0">
                      <a:solidFill>
                        <a:srgbClr val="FFFFFF"/>
                      </a:solidFill>
                      <a:latin typeface="Times New Roman" pitchFamily="18" charset="0"/>
                      <a:cs typeface="Times New Roman" pitchFamily="18" charset="0"/>
                    </a:rPr>
                    <a:t> </a:t>
                  </a:r>
                  <a:r>
                    <a:rPr lang="en-US" sz="2800" b="1" dirty="0" err="1">
                      <a:solidFill>
                        <a:srgbClr val="FFFFFF"/>
                      </a:solidFill>
                      <a:latin typeface="Times New Roman" pitchFamily="18" charset="0"/>
                      <a:cs typeface="Times New Roman" pitchFamily="18" charset="0"/>
                    </a:rPr>
                    <a:t>đường</a:t>
                  </a:r>
                  <a:r>
                    <a:rPr lang="en-US" sz="2800" b="1" dirty="0">
                      <a:solidFill>
                        <a:srgbClr val="FFFFFF"/>
                      </a:solidFill>
                      <a:latin typeface="Times New Roman" pitchFamily="18" charset="0"/>
                      <a:cs typeface="Times New Roman" pitchFamily="18" charset="0"/>
                    </a:rPr>
                    <a:t> </a:t>
                  </a:r>
                  <a:r>
                    <a:rPr lang="en-US" sz="2800" b="1" dirty="0" err="1">
                      <a:solidFill>
                        <a:srgbClr val="FFFFFF"/>
                      </a:solidFill>
                      <a:latin typeface="Times New Roman" pitchFamily="18" charset="0"/>
                      <a:cs typeface="Times New Roman" pitchFamily="18" charset="0"/>
                    </a:rPr>
                    <a:t>viền</a:t>
                  </a:r>
                  <a:r>
                    <a:rPr lang="en-US" sz="2800" b="1" dirty="0">
                      <a:solidFill>
                        <a:srgbClr val="FFFFFF"/>
                      </a:solidFill>
                      <a:latin typeface="Times New Roman" pitchFamily="18" charset="0"/>
                      <a:cs typeface="Times New Roman" pitchFamily="18" charset="0"/>
                    </a:rPr>
                    <a:t> </a:t>
                  </a:r>
                  <a:r>
                    <a:rPr lang="en-US" sz="2800" b="1" dirty="0" err="1">
                      <a:solidFill>
                        <a:srgbClr val="FFFFFF"/>
                      </a:solidFill>
                      <a:latin typeface="Times New Roman" pitchFamily="18" charset="0"/>
                      <a:cs typeface="Times New Roman" pitchFamily="18" charset="0"/>
                    </a:rPr>
                    <a:t>cho</a:t>
                  </a:r>
                  <a:r>
                    <a:rPr lang="en-US" sz="2800" b="1" dirty="0">
                      <a:solidFill>
                        <a:srgbClr val="FFFFFF"/>
                      </a:solidFill>
                      <a:latin typeface="Times New Roman" pitchFamily="18" charset="0"/>
                      <a:cs typeface="Times New Roman" pitchFamily="18" charset="0"/>
                    </a:rPr>
                    <a:t> </a:t>
                  </a:r>
                  <a:r>
                    <a:rPr lang="en-US" sz="2800" b="1" dirty="0" err="1">
                      <a:solidFill>
                        <a:srgbClr val="FFFFFF"/>
                      </a:solidFill>
                      <a:latin typeface="Times New Roman" pitchFamily="18" charset="0"/>
                      <a:cs typeface="Times New Roman" pitchFamily="18" charset="0"/>
                    </a:rPr>
                    <a:t>đoạn</a:t>
                  </a:r>
                  <a:r>
                    <a:rPr lang="en-US" sz="2800" b="1" dirty="0">
                      <a:solidFill>
                        <a:srgbClr val="FFFFFF"/>
                      </a:solidFill>
                      <a:latin typeface="Times New Roman" pitchFamily="18" charset="0"/>
                      <a:cs typeface="Times New Roman" pitchFamily="18" charset="0"/>
                    </a:rPr>
                    <a:t> </a:t>
                  </a:r>
                  <a:r>
                    <a:rPr lang="en-US" sz="2800" b="1" dirty="0" err="1">
                      <a:solidFill>
                        <a:srgbClr val="FFFFFF"/>
                      </a:solidFill>
                      <a:latin typeface="Times New Roman" pitchFamily="18" charset="0"/>
                      <a:cs typeface="Times New Roman" pitchFamily="18" charset="0"/>
                    </a:rPr>
                    <a:t>văn</a:t>
                  </a:r>
                  <a:r>
                    <a:rPr lang="en-US" sz="2800" b="1" dirty="0">
                      <a:solidFill>
                        <a:srgbClr val="FFFFFF"/>
                      </a:solidFill>
                      <a:latin typeface="Times New Roman" pitchFamily="18" charset="0"/>
                      <a:cs typeface="Times New Roman" pitchFamily="18" charset="0"/>
                    </a:rPr>
                    <a:t> </a:t>
                  </a:r>
                  <a:r>
                    <a:rPr lang="en-US" sz="2800" b="1" dirty="0" err="1">
                      <a:solidFill>
                        <a:srgbClr val="FFFFFF"/>
                      </a:solidFill>
                      <a:latin typeface="Times New Roman" pitchFamily="18" charset="0"/>
                      <a:cs typeface="Times New Roman" pitchFamily="18" charset="0"/>
                    </a:rPr>
                    <a:t>bản</a:t>
                  </a:r>
                  <a:endParaRPr lang="en-US" sz="2800" b="1" dirty="0">
                    <a:solidFill>
                      <a:srgbClr val="FFFFFF"/>
                    </a:solidFill>
                    <a:latin typeface="Times New Roman" pitchFamily="18" charset="0"/>
                    <a:cs typeface="Times New Roman" pitchFamily="18" charset="0"/>
                  </a:endParaRPr>
                </a:p>
              </p:txBody>
            </p:sp>
            <p:sp>
              <p:nvSpPr>
                <p:cNvPr id="35" name="Text Box 32"/>
                <p:cNvSpPr txBox="1">
                  <a:spLocks noChangeArrowheads="1"/>
                </p:cNvSpPr>
                <p:nvPr/>
              </p:nvSpPr>
              <p:spPr bwMode="white">
                <a:xfrm>
                  <a:off x="2052638" y="2392363"/>
                  <a:ext cx="381000" cy="523220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>
                  <a:spAutoFit/>
                </a:bodyPr>
                <a:lstStyle/>
                <a:p>
                  <a:pPr algn="ctr">
                    <a:spcBef>
                      <a:spcPct val="50000"/>
                    </a:spcBef>
                  </a:pPr>
                  <a:r>
                    <a:rPr lang="en-US" sz="2800" b="1">
                      <a:solidFill>
                        <a:srgbClr val="FFFFFF"/>
                      </a:solidFill>
                      <a:latin typeface="Times New Roman" pitchFamily="18" charset="0"/>
                      <a:cs typeface="Times New Roman" pitchFamily="18" charset="0"/>
                    </a:rPr>
                    <a:t>1</a:t>
                  </a:r>
                </a:p>
              </p:txBody>
            </p:sp>
          </p:grpSp>
        </p:grpSp>
        <p:pic>
          <p:nvPicPr>
            <p:cNvPr id="30" name="Picture 30" descr="1"/>
            <p:cNvPicPr>
              <a:picLocks noChangeAspect="1" noChangeArrowheads="1"/>
            </p:cNvPicPr>
            <p:nvPr/>
          </p:nvPicPr>
          <p:blipFill>
            <a:blip r:embed="rId5">
              <a:lum bright="-6000" contrast="24000"/>
            </a:blip>
            <a:srcRect l="42606" t="64474" r="19473"/>
            <a:stretch>
              <a:fillRect/>
            </a:stretch>
          </p:blipFill>
          <p:spPr bwMode="auto">
            <a:xfrm>
              <a:off x="4799013" y="1790907"/>
              <a:ext cx="792162" cy="9493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49" name="Group 123"/>
          <p:cNvGrpSpPr>
            <a:grpSpLocks/>
          </p:cNvGrpSpPr>
          <p:nvPr/>
        </p:nvGrpSpPr>
        <p:grpSpPr bwMode="auto">
          <a:xfrm>
            <a:off x="-14740" y="3537007"/>
            <a:ext cx="8839200" cy="915898"/>
            <a:chOff x="2817812" y="5003800"/>
            <a:chExt cx="5519737" cy="974725"/>
          </a:xfrm>
        </p:grpSpPr>
        <p:grpSp>
          <p:nvGrpSpPr>
            <p:cNvPr id="50" name="Group 8"/>
            <p:cNvGrpSpPr>
              <a:grpSpLocks/>
            </p:cNvGrpSpPr>
            <p:nvPr/>
          </p:nvGrpSpPr>
          <p:grpSpPr bwMode="auto">
            <a:xfrm>
              <a:off x="3025774" y="5003800"/>
              <a:ext cx="5311775" cy="688975"/>
              <a:chOff x="720" y="1392"/>
              <a:chExt cx="4058" cy="480"/>
            </a:xfrm>
          </p:grpSpPr>
          <p:sp>
            <p:nvSpPr>
              <p:cNvPr id="54" name="AutoShape 9"/>
              <p:cNvSpPr>
                <a:spLocks noChangeArrowheads="1"/>
              </p:cNvSpPr>
              <p:nvPr/>
            </p:nvSpPr>
            <p:spPr bwMode="gray">
              <a:xfrm>
                <a:off x="720" y="1392"/>
                <a:ext cx="4058" cy="480"/>
              </a:xfrm>
              <a:prstGeom prst="roundRect">
                <a:avLst>
                  <a:gd name="adj" fmla="val 17509"/>
                </a:avLst>
              </a:prstGeom>
              <a:gradFill rotWithShape="1">
                <a:gsLst>
                  <a:gs pos="0">
                    <a:schemeClr val="hlink"/>
                  </a:gs>
                  <a:gs pos="50000">
                    <a:schemeClr val="hlink">
                      <a:gamma/>
                      <a:shade val="92157"/>
                      <a:invGamma/>
                    </a:schemeClr>
                  </a:gs>
                  <a:gs pos="100000">
                    <a:schemeClr val="hlink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>
                  <a:latin typeface="+mn-lt"/>
                  <a:cs typeface="+mn-cs"/>
                </a:endParaRPr>
              </a:p>
            </p:txBody>
          </p:sp>
          <p:grpSp>
            <p:nvGrpSpPr>
              <p:cNvPr id="55" name="Group 10"/>
              <p:cNvGrpSpPr>
                <a:grpSpLocks/>
              </p:cNvGrpSpPr>
              <p:nvPr/>
            </p:nvGrpSpPr>
            <p:grpSpPr bwMode="auto">
              <a:xfrm>
                <a:off x="736" y="1407"/>
                <a:ext cx="4039" cy="444"/>
                <a:chOff x="750" y="1407"/>
                <a:chExt cx="3984" cy="444"/>
              </a:xfrm>
            </p:grpSpPr>
            <p:sp>
              <p:nvSpPr>
                <p:cNvPr id="56" name="AutoShape 11"/>
                <p:cNvSpPr>
                  <a:spLocks noChangeArrowheads="1"/>
                </p:cNvSpPr>
                <p:nvPr/>
              </p:nvSpPr>
              <p:spPr bwMode="gray">
                <a:xfrm>
                  <a:off x="750" y="1736"/>
                  <a:ext cx="3984" cy="115"/>
                </a:xfrm>
                <a:prstGeom prst="roundRect">
                  <a:avLst>
                    <a:gd name="adj" fmla="val 50000"/>
                  </a:avLst>
                </a:prstGeom>
                <a:gradFill rotWithShape="1">
                  <a:gsLst>
                    <a:gs pos="0">
                      <a:schemeClr val="hlink">
                        <a:alpha val="0"/>
                      </a:schemeClr>
                    </a:gs>
                    <a:gs pos="100000">
                      <a:schemeClr val="hlink">
                        <a:gamma/>
                        <a:tint val="0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>
                    <a:latin typeface="+mn-lt"/>
                    <a:cs typeface="+mn-cs"/>
                  </a:endParaRPr>
                </a:p>
              </p:txBody>
            </p:sp>
            <p:sp>
              <p:nvSpPr>
                <p:cNvPr id="57" name="AutoShape 12"/>
                <p:cNvSpPr>
                  <a:spLocks noChangeArrowheads="1"/>
                </p:cNvSpPr>
                <p:nvPr/>
              </p:nvSpPr>
              <p:spPr bwMode="gray">
                <a:xfrm>
                  <a:off x="750" y="1407"/>
                  <a:ext cx="3984" cy="115"/>
                </a:xfrm>
                <a:prstGeom prst="roundRect">
                  <a:avLst>
                    <a:gd name="adj" fmla="val 50000"/>
                  </a:avLst>
                </a:prstGeom>
                <a:gradFill rotWithShape="1">
                  <a:gsLst>
                    <a:gs pos="0">
                      <a:schemeClr val="hlink">
                        <a:gamma/>
                        <a:tint val="0"/>
                        <a:invGamma/>
                      </a:schemeClr>
                    </a:gs>
                    <a:gs pos="100000">
                      <a:schemeClr val="hlink">
                        <a:alpha val="0"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>
                    <a:latin typeface="+mn-lt"/>
                    <a:cs typeface="+mn-cs"/>
                  </a:endParaRPr>
                </a:p>
              </p:txBody>
            </p:sp>
          </p:grpSp>
        </p:grpSp>
        <p:sp>
          <p:nvSpPr>
            <p:cNvPr id="51" name="Text Box 25">
              <a:hlinkClick r:id="rId7" action="ppaction://hlinksldjump"/>
            </p:cNvPr>
            <p:cNvSpPr txBox="1">
              <a:spLocks noChangeArrowheads="1"/>
            </p:cNvSpPr>
            <p:nvPr/>
          </p:nvSpPr>
          <p:spPr bwMode="white">
            <a:xfrm>
              <a:off x="3503612" y="5105400"/>
              <a:ext cx="4495800" cy="42329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0" hangingPunct="0"/>
              <a:r>
                <a:rPr lang="en-US" sz="2800" b="1" dirty="0">
                  <a:solidFill>
                    <a:srgbClr val="FFFFFF"/>
                  </a:solidFill>
                  <a:latin typeface="Times New Roman" pitchFamily="18" charset="0"/>
                  <a:cs typeface="Times New Roman" pitchFamily="18" charset="0"/>
                </a:rPr>
                <a:t>   </a:t>
              </a:r>
              <a:r>
                <a:rPr lang="en-US" sz="2800" b="1" dirty="0" err="1" smtClean="0">
                  <a:solidFill>
                    <a:srgbClr val="FFFFFF"/>
                  </a:solidFill>
                  <a:latin typeface="Times New Roman" pitchFamily="18" charset="0"/>
                  <a:cs typeface="Times New Roman" pitchFamily="18" charset="0"/>
                </a:rPr>
                <a:t>Đánh</a:t>
              </a:r>
              <a:r>
                <a:rPr lang="en-US" sz="2800" b="1" dirty="0" smtClean="0">
                  <a:solidFill>
                    <a:srgbClr val="FFFFFF"/>
                  </a:solidFill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2800" b="1" dirty="0" err="1" smtClean="0">
                  <a:solidFill>
                    <a:srgbClr val="FFFFFF"/>
                  </a:solidFill>
                  <a:latin typeface="Times New Roman" pitchFamily="18" charset="0"/>
                  <a:cs typeface="Times New Roman" pitchFamily="18" charset="0"/>
                </a:rPr>
                <a:t>số</a:t>
              </a:r>
              <a:r>
                <a:rPr lang="en-US" sz="2800" b="1" dirty="0" smtClean="0">
                  <a:solidFill>
                    <a:srgbClr val="FFFFFF"/>
                  </a:solidFill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2800" b="1" dirty="0" err="1" smtClean="0">
                  <a:solidFill>
                    <a:srgbClr val="FFFFFF"/>
                  </a:solidFill>
                  <a:latin typeface="Times New Roman" pitchFamily="18" charset="0"/>
                  <a:cs typeface="Times New Roman" pitchFamily="18" charset="0"/>
                </a:rPr>
                <a:t>trang</a:t>
              </a:r>
              <a:endParaRPr lang="en-US" sz="2800" b="1" dirty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pic>
          <p:nvPicPr>
            <p:cNvPr id="52" name="Picture 28" descr="1"/>
            <p:cNvPicPr>
              <a:picLocks noChangeAspect="1" noChangeArrowheads="1"/>
            </p:cNvPicPr>
            <p:nvPr/>
          </p:nvPicPr>
          <p:blipFill>
            <a:blip r:embed="rId5">
              <a:lum bright="-6000" contrast="24000"/>
            </a:blip>
            <a:srcRect l="42606" t="64474" r="19473"/>
            <a:stretch>
              <a:fillRect/>
            </a:stretch>
          </p:blipFill>
          <p:spPr bwMode="auto">
            <a:xfrm>
              <a:off x="2817812" y="5029200"/>
              <a:ext cx="792163" cy="9493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53" name="Text Box 34"/>
            <p:cNvSpPr txBox="1">
              <a:spLocks noChangeArrowheads="1"/>
            </p:cNvSpPr>
            <p:nvPr/>
          </p:nvSpPr>
          <p:spPr bwMode="white">
            <a:xfrm>
              <a:off x="3163887" y="5113338"/>
              <a:ext cx="381000" cy="55682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sz="2800" b="1" dirty="0">
                  <a:solidFill>
                    <a:srgbClr val="FFFFFF"/>
                  </a:solidFill>
                  <a:latin typeface="Times New Roman" pitchFamily="18" charset="0"/>
                  <a:cs typeface="Times New Roman" pitchFamily="18" charset="0"/>
                </a:rPr>
                <a:t>4</a:t>
              </a:r>
            </a:p>
          </p:txBody>
        </p:sp>
      </p:grpSp>
      <p:grpSp>
        <p:nvGrpSpPr>
          <p:cNvPr id="58" name="Group 144"/>
          <p:cNvGrpSpPr>
            <a:grpSpLocks/>
          </p:cNvGrpSpPr>
          <p:nvPr/>
        </p:nvGrpSpPr>
        <p:grpSpPr bwMode="auto">
          <a:xfrm>
            <a:off x="-195775" y="2608290"/>
            <a:ext cx="9046713" cy="1069533"/>
            <a:chOff x="3985564" y="3902075"/>
            <a:chExt cx="4439576" cy="970856"/>
          </a:xfrm>
        </p:grpSpPr>
        <p:grpSp>
          <p:nvGrpSpPr>
            <p:cNvPr id="59" name="Group 76"/>
            <p:cNvGrpSpPr>
              <a:grpSpLocks/>
            </p:cNvGrpSpPr>
            <p:nvPr/>
          </p:nvGrpSpPr>
          <p:grpSpPr bwMode="auto">
            <a:xfrm>
              <a:off x="4037011" y="3902075"/>
              <a:ext cx="4388129" cy="952500"/>
              <a:chOff x="3427412" y="1673225"/>
              <a:chExt cx="5540375" cy="952500"/>
            </a:xfrm>
          </p:grpSpPr>
          <p:pic>
            <p:nvPicPr>
              <p:cNvPr id="61" name="Picture 30" descr="1"/>
              <p:cNvPicPr>
                <a:picLocks noChangeAspect="1" noChangeArrowheads="1"/>
              </p:cNvPicPr>
              <p:nvPr/>
            </p:nvPicPr>
            <p:blipFill>
              <a:blip r:embed="rId5">
                <a:lum bright="-6000" contrast="24000"/>
              </a:blip>
              <a:srcRect l="42606" t="64474" r="19473"/>
              <a:stretch>
                <a:fillRect/>
              </a:stretch>
            </p:blipFill>
            <p:spPr bwMode="auto">
              <a:xfrm>
                <a:off x="3427412" y="1676400"/>
                <a:ext cx="792162" cy="94932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grpSp>
            <p:nvGrpSpPr>
              <p:cNvPr id="62" name="Group 75"/>
              <p:cNvGrpSpPr>
                <a:grpSpLocks/>
              </p:cNvGrpSpPr>
              <p:nvPr/>
            </p:nvGrpSpPr>
            <p:grpSpPr bwMode="auto">
              <a:xfrm>
                <a:off x="3656012" y="1673225"/>
                <a:ext cx="5311775" cy="688975"/>
                <a:chOff x="1927225" y="2300288"/>
                <a:chExt cx="5311775" cy="688975"/>
              </a:xfrm>
            </p:grpSpPr>
            <p:grpSp>
              <p:nvGrpSpPr>
                <p:cNvPr id="63" name="Group 18"/>
                <p:cNvGrpSpPr>
                  <a:grpSpLocks/>
                </p:cNvGrpSpPr>
                <p:nvPr/>
              </p:nvGrpSpPr>
              <p:grpSpPr bwMode="auto">
                <a:xfrm>
                  <a:off x="1927225" y="2300288"/>
                  <a:ext cx="5311775" cy="688975"/>
                  <a:chOff x="720" y="1392"/>
                  <a:chExt cx="4058" cy="480"/>
                </a:xfrm>
              </p:grpSpPr>
              <p:sp>
                <p:nvSpPr>
                  <p:cNvPr id="66" name="AutoShape 19"/>
                  <p:cNvSpPr>
                    <a:spLocks noChangeArrowheads="1"/>
                  </p:cNvSpPr>
                  <p:nvPr/>
                </p:nvSpPr>
                <p:spPr bwMode="gray">
                  <a:xfrm>
                    <a:off x="720" y="1392"/>
                    <a:ext cx="4058" cy="480"/>
                  </a:xfrm>
                  <a:prstGeom prst="roundRect">
                    <a:avLst>
                      <a:gd name="adj" fmla="val 17509"/>
                    </a:avLst>
                  </a:prstGeom>
                  <a:solidFill>
                    <a:srgbClr val="FF0000"/>
                  </a:soli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ctr"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>
                      <a:latin typeface="+mn-lt"/>
                      <a:cs typeface="+mn-cs"/>
                    </a:endParaRPr>
                  </a:p>
                </p:txBody>
              </p:sp>
              <p:grpSp>
                <p:nvGrpSpPr>
                  <p:cNvPr id="67" name="Group 20"/>
                  <p:cNvGrpSpPr>
                    <a:grpSpLocks/>
                  </p:cNvGrpSpPr>
                  <p:nvPr/>
                </p:nvGrpSpPr>
                <p:grpSpPr bwMode="auto">
                  <a:xfrm>
                    <a:off x="732" y="1407"/>
                    <a:ext cx="4043" cy="444"/>
                    <a:chOff x="746" y="1407"/>
                    <a:chExt cx="3988" cy="444"/>
                  </a:xfrm>
                </p:grpSpPr>
                <p:sp>
                  <p:nvSpPr>
                    <p:cNvPr id="68" name="AutoShape 21"/>
                    <p:cNvSpPr>
                      <a:spLocks noChangeArrowheads="1"/>
                    </p:cNvSpPr>
                    <p:nvPr/>
                  </p:nvSpPr>
                  <p:spPr bwMode="gray">
                    <a:xfrm>
                      <a:off x="746" y="1736"/>
                      <a:ext cx="3988" cy="115"/>
                    </a:xfrm>
                    <a:prstGeom prst="roundRect">
                      <a:avLst>
                        <a:gd name="adj" fmla="val 50000"/>
                      </a:avLst>
                    </a:prstGeom>
                    <a:gradFill rotWithShape="1">
                      <a:gsLst>
                        <a:gs pos="0">
                          <a:schemeClr val="accent1">
                            <a:alpha val="0"/>
                          </a:schemeClr>
                        </a:gs>
                        <a:gs pos="100000">
                          <a:schemeClr val="accent1">
                            <a:gamma/>
                            <a:tint val="0"/>
                            <a:invGamma/>
                          </a:schemeClr>
                        </a:gs>
                      </a:gsLst>
                      <a:lin ang="5400000" scaled="1"/>
                    </a:gradFill>
                    <a:ln w="9525">
                      <a:noFill/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pPr algn="ctr" fontAlgn="auto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endParaRPr lang="en-US">
                        <a:latin typeface="+mn-lt"/>
                        <a:cs typeface="+mn-cs"/>
                      </a:endParaRPr>
                    </a:p>
                  </p:txBody>
                </p:sp>
                <p:sp>
                  <p:nvSpPr>
                    <p:cNvPr id="69" name="AutoShape 22">
                      <a:hlinkClick r:id="rId8" action="ppaction://hlinksldjump"/>
                    </p:cNvPr>
                    <p:cNvSpPr>
                      <a:spLocks noChangeArrowheads="1"/>
                    </p:cNvSpPr>
                    <p:nvPr/>
                  </p:nvSpPr>
                  <p:spPr bwMode="gray">
                    <a:xfrm>
                      <a:off x="746" y="1407"/>
                      <a:ext cx="3988" cy="115"/>
                    </a:xfrm>
                    <a:prstGeom prst="roundRect">
                      <a:avLst>
                        <a:gd name="adj" fmla="val 50000"/>
                      </a:avLst>
                    </a:prstGeom>
                    <a:gradFill rotWithShape="1">
                      <a:gsLst>
                        <a:gs pos="0">
                          <a:schemeClr val="accent1">
                            <a:gamma/>
                            <a:tint val="0"/>
                            <a:invGamma/>
                          </a:schemeClr>
                        </a:gs>
                        <a:gs pos="100000">
                          <a:schemeClr val="accent1">
                            <a:alpha val="0"/>
                          </a:schemeClr>
                        </a:gs>
                      </a:gsLst>
                      <a:lin ang="5400000" scaled="1"/>
                    </a:gradFill>
                    <a:ln w="9525">
                      <a:noFill/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pPr algn="ctr" fontAlgn="auto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endParaRPr lang="en-US">
                        <a:latin typeface="+mn-lt"/>
                        <a:cs typeface="+mn-cs"/>
                      </a:endParaRPr>
                    </a:p>
                  </p:txBody>
                </p:sp>
              </p:grpSp>
            </p:grpSp>
            <p:sp>
              <p:nvSpPr>
                <p:cNvPr id="64" name="Text Box 23">
                  <a:hlinkClick r:id="rId8" action="ppaction://hlinksldjump"/>
                </p:cNvPr>
                <p:cNvSpPr txBox="1">
                  <a:spLocks noChangeArrowheads="1"/>
                </p:cNvSpPr>
                <p:nvPr/>
              </p:nvSpPr>
              <p:spPr bwMode="white">
                <a:xfrm>
                  <a:off x="2341102" y="2392363"/>
                  <a:ext cx="4495800" cy="474947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>
                  <a:spAutoFit/>
                </a:bodyPr>
                <a:lstStyle/>
                <a:p>
                  <a:pPr marL="457200" indent="-457200">
                    <a:spcBef>
                      <a:spcPct val="50000"/>
                    </a:spcBef>
                    <a:buClr>
                      <a:schemeClr val="tx1"/>
                    </a:buClr>
                  </a:pPr>
                  <a:r>
                    <a:rPr lang="en-US" sz="2800" b="1" dirty="0">
                      <a:solidFill>
                        <a:srgbClr val="FFFFFF"/>
                      </a:solidFill>
                      <a:latin typeface="Times New Roman" pitchFamily="18" charset="0"/>
                      <a:cs typeface="Times New Roman" pitchFamily="18" charset="0"/>
                    </a:rPr>
                    <a:t>   </a:t>
                  </a:r>
                  <a:r>
                    <a:rPr lang="en-US" sz="2800" b="1" dirty="0" err="1" smtClean="0">
                      <a:solidFill>
                        <a:srgbClr val="FFFFFF"/>
                      </a:solidFill>
                      <a:latin typeface="Times New Roman" pitchFamily="18" charset="0"/>
                      <a:cs typeface="Times New Roman" pitchFamily="18" charset="0"/>
                    </a:rPr>
                    <a:t>Thay</a:t>
                  </a:r>
                  <a:r>
                    <a:rPr lang="en-US" sz="2800" b="1" dirty="0" smtClean="0">
                      <a:solidFill>
                        <a:srgbClr val="FFFFFF"/>
                      </a:solidFill>
                      <a:latin typeface="Times New Roman" pitchFamily="18" charset="0"/>
                      <a:cs typeface="Times New Roman" pitchFamily="18" charset="0"/>
                    </a:rPr>
                    <a:t> </a:t>
                  </a:r>
                  <a:r>
                    <a:rPr lang="en-US" sz="2800" b="1" dirty="0" err="1" smtClean="0">
                      <a:solidFill>
                        <a:srgbClr val="FFFFFF"/>
                      </a:solidFill>
                      <a:latin typeface="Times New Roman" pitchFamily="18" charset="0"/>
                      <a:cs typeface="Times New Roman" pitchFamily="18" charset="0"/>
                    </a:rPr>
                    <a:t>đổi</a:t>
                  </a:r>
                  <a:r>
                    <a:rPr lang="en-US" sz="2800" b="1" dirty="0" smtClean="0">
                      <a:solidFill>
                        <a:srgbClr val="FFFFFF"/>
                      </a:solidFill>
                      <a:latin typeface="Times New Roman" pitchFamily="18" charset="0"/>
                      <a:cs typeface="Times New Roman" pitchFamily="18" charset="0"/>
                    </a:rPr>
                    <a:t> </a:t>
                  </a:r>
                  <a:r>
                    <a:rPr lang="en-US" sz="2800" b="1" dirty="0" err="1" smtClean="0">
                      <a:solidFill>
                        <a:srgbClr val="FFFFFF"/>
                      </a:solidFill>
                      <a:latin typeface="Times New Roman" pitchFamily="18" charset="0"/>
                      <a:cs typeface="Times New Roman" pitchFamily="18" charset="0"/>
                    </a:rPr>
                    <a:t>hướng</a:t>
                  </a:r>
                  <a:r>
                    <a:rPr lang="en-US" sz="2800" b="1" dirty="0" smtClean="0">
                      <a:solidFill>
                        <a:srgbClr val="FFFFFF"/>
                      </a:solidFill>
                      <a:latin typeface="Times New Roman" pitchFamily="18" charset="0"/>
                      <a:cs typeface="Times New Roman" pitchFamily="18" charset="0"/>
                    </a:rPr>
                    <a:t> </a:t>
                  </a:r>
                  <a:r>
                    <a:rPr lang="en-US" sz="2800" b="1" dirty="0" err="1" smtClean="0">
                      <a:solidFill>
                        <a:srgbClr val="FFFFFF"/>
                      </a:solidFill>
                      <a:latin typeface="Times New Roman" pitchFamily="18" charset="0"/>
                      <a:cs typeface="Times New Roman" pitchFamily="18" charset="0"/>
                    </a:rPr>
                    <a:t>trang</a:t>
                  </a:r>
                  <a:r>
                    <a:rPr lang="en-US" sz="2800" b="1" dirty="0" smtClean="0">
                      <a:solidFill>
                        <a:srgbClr val="FFFFFF"/>
                      </a:solidFill>
                      <a:latin typeface="Times New Roman" pitchFamily="18" charset="0"/>
                      <a:cs typeface="Times New Roman" pitchFamily="18" charset="0"/>
                    </a:rPr>
                    <a:t> </a:t>
                  </a:r>
                  <a:r>
                    <a:rPr lang="en-US" sz="2800" b="1" dirty="0" err="1" smtClean="0">
                      <a:solidFill>
                        <a:srgbClr val="FFFFFF"/>
                      </a:solidFill>
                      <a:latin typeface="Times New Roman" pitchFamily="18" charset="0"/>
                      <a:cs typeface="Times New Roman" pitchFamily="18" charset="0"/>
                    </a:rPr>
                    <a:t>giấy</a:t>
                  </a:r>
                  <a:endParaRPr lang="en-US" sz="2800" b="1" dirty="0">
                    <a:solidFill>
                      <a:srgbClr val="FFFFFF"/>
                    </a:solidFill>
                    <a:latin typeface="Times New Roman" pitchFamily="18" charset="0"/>
                    <a:cs typeface="Times New Roman" pitchFamily="18" charset="0"/>
                  </a:endParaRPr>
                </a:p>
              </p:txBody>
            </p:sp>
            <p:sp>
              <p:nvSpPr>
                <p:cNvPr id="65" name="Text Box 32"/>
                <p:cNvSpPr txBox="1">
                  <a:spLocks noChangeArrowheads="1"/>
                </p:cNvSpPr>
                <p:nvPr/>
              </p:nvSpPr>
              <p:spPr bwMode="white">
                <a:xfrm>
                  <a:off x="2052638" y="2392363"/>
                  <a:ext cx="381000" cy="474947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>
                  <a:spAutoFit/>
                </a:bodyPr>
                <a:lstStyle/>
                <a:p>
                  <a:pPr algn="ctr">
                    <a:spcBef>
                      <a:spcPct val="50000"/>
                    </a:spcBef>
                  </a:pPr>
                  <a:r>
                    <a:rPr lang="en-US" sz="2800" b="1" dirty="0">
                      <a:solidFill>
                        <a:srgbClr val="FFFFFF"/>
                      </a:solidFill>
                      <a:latin typeface="Times New Roman" pitchFamily="18" charset="0"/>
                      <a:cs typeface="Times New Roman" pitchFamily="18" charset="0"/>
                    </a:rPr>
                    <a:t>3</a:t>
                  </a:r>
                </a:p>
              </p:txBody>
            </p:sp>
          </p:grpSp>
        </p:grpSp>
        <p:pic>
          <p:nvPicPr>
            <p:cNvPr id="60" name="Picture 30" descr="1"/>
            <p:cNvPicPr>
              <a:picLocks noChangeAspect="1" noChangeArrowheads="1"/>
            </p:cNvPicPr>
            <p:nvPr/>
          </p:nvPicPr>
          <p:blipFill>
            <a:blip r:embed="rId5">
              <a:lum bright="-6000" contrast="24000"/>
            </a:blip>
            <a:srcRect l="42606" t="64474" r="19473"/>
            <a:stretch>
              <a:fillRect/>
            </a:stretch>
          </p:blipFill>
          <p:spPr bwMode="auto">
            <a:xfrm>
              <a:off x="3985564" y="3923606"/>
              <a:ext cx="678861" cy="9493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pic>
        <p:nvPicPr>
          <p:cNvPr id="70" name="Picture 30" descr="1"/>
          <p:cNvPicPr>
            <a:picLocks noChangeAspect="1" noChangeArrowheads="1"/>
          </p:cNvPicPr>
          <p:nvPr/>
        </p:nvPicPr>
        <p:blipFill>
          <a:blip r:embed="rId5">
            <a:lum bright="-6000" contrast="24000"/>
          </a:blip>
          <a:srcRect l="42606" t="64474" r="19473"/>
          <a:stretch>
            <a:fillRect/>
          </a:stretch>
        </p:blipFill>
        <p:spPr bwMode="auto">
          <a:xfrm>
            <a:off x="-533400" y="-9348"/>
            <a:ext cx="7391400" cy="10599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228600" y="2514600"/>
            <a:ext cx="8839200" cy="1935162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en-US" sz="3600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en-US" sz="3600" i="1" dirty="0" err="1" smtClean="0">
                <a:latin typeface="Times New Roman" pitchFamily="18" charset="0"/>
                <a:cs typeface="Times New Roman" pitchFamily="18" charset="0"/>
              </a:rPr>
              <a:t>Em</a:t>
            </a:r>
            <a:r>
              <a:rPr lang="en-US" sz="3600" i="1" dirty="0" smtClean="0">
                <a:latin typeface="Times New Roman" pitchFamily="18" charset="0"/>
                <a:cs typeface="Times New Roman" pitchFamily="18" charset="0"/>
              </a:rPr>
              <a:t> hãy</a:t>
            </a:r>
            <a:r>
              <a:rPr lang="en-US" sz="3600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i="1" dirty="0" smtClean="0">
                <a:latin typeface="Times New Roman" pitchFamily="18" charset="0"/>
                <a:cs typeface="Times New Roman" pitchFamily="18" charset="0"/>
              </a:rPr>
              <a:t>tạo một trang văn bản </a:t>
            </a:r>
            <a:r>
              <a:rPr lang="en-US" sz="3600" i="1" dirty="0" err="1" smtClean="0">
                <a:latin typeface="Times New Roman" pitchFamily="18" charset="0"/>
                <a:cs typeface="Times New Roman" pitchFamily="18" charset="0"/>
              </a:rPr>
              <a:t>với</a:t>
            </a:r>
            <a:r>
              <a:rPr lang="en-US" sz="36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i="1" dirty="0" err="1" smtClean="0">
                <a:latin typeface="Times New Roman" pitchFamily="18" charset="0"/>
                <a:cs typeface="Times New Roman" pitchFamily="18" charset="0"/>
              </a:rPr>
              <a:t>các</a:t>
            </a:r>
            <a:r>
              <a:rPr lang="en-US" sz="3600" i="1" dirty="0" smtClean="0">
                <a:latin typeface="Times New Roman" pitchFamily="18" charset="0"/>
                <a:cs typeface="Times New Roman" pitchFamily="18" charset="0"/>
              </a:rPr>
              <a:t> trang trắng liên tiếp </a:t>
            </a:r>
            <a:r>
              <a:rPr lang="en-US" sz="36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bằng cách giữ phím </a:t>
            </a:r>
            <a:r>
              <a:rPr lang="en-US" sz="36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Ctrl</a:t>
            </a:r>
            <a:r>
              <a:rPr lang="en-US" sz="36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và nhấn phím </a:t>
            </a:r>
            <a:r>
              <a:rPr lang="en-US" sz="36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Enter</a:t>
            </a:r>
            <a:r>
              <a:rPr lang="en-US" sz="36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3</a:t>
            </a:r>
            <a:r>
              <a:rPr lang="en-US" sz="36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lần.</a:t>
            </a:r>
            <a:endParaRPr lang="en-US" sz="3600" dirty="0">
              <a:solidFill>
                <a:srgbClr val="0000FF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04800" y="838200"/>
            <a:ext cx="48953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>
                <a:solidFill>
                  <a:srgbClr val="FF00FF"/>
                </a:solidFill>
                <a:latin typeface="Times New Roman" pitchFamily="18" charset="0"/>
              </a:rPr>
              <a:t>1. Tạo một văn bản mới </a:t>
            </a:r>
          </a:p>
        </p:txBody>
      </p:sp>
      <p:sp>
        <p:nvSpPr>
          <p:cNvPr id="9" name="AutoShape 57" descr="Newsprint"/>
          <p:cNvSpPr>
            <a:spLocks noChangeArrowheads="1"/>
          </p:cNvSpPr>
          <p:nvPr/>
        </p:nvSpPr>
        <p:spPr bwMode="auto">
          <a:xfrm>
            <a:off x="0" y="0"/>
            <a:ext cx="9144000" cy="685800"/>
          </a:xfrm>
          <a:prstGeom prst="flowChartAlternateProcess">
            <a:avLst/>
          </a:prstGeom>
          <a:solidFill>
            <a:schemeClr val="bg2">
              <a:lumMod val="90000"/>
            </a:schemeClr>
          </a:solidFill>
          <a:ln w="9525">
            <a:pattFill prst="pct60">
              <a:fgClr>
                <a:srgbClr val="008000"/>
              </a:fgClr>
              <a:bgClr>
                <a:srgbClr val="FFFFFF"/>
              </a:bgClr>
            </a:pattFill>
            <a:miter lim="800000"/>
            <a:headEnd/>
            <a:tailEnd/>
          </a:ln>
          <a:effectLst/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en-US" altLang="en-US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</a:rPr>
              <a:t>A. HOẠT ĐỘNG CƠ BẢN</a:t>
            </a:r>
            <a:endParaRPr lang="en-US" altLang="en-US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06859" y="1484531"/>
            <a:ext cx="8534400" cy="6924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2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600" dirty="0" err="1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Khởi</a:t>
            </a:r>
            <a:r>
              <a:rPr lang="en-US" sz="2600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600" dirty="0" err="1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động</a:t>
            </a:r>
            <a:r>
              <a:rPr lang="en-US" sz="2600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600" dirty="0" err="1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phần</a:t>
            </a:r>
            <a:r>
              <a:rPr lang="en-US" sz="2600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600" dirty="0" err="1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mềm</a:t>
            </a:r>
            <a:r>
              <a:rPr lang="en-US" sz="2600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600" dirty="0" err="1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soạn</a:t>
            </a:r>
            <a:r>
              <a:rPr lang="en-US" sz="2600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600" dirty="0" err="1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thảo</a:t>
            </a:r>
            <a:r>
              <a:rPr lang="en-US" sz="2600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600" dirty="0" err="1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văn</a:t>
            </a:r>
            <a:r>
              <a:rPr lang="en-US" sz="2600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600" dirty="0" err="1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bản</a:t>
            </a:r>
            <a:r>
              <a:rPr lang="en-US" sz="2600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6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(Word)</a:t>
            </a:r>
            <a:endParaRPr lang="en-US" sz="2600" dirty="0">
              <a:solidFill>
                <a:srgbClr val="00B05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865782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 tmFilter="0,0; .5, 1; 1, 1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6" grpId="0"/>
      <p:bldP spid="7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304800" y="914400"/>
            <a:ext cx="509466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>
                <a:solidFill>
                  <a:srgbClr val="CC00CC"/>
                </a:solidFill>
                <a:latin typeface="Times New Roman" pitchFamily="18" charset="0"/>
              </a:rPr>
              <a:t>2. Định dạng trang văn bản 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396521" y="2240173"/>
            <a:ext cx="5181600" cy="70788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4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             </a:t>
            </a:r>
            <a:r>
              <a:rPr lang="en-US" sz="4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Page Layout</a:t>
            </a:r>
            <a:endParaRPr lang="en-US" sz="40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52352" y="1631722"/>
            <a:ext cx="726993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 smtClean="0">
                <a:solidFill>
                  <a:srgbClr val="0000FF"/>
                </a:solidFill>
                <a:latin typeface="Times New Roman" pitchFamily="18" charset="0"/>
              </a:rPr>
              <a:t>Để định </a:t>
            </a:r>
            <a:r>
              <a:rPr lang="en-US" sz="3200" b="1" dirty="0">
                <a:solidFill>
                  <a:srgbClr val="0000FF"/>
                </a:solidFill>
                <a:latin typeface="Times New Roman" pitchFamily="18" charset="0"/>
              </a:rPr>
              <a:t>dạng trang văn </a:t>
            </a:r>
            <a:r>
              <a:rPr lang="en-US" sz="3200" b="1" dirty="0" smtClean="0">
                <a:solidFill>
                  <a:srgbClr val="0000FF"/>
                </a:solidFill>
                <a:latin typeface="Times New Roman" pitchFamily="18" charset="0"/>
              </a:rPr>
              <a:t>bản ta </a:t>
            </a:r>
            <a:r>
              <a:rPr lang="en-US" sz="3200" b="1" dirty="0" err="1" smtClean="0">
                <a:solidFill>
                  <a:srgbClr val="0000FF"/>
                </a:solidFill>
                <a:latin typeface="Times New Roman" pitchFamily="18" charset="0"/>
              </a:rPr>
              <a:t>chọn</a:t>
            </a:r>
            <a:r>
              <a:rPr lang="en-US" sz="3200" b="1" dirty="0" smtClean="0">
                <a:solidFill>
                  <a:srgbClr val="0000FF"/>
                </a:solidFill>
                <a:latin typeface="Times New Roman" pitchFamily="18" charset="0"/>
              </a:rPr>
              <a:t> </a:t>
            </a:r>
            <a:r>
              <a:rPr lang="en-US" sz="3200" b="1" dirty="0" err="1" smtClean="0">
                <a:solidFill>
                  <a:srgbClr val="0000FF"/>
                </a:solidFill>
                <a:latin typeface="Times New Roman" pitchFamily="18" charset="0"/>
              </a:rPr>
              <a:t>thẻ</a:t>
            </a:r>
            <a:r>
              <a:rPr lang="en-US" sz="3200" b="1" dirty="0" smtClean="0">
                <a:solidFill>
                  <a:srgbClr val="0000FF"/>
                </a:solidFill>
                <a:latin typeface="Times New Roman" pitchFamily="18" charset="0"/>
              </a:rPr>
              <a:t>:</a:t>
            </a:r>
            <a:endParaRPr lang="en-US" sz="3200" b="1" dirty="0">
              <a:solidFill>
                <a:srgbClr val="0000FF"/>
              </a:solidFill>
              <a:latin typeface="Times New Roman" pitchFamily="18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6800" y="3433465"/>
            <a:ext cx="6448424" cy="1981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3" name="AutoShape 57" descr="Newsprint"/>
          <p:cNvSpPr>
            <a:spLocks noChangeArrowheads="1"/>
          </p:cNvSpPr>
          <p:nvPr/>
        </p:nvSpPr>
        <p:spPr bwMode="auto">
          <a:xfrm>
            <a:off x="0" y="0"/>
            <a:ext cx="9144000" cy="685800"/>
          </a:xfrm>
          <a:prstGeom prst="flowChartAlternateProcess">
            <a:avLst/>
          </a:prstGeom>
          <a:solidFill>
            <a:schemeClr val="bg2">
              <a:lumMod val="90000"/>
            </a:schemeClr>
          </a:solidFill>
          <a:ln w="9525">
            <a:pattFill prst="pct60">
              <a:fgClr>
                <a:srgbClr val="008000"/>
              </a:fgClr>
              <a:bgClr>
                <a:srgbClr val="FFFFFF"/>
              </a:bgClr>
            </a:pattFill>
            <a:miter lim="800000"/>
            <a:headEnd/>
            <a:tailEnd/>
          </a:ln>
          <a:effectLst/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en-US" altLang="en-US" sz="3200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</a:rPr>
              <a:t>A. HOẠT ĐỘNG CƠ BẢN</a:t>
            </a:r>
            <a:endParaRPr lang="en-US" altLang="en-US" sz="3200" b="1" dirty="0"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</a:endParaRPr>
          </a:p>
        </p:txBody>
      </p:sp>
      <p:cxnSp>
        <p:nvCxnSpPr>
          <p:cNvPr id="10" name="Straight Arrow Connector 9"/>
          <p:cNvCxnSpPr/>
          <p:nvPr/>
        </p:nvCxnSpPr>
        <p:spPr>
          <a:xfrm flipH="1">
            <a:off x="3352800" y="2948059"/>
            <a:ext cx="152400" cy="557141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Rectangle 13"/>
          <p:cNvSpPr/>
          <p:nvPr/>
        </p:nvSpPr>
        <p:spPr>
          <a:xfrm>
            <a:off x="6948488" y="3886200"/>
            <a:ext cx="519112" cy="1463408"/>
          </a:xfrm>
          <a:prstGeom prst="rect">
            <a:avLst/>
          </a:prstGeom>
          <a:ln w="25400">
            <a:solidFill>
              <a:srgbClr val="0000FF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00FF"/>
              </a:solidFill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6426501" y="3886200"/>
            <a:ext cx="519112" cy="1463408"/>
          </a:xfrm>
          <a:prstGeom prst="rect">
            <a:avLst/>
          </a:prstGeom>
          <a:ln w="25400">
            <a:solidFill>
              <a:srgbClr val="FF00FF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00FF"/>
              </a:solidFill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2852132" y="3874698"/>
            <a:ext cx="805468" cy="1219200"/>
          </a:xfrm>
          <a:prstGeom prst="rect">
            <a:avLst/>
          </a:prstGeom>
          <a:ln w="25400">
            <a:solidFill>
              <a:srgbClr val="00B05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00FF"/>
              </a:solidFill>
            </a:endParaRPr>
          </a:p>
        </p:txBody>
      </p:sp>
      <p:sp>
        <p:nvSpPr>
          <p:cNvPr id="21" name="Rectangle 20"/>
          <p:cNvSpPr/>
          <p:nvPr/>
        </p:nvSpPr>
        <p:spPr>
          <a:xfrm>
            <a:off x="7024850" y="3433465"/>
            <a:ext cx="44275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(1)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22" name="Rectangle 21"/>
          <p:cNvSpPr/>
          <p:nvPr/>
        </p:nvSpPr>
        <p:spPr>
          <a:xfrm>
            <a:off x="6464682" y="3320534"/>
            <a:ext cx="44275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(2)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23" name="Rectangle 22"/>
          <p:cNvSpPr/>
          <p:nvPr/>
        </p:nvSpPr>
        <p:spPr>
          <a:xfrm>
            <a:off x="2819400" y="4724400"/>
            <a:ext cx="44275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(3)</a:t>
            </a:r>
            <a:endParaRPr 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36198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8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4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5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6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7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8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9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0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1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7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9" grpId="0" animBg="1"/>
      <p:bldP spid="9" grpId="1" animBg="1"/>
      <p:bldP spid="11" grpId="0"/>
      <p:bldP spid="14" grpId="0" animBg="1"/>
      <p:bldP spid="15" grpId="0" animBg="1"/>
      <p:bldP spid="17" grpId="0" animBg="1"/>
      <p:bldP spid="21" grpId="0"/>
      <p:bldP spid="22" grpId="0"/>
      <p:bldP spid="23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365190" y="2057400"/>
            <a:ext cx="8247470" cy="461665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2400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Bước</a:t>
            </a:r>
            <a:r>
              <a:rPr lang="en-US" sz="24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1: </a:t>
            </a:r>
            <a:r>
              <a:rPr lang="en-US" sz="2400" b="1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Chọn</a:t>
            </a:r>
            <a:r>
              <a:rPr lang="en-US" sz="2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Page Layout</a:t>
            </a:r>
            <a:endParaRPr lang="en-US" sz="24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65190" y="2514600"/>
            <a:ext cx="8247469" cy="461665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2400" b="1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Chọn</a:t>
            </a:r>
            <a:r>
              <a:rPr lang="en-US" sz="24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Page Borders </a:t>
            </a:r>
            <a:r>
              <a:rPr lang="en-US" sz="2400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để</a:t>
            </a:r>
            <a:r>
              <a:rPr lang="en-US" sz="2400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tạo</a:t>
            </a:r>
            <a:r>
              <a:rPr lang="en-US" sz="2400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đường</a:t>
            </a:r>
            <a:r>
              <a:rPr lang="en-US" sz="2400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viền</a:t>
            </a:r>
            <a:r>
              <a:rPr lang="en-US" sz="2400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cho</a:t>
            </a:r>
            <a:r>
              <a:rPr lang="en-US" sz="2400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văn</a:t>
            </a:r>
            <a:r>
              <a:rPr lang="en-US" sz="2400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bản</a:t>
            </a:r>
            <a:endParaRPr lang="en-US" sz="2400" dirty="0">
              <a:solidFill>
                <a:srgbClr val="0000FF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0" y="0"/>
            <a:ext cx="9144000" cy="584775"/>
          </a:xfrm>
          <a:prstGeom prst="rect">
            <a:avLst/>
          </a:prstGeom>
          <a:solidFill>
            <a:srgbClr val="FFFF00"/>
          </a:solidFill>
          <a:effectLst>
            <a:innerShdw blurRad="63500" dist="50800" dir="5400000">
              <a:prstClr val="black">
                <a:alpha val="50000"/>
              </a:prstClr>
            </a:innerShdw>
          </a:effectLst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solidFill>
                  <a:srgbClr val="FF00FF"/>
                </a:solidFill>
                <a:latin typeface="Times New Roman" pitchFamily="18" charset="0"/>
              </a:rPr>
              <a:t>a. Tạo </a:t>
            </a:r>
            <a:r>
              <a:rPr lang="en-US" sz="3200" b="1" dirty="0">
                <a:solidFill>
                  <a:srgbClr val="FF00FF"/>
                </a:solidFill>
                <a:latin typeface="Times New Roman" pitchFamily="18" charset="0"/>
              </a:rPr>
              <a:t>đường viền cho trang văn bản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480"/>
          <a:stretch/>
        </p:blipFill>
        <p:spPr bwMode="auto">
          <a:xfrm>
            <a:off x="72082" y="584774"/>
            <a:ext cx="8690918" cy="1404230"/>
          </a:xfrm>
          <a:prstGeom prst="rect">
            <a:avLst/>
          </a:prstGeom>
          <a:noFill/>
          <a:ln w="38100">
            <a:solidFill>
              <a:schemeClr val="bg1">
                <a:lumMod val="6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cxnSp>
        <p:nvCxnSpPr>
          <p:cNvPr id="7" name="Straight Arrow Connector 6"/>
          <p:cNvCxnSpPr/>
          <p:nvPr/>
        </p:nvCxnSpPr>
        <p:spPr>
          <a:xfrm flipV="1">
            <a:off x="5181600" y="1676401"/>
            <a:ext cx="1676400" cy="990599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/>
          <p:cNvCxnSpPr/>
          <p:nvPr/>
        </p:nvCxnSpPr>
        <p:spPr>
          <a:xfrm flipV="1">
            <a:off x="2743200" y="815606"/>
            <a:ext cx="762001" cy="1308380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Rounded Rectangle 19"/>
          <p:cNvSpPr/>
          <p:nvPr/>
        </p:nvSpPr>
        <p:spPr>
          <a:xfrm>
            <a:off x="3505200" y="584775"/>
            <a:ext cx="1905000" cy="329625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1" name="Picture 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08554" y="3114020"/>
            <a:ext cx="4182065" cy="35857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9" name="Rounded Rectangle 28"/>
          <p:cNvSpPr/>
          <p:nvPr/>
        </p:nvSpPr>
        <p:spPr>
          <a:xfrm>
            <a:off x="6934200" y="1469796"/>
            <a:ext cx="1828800" cy="231318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TextBox 31"/>
          <p:cNvSpPr txBox="1"/>
          <p:nvPr/>
        </p:nvSpPr>
        <p:spPr>
          <a:xfrm>
            <a:off x="4938584" y="3116628"/>
            <a:ext cx="4092146" cy="830997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algn="just"/>
            <a:r>
              <a:rPr lang="en-US" sz="2400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Bước</a:t>
            </a:r>
            <a:r>
              <a:rPr lang="en-US" sz="24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2: </a:t>
            </a:r>
            <a:r>
              <a:rPr lang="en-US" sz="2400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Em</a:t>
            </a:r>
            <a:r>
              <a:rPr lang="en-US" sz="24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lựa</a:t>
            </a:r>
            <a:r>
              <a:rPr lang="en-US" sz="24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chọn</a:t>
            </a:r>
            <a:r>
              <a:rPr lang="en-US" sz="24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các</a:t>
            </a:r>
            <a:r>
              <a:rPr lang="en-US" sz="24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dạng</a:t>
            </a:r>
            <a:r>
              <a:rPr lang="en-US" sz="24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đường</a:t>
            </a:r>
            <a:r>
              <a:rPr lang="en-US" sz="24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viền</a:t>
            </a:r>
            <a:r>
              <a:rPr lang="en-US" sz="24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ở  </a:t>
            </a:r>
            <a:r>
              <a:rPr lang="en-US" sz="2400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khung</a:t>
            </a:r>
            <a:r>
              <a:rPr lang="en-US" sz="2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Style</a:t>
            </a:r>
            <a:endParaRPr lang="en-US" sz="24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pSp>
        <p:nvGrpSpPr>
          <p:cNvPr id="33" name="Group 32"/>
          <p:cNvGrpSpPr/>
          <p:nvPr/>
        </p:nvGrpSpPr>
        <p:grpSpPr>
          <a:xfrm>
            <a:off x="1219200" y="3505200"/>
            <a:ext cx="3629623" cy="1524000"/>
            <a:chOff x="1291288" y="1521324"/>
            <a:chExt cx="7384197" cy="1983876"/>
          </a:xfrm>
        </p:grpSpPr>
        <p:sp>
          <p:nvSpPr>
            <p:cNvPr id="35" name="Rectangle 34"/>
            <p:cNvSpPr/>
            <p:nvPr/>
          </p:nvSpPr>
          <p:spPr>
            <a:xfrm>
              <a:off x="1291288" y="1600200"/>
              <a:ext cx="2635393" cy="1905000"/>
            </a:xfrm>
            <a:prstGeom prst="rect">
              <a:avLst/>
            </a:prstGeom>
            <a:ln w="25400">
              <a:solidFill>
                <a:srgbClr val="0000FF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0000FF"/>
                </a:solidFill>
              </a:endParaRPr>
            </a:p>
          </p:txBody>
        </p:sp>
        <p:cxnSp>
          <p:nvCxnSpPr>
            <p:cNvPr id="34" name="Straight Arrow Connector 33"/>
            <p:cNvCxnSpPr/>
            <p:nvPr/>
          </p:nvCxnSpPr>
          <p:spPr>
            <a:xfrm flipH="1">
              <a:off x="3926681" y="1521324"/>
              <a:ext cx="4748804" cy="685800"/>
            </a:xfrm>
            <a:prstGeom prst="straightConnector1">
              <a:avLst/>
            </a:prstGeom>
            <a:ln w="25400">
              <a:solidFill>
                <a:srgbClr val="0000FF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6" name="TextBox 35"/>
          <p:cNvSpPr txBox="1"/>
          <p:nvPr/>
        </p:nvSpPr>
        <p:spPr>
          <a:xfrm>
            <a:off x="5029200" y="4007056"/>
            <a:ext cx="4001530" cy="1815882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2400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Bước</a:t>
            </a:r>
            <a:r>
              <a:rPr lang="en-US" sz="24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3: </a:t>
            </a:r>
            <a:r>
              <a:rPr lang="en-US" sz="2800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Nháy</a:t>
            </a:r>
            <a:r>
              <a:rPr lang="en-US" sz="28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chọn</a:t>
            </a:r>
            <a:r>
              <a:rPr lang="en-US" sz="28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đường</a:t>
            </a:r>
            <a:r>
              <a:rPr lang="en-US" sz="28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viền</a:t>
            </a:r>
            <a:r>
              <a:rPr lang="en-US" sz="28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ở </a:t>
            </a:r>
            <a:r>
              <a:rPr lang="en-US" sz="2800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khung</a:t>
            </a:r>
            <a:r>
              <a:rPr lang="en-US" sz="28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Preview</a:t>
            </a:r>
            <a:r>
              <a:rPr lang="en-US" sz="28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để</a:t>
            </a:r>
            <a:r>
              <a:rPr lang="en-US" sz="28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tạo</a:t>
            </a:r>
            <a:r>
              <a:rPr lang="en-US" sz="28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đường</a:t>
            </a:r>
            <a:r>
              <a:rPr lang="en-US" sz="28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viền</a:t>
            </a:r>
            <a:r>
              <a:rPr lang="en-US" sz="28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r>
              <a:rPr lang="en-US" sz="28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=&gt; </a:t>
            </a:r>
            <a:r>
              <a:rPr lang="en-US" sz="2800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Nhấn</a:t>
            </a:r>
            <a:r>
              <a:rPr lang="en-US" sz="28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OK</a:t>
            </a:r>
            <a:endParaRPr lang="en-US" sz="28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7" name="Picture 3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2971800" y="4007055"/>
            <a:ext cx="1136941" cy="11988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grpSp>
        <p:nvGrpSpPr>
          <p:cNvPr id="38" name="Group 37"/>
          <p:cNvGrpSpPr/>
          <p:nvPr/>
        </p:nvGrpSpPr>
        <p:grpSpPr>
          <a:xfrm>
            <a:off x="2861630" y="4037725"/>
            <a:ext cx="2167570" cy="1601075"/>
            <a:chOff x="3962400" y="2362200"/>
            <a:chExt cx="2514602" cy="2267106"/>
          </a:xfrm>
        </p:grpSpPr>
        <p:cxnSp>
          <p:nvCxnSpPr>
            <p:cNvPr id="39" name="Straight Arrow Connector 38"/>
            <p:cNvCxnSpPr/>
            <p:nvPr/>
          </p:nvCxnSpPr>
          <p:spPr>
            <a:xfrm flipH="1" flipV="1">
              <a:off x="5562600" y="3886200"/>
              <a:ext cx="914402" cy="743106"/>
            </a:xfrm>
            <a:prstGeom prst="straightConnector1">
              <a:avLst/>
            </a:prstGeom>
            <a:ln w="25400"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0" name="Rectangle 39"/>
            <p:cNvSpPr/>
            <p:nvPr/>
          </p:nvSpPr>
          <p:spPr>
            <a:xfrm>
              <a:off x="3962400" y="2362200"/>
              <a:ext cx="1676400" cy="1524000"/>
            </a:xfrm>
            <a:prstGeom prst="rect">
              <a:avLst/>
            </a:prstGeom>
            <a:ln w="25400"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" name="Rectangle 1"/>
          <p:cNvSpPr/>
          <p:nvPr/>
        </p:nvSpPr>
        <p:spPr>
          <a:xfrm>
            <a:off x="3505200" y="545068"/>
            <a:ext cx="44275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(1)</a:t>
            </a:r>
            <a:endParaRPr lang="en-US" dirty="0">
              <a:solidFill>
                <a:srgbClr val="FF0000"/>
              </a:solidFill>
            </a:endParaRPr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38021" y="1066800"/>
            <a:ext cx="549275" cy="493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4" name="Rectangle 23"/>
          <p:cNvSpPr/>
          <p:nvPr/>
        </p:nvSpPr>
        <p:spPr>
          <a:xfrm>
            <a:off x="2059139" y="3593732"/>
            <a:ext cx="44275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(2)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25" name="Rectangle 24"/>
          <p:cNvSpPr/>
          <p:nvPr/>
        </p:nvSpPr>
        <p:spPr>
          <a:xfrm>
            <a:off x="3900650" y="4223008"/>
            <a:ext cx="44275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(3)</a:t>
            </a:r>
            <a:endParaRPr 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72062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2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9" grpId="0" animBg="1"/>
      <p:bldP spid="20" grpId="0" animBg="1"/>
      <p:bldP spid="29" grpId="0" animBg="1"/>
      <p:bldP spid="32" grpId="0" animBg="1"/>
      <p:bldP spid="36" grpId="0" animBg="1"/>
      <p:bldP spid="2" grpId="0"/>
      <p:bldP spid="24" grpId="0"/>
      <p:bldP spid="25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8832" y="553995"/>
            <a:ext cx="4800600" cy="61927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078" name="Picture 6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800600" y="533400"/>
            <a:ext cx="4242174" cy="3124200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  <a:effectLst/>
        </p:spPr>
      </p:pic>
      <p:sp>
        <p:nvSpPr>
          <p:cNvPr id="8" name="TextBox 7"/>
          <p:cNvSpPr txBox="1"/>
          <p:nvPr/>
        </p:nvSpPr>
        <p:spPr>
          <a:xfrm>
            <a:off x="304800" y="76200"/>
            <a:ext cx="224292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Thực</a:t>
            </a:r>
            <a:r>
              <a:rPr lang="en-US" sz="32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b="1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hành</a:t>
            </a:r>
            <a:r>
              <a:rPr lang="en-US" sz="32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:</a:t>
            </a:r>
            <a:endParaRPr lang="en-US" sz="3200" b="1" dirty="0">
              <a:solidFill>
                <a:srgbClr val="0000FF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5-Point Star 4">
            <a:hlinkClick r:id="rId4" action="ppaction://hlinkfile"/>
          </p:cNvPr>
          <p:cNvSpPr/>
          <p:nvPr/>
        </p:nvSpPr>
        <p:spPr>
          <a:xfrm>
            <a:off x="9220200" y="5984768"/>
            <a:ext cx="762000" cy="762000"/>
          </a:xfrm>
          <a:prstGeom prst="star5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0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1"/>
          <p:cNvSpPr txBox="1"/>
          <p:nvPr/>
        </p:nvSpPr>
        <p:spPr>
          <a:xfrm>
            <a:off x="365190" y="2519065"/>
            <a:ext cx="8266671" cy="461665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24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Chọn</a:t>
            </a:r>
            <a:r>
              <a:rPr lang="en-US" sz="24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Page </a:t>
            </a:r>
            <a:r>
              <a:rPr lang="en-US" sz="2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Color </a:t>
            </a:r>
            <a:r>
              <a:rPr lang="en-US" sz="24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để</a:t>
            </a:r>
            <a:r>
              <a:rPr lang="en-US" sz="24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thay</a:t>
            </a:r>
            <a:r>
              <a:rPr lang="en-US" sz="2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đổi</a:t>
            </a:r>
            <a:r>
              <a:rPr lang="en-US" sz="2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màu</a:t>
            </a:r>
            <a:r>
              <a:rPr lang="en-US" sz="2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nền</a:t>
            </a:r>
            <a:r>
              <a:rPr lang="en-US" sz="2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sz="24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cho</a:t>
            </a:r>
            <a:r>
              <a:rPr lang="en-US" sz="2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trang</a:t>
            </a:r>
            <a:r>
              <a:rPr lang="en-US" sz="2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văn</a:t>
            </a:r>
            <a:r>
              <a:rPr lang="en-US" sz="2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bản</a:t>
            </a:r>
            <a:endParaRPr lang="en-US" sz="24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4119" y="-8786"/>
            <a:ext cx="9216081" cy="707886"/>
          </a:xfrm>
          <a:prstGeom prst="rect">
            <a:avLst/>
          </a:prstGeom>
          <a:solidFill>
            <a:srgbClr val="FFFF00"/>
          </a:solidFill>
          <a:effectLst>
            <a:innerShdw blurRad="63500" dist="50800" dir="5400000">
              <a:prstClr val="black">
                <a:alpha val="50000"/>
              </a:prstClr>
            </a:innerShdw>
          </a:effectLst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b. Thay đổi </a:t>
            </a:r>
            <a:r>
              <a:rPr lang="en-US" sz="40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màu</a:t>
            </a:r>
            <a:r>
              <a:rPr lang="en-US" sz="32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nền cho trang văn bản</a:t>
            </a:r>
            <a:endParaRPr lang="en-US" sz="3200" b="1" dirty="0">
              <a:solidFill>
                <a:srgbClr val="0000FF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9" name="Content Placeholder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2529" y="3505200"/>
            <a:ext cx="2819400" cy="2952750"/>
          </a:xfrm>
          <a:prstGeom prst="rect">
            <a:avLst/>
          </a:prstGeom>
          <a:ln>
            <a:solidFill>
              <a:srgbClr val="002060"/>
            </a:solidFill>
          </a:ln>
        </p:spPr>
      </p:pic>
      <p:sp>
        <p:nvSpPr>
          <p:cNvPr id="20" name="TextBox 19"/>
          <p:cNvSpPr txBox="1"/>
          <p:nvPr/>
        </p:nvSpPr>
        <p:spPr>
          <a:xfrm>
            <a:off x="4572000" y="3676919"/>
            <a:ext cx="4267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Bước</a:t>
            </a:r>
            <a:r>
              <a:rPr lang="en-US" sz="28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2: </a:t>
            </a:r>
            <a:r>
              <a:rPr lang="en-US" sz="2800" b="1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Chọn</a:t>
            </a:r>
            <a:r>
              <a:rPr lang="en-US" sz="28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1 </a:t>
            </a:r>
            <a:r>
              <a:rPr lang="en-US" sz="28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màu</a:t>
            </a:r>
            <a:r>
              <a:rPr lang="en-US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tùy</a:t>
            </a:r>
            <a:r>
              <a:rPr lang="en-US" sz="28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ý</a:t>
            </a:r>
            <a:endParaRPr lang="en-US" sz="28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21" name="Straight Arrow Connector 20"/>
          <p:cNvCxnSpPr/>
          <p:nvPr/>
        </p:nvCxnSpPr>
        <p:spPr>
          <a:xfrm rot="10800000" flipV="1">
            <a:off x="3429000" y="4172540"/>
            <a:ext cx="1143000" cy="562828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3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480"/>
          <a:stretch/>
        </p:blipFill>
        <p:spPr bwMode="auto">
          <a:xfrm>
            <a:off x="74141" y="609600"/>
            <a:ext cx="8690918" cy="1404230"/>
          </a:xfrm>
          <a:prstGeom prst="rect">
            <a:avLst/>
          </a:prstGeom>
          <a:noFill/>
          <a:ln w="38100">
            <a:solidFill>
              <a:schemeClr val="bg1">
                <a:lumMod val="6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25" name="Rounded Rectangle 24"/>
          <p:cNvSpPr/>
          <p:nvPr/>
        </p:nvSpPr>
        <p:spPr>
          <a:xfrm>
            <a:off x="3581400" y="660975"/>
            <a:ext cx="1676400" cy="405825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Rectangle 25"/>
          <p:cNvSpPr/>
          <p:nvPr/>
        </p:nvSpPr>
        <p:spPr>
          <a:xfrm>
            <a:off x="3581400" y="697468"/>
            <a:ext cx="44275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(1)</a:t>
            </a:r>
            <a:endParaRPr lang="en-US" dirty="0">
              <a:solidFill>
                <a:srgbClr val="FF0000"/>
              </a:solidFill>
            </a:endParaRPr>
          </a:p>
        </p:txBody>
      </p:sp>
      <p:pic>
        <p:nvPicPr>
          <p:cNvPr id="27" name="Picture 2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10832" y="1166771"/>
            <a:ext cx="549275" cy="493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28" name="Straight Arrow Connector 27"/>
          <p:cNvCxnSpPr/>
          <p:nvPr/>
        </p:nvCxnSpPr>
        <p:spPr>
          <a:xfrm flipV="1">
            <a:off x="2971799" y="1066830"/>
            <a:ext cx="609601" cy="1013194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TextBox 28"/>
          <p:cNvSpPr txBox="1"/>
          <p:nvPr/>
        </p:nvSpPr>
        <p:spPr>
          <a:xfrm>
            <a:off x="365190" y="2057400"/>
            <a:ext cx="8247470" cy="461665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2400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Bước</a:t>
            </a:r>
            <a:r>
              <a:rPr lang="en-US" sz="24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1: </a:t>
            </a:r>
            <a:r>
              <a:rPr lang="en-US" sz="2400" b="1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Chọn</a:t>
            </a:r>
            <a:r>
              <a:rPr lang="en-US" sz="2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Page Layout</a:t>
            </a:r>
            <a:endParaRPr lang="en-US" sz="24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16" name="Straight Arrow Connector 15"/>
          <p:cNvCxnSpPr/>
          <p:nvPr/>
        </p:nvCxnSpPr>
        <p:spPr>
          <a:xfrm flipV="1">
            <a:off x="5943600" y="1573427"/>
            <a:ext cx="943232" cy="945638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Rounded Rectangle 33"/>
          <p:cNvSpPr/>
          <p:nvPr/>
        </p:nvSpPr>
        <p:spPr>
          <a:xfrm>
            <a:off x="6886832" y="1108802"/>
            <a:ext cx="1676400" cy="405825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32439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20" grpId="0"/>
      <p:bldP spid="25" grpId="0" animBg="1"/>
      <p:bldP spid="26" grpId="0"/>
      <p:bldP spid="29" grpId="0" animBg="1"/>
      <p:bldP spid="34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32475" y="914400"/>
            <a:ext cx="4735650" cy="518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" name="Picture 6"/>
          <p:cNvPicPr>
            <a:picLocks noChangeAspect="1" noChangeArrowheads="1"/>
          </p:cNvPicPr>
          <p:nvPr/>
        </p:nvPicPr>
        <p:blipFill>
          <a:blip r:embed="rId3"/>
          <a:stretch>
            <a:fillRect/>
          </a:stretch>
        </p:blipFill>
        <p:spPr bwMode="auto">
          <a:xfrm>
            <a:off x="5257800" y="1447800"/>
            <a:ext cx="3607328" cy="4038600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  <a:effectLst/>
        </p:spPr>
      </p:pic>
      <p:sp>
        <p:nvSpPr>
          <p:cNvPr id="4" name="TextBox 3"/>
          <p:cNvSpPr txBox="1"/>
          <p:nvPr/>
        </p:nvSpPr>
        <p:spPr>
          <a:xfrm>
            <a:off x="0" y="76200"/>
            <a:ext cx="224292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Thực</a:t>
            </a:r>
            <a:r>
              <a:rPr lang="en-US" sz="32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b="1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hành</a:t>
            </a:r>
            <a:r>
              <a:rPr lang="en-US" sz="32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:</a:t>
            </a:r>
            <a:endParaRPr lang="en-US" sz="3200" b="1" dirty="0">
              <a:solidFill>
                <a:srgbClr val="0000FF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/>
          <p:cNvSpPr txBox="1"/>
          <p:nvPr/>
        </p:nvSpPr>
        <p:spPr>
          <a:xfrm>
            <a:off x="0" y="-51375"/>
            <a:ext cx="9144000" cy="646331"/>
          </a:xfrm>
          <a:prstGeom prst="rect">
            <a:avLst/>
          </a:prstGeom>
          <a:solidFill>
            <a:srgbClr val="FFFF00"/>
          </a:solidFill>
          <a:effectLst>
            <a:innerShdw blurRad="63500" dist="50800" dir="5400000">
              <a:prstClr val="black">
                <a:alpha val="50000"/>
              </a:prstClr>
            </a:innerShdw>
          </a:effectLst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solidFill>
                  <a:srgbClr val="FF00FF"/>
                </a:solidFill>
                <a:latin typeface="Times New Roman" pitchFamily="18" charset="0"/>
                <a:cs typeface="Times New Roman" pitchFamily="18" charset="0"/>
              </a:rPr>
              <a:t>c. Thay đổi hướng </a:t>
            </a:r>
            <a:r>
              <a:rPr lang="en-US" sz="3600" b="1" dirty="0" smtClean="0">
                <a:solidFill>
                  <a:srgbClr val="FF00FF"/>
                </a:solidFill>
                <a:latin typeface="Times New Roman" pitchFamily="18" charset="0"/>
                <a:cs typeface="Times New Roman" pitchFamily="18" charset="0"/>
              </a:rPr>
              <a:t>trang</a:t>
            </a:r>
            <a:r>
              <a:rPr lang="en-US" sz="3200" b="1" dirty="0" smtClean="0">
                <a:solidFill>
                  <a:srgbClr val="FF00FF"/>
                </a:solidFill>
                <a:latin typeface="Times New Roman" pitchFamily="18" charset="0"/>
                <a:cs typeface="Times New Roman" pitchFamily="18" charset="0"/>
              </a:rPr>
              <a:t> giấy</a:t>
            </a:r>
            <a:endParaRPr lang="en-US" sz="3200" b="1" dirty="0">
              <a:solidFill>
                <a:srgbClr val="FF00FF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3" name="Content Placeholder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4995" y="3506550"/>
            <a:ext cx="4495800" cy="1619208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5029200" y="3653135"/>
            <a:ext cx="4038600" cy="46166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24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Bước</a:t>
            </a:r>
            <a:r>
              <a:rPr lang="en-US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1: </a:t>
            </a:r>
            <a:r>
              <a:rPr lang="en-US" sz="24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Chọn</a:t>
            </a:r>
            <a:r>
              <a:rPr lang="en-US" sz="2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sz="2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Page Layout</a:t>
            </a:r>
            <a:endParaRPr lang="en-US" sz="24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5029200" y="4191000"/>
            <a:ext cx="4038600" cy="70788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vi-VN" sz="20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Bước </a:t>
            </a:r>
            <a:r>
              <a:rPr lang="en-US" sz="20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2</a:t>
            </a:r>
            <a:r>
              <a:rPr lang="vi-VN" sz="20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en-US" sz="2000" b="1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Chọn</a:t>
            </a:r>
            <a:r>
              <a:rPr lang="en-US" sz="2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Orientation </a:t>
            </a:r>
            <a:r>
              <a:rPr lang="en-US" sz="2000" b="1" dirty="0" err="1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để</a:t>
            </a:r>
            <a:r>
              <a:rPr lang="en-US" sz="2000" b="1" dirty="0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b="1" dirty="0" err="1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thay</a:t>
            </a:r>
            <a:r>
              <a:rPr lang="en-US" sz="2000" b="1" dirty="0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b="1" dirty="0" err="1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đổi</a:t>
            </a:r>
            <a:r>
              <a:rPr lang="en-US" sz="2000" b="1" dirty="0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b="1" dirty="0" err="1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hướng</a:t>
            </a:r>
            <a:r>
              <a:rPr lang="en-US" sz="2000" b="1" dirty="0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b="1" dirty="0" err="1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cho</a:t>
            </a:r>
            <a:r>
              <a:rPr lang="en-US" sz="2000" b="1" dirty="0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b="1" dirty="0" err="1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trang</a:t>
            </a:r>
            <a:r>
              <a:rPr lang="en-US" sz="2000" b="1" dirty="0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b="1" dirty="0" err="1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văn</a:t>
            </a:r>
            <a:r>
              <a:rPr lang="en-US" sz="2000" b="1" dirty="0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b="1" dirty="0" err="1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bản</a:t>
            </a:r>
            <a:endParaRPr lang="en-US" sz="2000" b="1" dirty="0">
              <a:solidFill>
                <a:schemeClr val="tx2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20" name="Straight Arrow Connector 19"/>
          <p:cNvCxnSpPr/>
          <p:nvPr/>
        </p:nvCxnSpPr>
        <p:spPr>
          <a:xfrm flipH="1">
            <a:off x="3554031" y="3912662"/>
            <a:ext cx="1462216" cy="6237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Rounded Rectangle 13"/>
          <p:cNvSpPr/>
          <p:nvPr/>
        </p:nvSpPr>
        <p:spPr>
          <a:xfrm>
            <a:off x="2299387" y="3708975"/>
            <a:ext cx="1267597" cy="405825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ectangle 21"/>
          <p:cNvSpPr/>
          <p:nvPr/>
        </p:nvSpPr>
        <p:spPr>
          <a:xfrm>
            <a:off x="2375587" y="4147751"/>
            <a:ext cx="1115197" cy="685800"/>
          </a:xfrm>
          <a:prstGeom prst="rect">
            <a:avLst/>
          </a:prstGeom>
          <a:noFill/>
          <a:ln w="762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3" name="Picture 2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2395" y="1270253"/>
            <a:ext cx="1979177" cy="884297"/>
          </a:xfrm>
          <a:prstGeom prst="rect">
            <a:avLst/>
          </a:prstGeom>
          <a:ln>
            <a:solidFill>
              <a:srgbClr val="002060"/>
            </a:solidFill>
          </a:ln>
        </p:spPr>
      </p:pic>
      <p:sp>
        <p:nvSpPr>
          <p:cNvPr id="24" name="TextBox 23"/>
          <p:cNvSpPr txBox="1"/>
          <p:nvPr/>
        </p:nvSpPr>
        <p:spPr>
          <a:xfrm>
            <a:off x="2667000" y="1446664"/>
            <a:ext cx="406759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 err="1" smtClean="0">
                <a:solidFill>
                  <a:srgbClr val="0000F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Hướng</a:t>
            </a:r>
            <a:r>
              <a:rPr lang="en-US" sz="2000" dirty="0" smtClean="0">
                <a:solidFill>
                  <a:srgbClr val="0000F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2000" dirty="0" err="1" smtClean="0">
                <a:solidFill>
                  <a:srgbClr val="0000F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giấy</a:t>
            </a:r>
            <a:r>
              <a:rPr lang="en-US" sz="2000" dirty="0" smtClean="0">
                <a:solidFill>
                  <a:srgbClr val="0000F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2000" dirty="0" err="1" smtClean="0">
                <a:solidFill>
                  <a:srgbClr val="0000F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theo</a:t>
            </a:r>
            <a:r>
              <a:rPr lang="en-US" sz="2000" dirty="0" smtClean="0">
                <a:solidFill>
                  <a:srgbClr val="0000F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2000" dirty="0" err="1" smtClean="0">
                <a:solidFill>
                  <a:srgbClr val="0000F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chiều</a:t>
            </a:r>
            <a:r>
              <a:rPr lang="en-US" sz="2000" dirty="0" smtClean="0">
                <a:solidFill>
                  <a:srgbClr val="0000F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2000" dirty="0" err="1" smtClean="0">
                <a:solidFill>
                  <a:srgbClr val="0000F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dọc</a:t>
            </a:r>
            <a:endParaRPr lang="en-US" sz="2000" dirty="0">
              <a:solidFill>
                <a:srgbClr val="0000FF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25" name="Content Placeholder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2394" y="2154550"/>
            <a:ext cx="1979177" cy="893782"/>
          </a:xfrm>
          <a:prstGeom prst="rect">
            <a:avLst/>
          </a:prstGeom>
          <a:ln>
            <a:solidFill>
              <a:srgbClr val="002060"/>
            </a:solidFill>
          </a:ln>
        </p:spPr>
      </p:pic>
      <p:sp>
        <p:nvSpPr>
          <p:cNvPr id="26" name="TextBox 25"/>
          <p:cNvSpPr txBox="1"/>
          <p:nvPr/>
        </p:nvSpPr>
        <p:spPr>
          <a:xfrm>
            <a:off x="2761571" y="2401386"/>
            <a:ext cx="443933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 err="1" smtClean="0">
                <a:solidFill>
                  <a:srgbClr val="0000F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Hướng</a:t>
            </a:r>
            <a:r>
              <a:rPr lang="en-US" sz="2000" dirty="0" smtClean="0">
                <a:solidFill>
                  <a:srgbClr val="0000F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2000" dirty="0" err="1" smtClean="0">
                <a:solidFill>
                  <a:srgbClr val="0000F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giấy</a:t>
            </a:r>
            <a:r>
              <a:rPr lang="en-US" sz="2000" dirty="0" smtClean="0">
                <a:solidFill>
                  <a:srgbClr val="0000F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2000" dirty="0" err="1" smtClean="0">
                <a:solidFill>
                  <a:srgbClr val="0000F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theo</a:t>
            </a:r>
            <a:r>
              <a:rPr lang="en-US" sz="2000" dirty="0" smtClean="0">
                <a:solidFill>
                  <a:srgbClr val="0000F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</a:t>
            </a:r>
            <a:r>
              <a:rPr lang="en-US" sz="2000" dirty="0" err="1" smtClean="0">
                <a:solidFill>
                  <a:srgbClr val="0000F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chiều</a:t>
            </a:r>
            <a:r>
              <a:rPr lang="en-US" sz="2000" dirty="0" smtClean="0">
                <a:solidFill>
                  <a:srgbClr val="0000F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2000" dirty="0" err="1" smtClean="0">
                <a:solidFill>
                  <a:srgbClr val="0000F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ngang</a:t>
            </a:r>
            <a:endParaRPr lang="en-US" sz="2000" dirty="0">
              <a:solidFill>
                <a:srgbClr val="0000FF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166319" y="685800"/>
            <a:ext cx="349609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 err="1" smtClean="0">
                <a:solidFill>
                  <a:srgbClr val="0000F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Có</a:t>
            </a:r>
            <a:r>
              <a:rPr lang="en-US" sz="2000" b="1" dirty="0" smtClean="0">
                <a:solidFill>
                  <a:srgbClr val="0000F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2 </a:t>
            </a:r>
            <a:r>
              <a:rPr lang="en-US" sz="2000" b="1" dirty="0" err="1" smtClean="0">
                <a:solidFill>
                  <a:srgbClr val="0000F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lựa</a:t>
            </a:r>
            <a:r>
              <a:rPr lang="en-US" sz="2000" b="1" dirty="0" smtClean="0">
                <a:solidFill>
                  <a:srgbClr val="0000F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2000" b="1" dirty="0" err="1" smtClean="0">
                <a:solidFill>
                  <a:srgbClr val="0000F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chọn</a:t>
            </a:r>
            <a:r>
              <a:rPr lang="en-US" sz="2000" b="1" dirty="0" smtClean="0">
                <a:solidFill>
                  <a:srgbClr val="0000F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:</a:t>
            </a:r>
            <a:endParaRPr lang="en-US" sz="2000" b="1" dirty="0">
              <a:solidFill>
                <a:srgbClr val="0000FF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28" name="Picture 2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95268" y="4898887"/>
            <a:ext cx="1485482" cy="663714"/>
          </a:xfrm>
          <a:prstGeom prst="rect">
            <a:avLst/>
          </a:prstGeom>
          <a:ln>
            <a:noFill/>
          </a:ln>
        </p:spPr>
      </p:pic>
      <p:pic>
        <p:nvPicPr>
          <p:cNvPr id="29" name="Content Placeholder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95268" y="5499198"/>
            <a:ext cx="1485482" cy="690400"/>
          </a:xfrm>
          <a:prstGeom prst="rect">
            <a:avLst/>
          </a:prstGeom>
          <a:ln>
            <a:noFill/>
          </a:ln>
        </p:spPr>
      </p:pic>
      <p:cxnSp>
        <p:nvCxnSpPr>
          <p:cNvPr id="30" name="Straight Arrow Connector 29"/>
          <p:cNvCxnSpPr/>
          <p:nvPr/>
        </p:nvCxnSpPr>
        <p:spPr>
          <a:xfrm flipH="1">
            <a:off x="3519020" y="4544943"/>
            <a:ext cx="1462216" cy="6237"/>
          </a:xfrm>
          <a:prstGeom prst="straightConnector1">
            <a:avLst/>
          </a:prstGeom>
          <a:ln w="38100">
            <a:solidFill>
              <a:srgbClr val="00B05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431755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5" dur="2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0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6" presetClass="entr" presetSubtype="4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65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16" presetClass="entr" presetSubtype="4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68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16" grpId="0" animBg="1"/>
      <p:bldP spid="14" grpId="0" animBg="1"/>
      <p:bldP spid="22" grpId="0" animBg="1"/>
      <p:bldP spid="24" grpId="0"/>
      <p:bldP spid="26" grpId="0"/>
      <p:bldP spid="27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114800" y="2819400"/>
            <a:ext cx="4038600" cy="30680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472317" y="722982"/>
            <a:ext cx="1948180" cy="1538037"/>
          </a:xfrm>
          <a:prstGeom prst="rect">
            <a:avLst/>
          </a:prstGeom>
          <a:noFill/>
          <a:ln w="25400">
            <a:solidFill>
              <a:srgbClr val="FF0000"/>
            </a:solidFill>
            <a:miter lim="800000"/>
            <a:headEnd/>
            <a:tailEnd/>
          </a:ln>
          <a:effectLst/>
        </p:spPr>
      </p:pic>
      <p:sp>
        <p:nvSpPr>
          <p:cNvPr id="4" name="TextBox 3"/>
          <p:cNvSpPr txBox="1"/>
          <p:nvPr/>
        </p:nvSpPr>
        <p:spPr>
          <a:xfrm>
            <a:off x="304800" y="710625"/>
            <a:ext cx="224292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Thực</a:t>
            </a:r>
            <a:r>
              <a:rPr lang="en-US" sz="32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b="1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hành</a:t>
            </a:r>
            <a:r>
              <a:rPr lang="en-US" sz="32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:</a:t>
            </a:r>
            <a:endParaRPr lang="en-US" sz="3200" b="1" dirty="0">
              <a:solidFill>
                <a:srgbClr val="0000FF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0" y="0"/>
            <a:ext cx="9144000" cy="646331"/>
          </a:xfrm>
          <a:prstGeom prst="rect">
            <a:avLst/>
          </a:prstGeom>
          <a:solidFill>
            <a:srgbClr val="FFFF00"/>
          </a:solidFill>
          <a:effectLst>
            <a:innerShdw blurRad="63500" dist="50800" dir="5400000">
              <a:prstClr val="black">
                <a:alpha val="50000"/>
              </a:prstClr>
            </a:innerShdw>
          </a:effectLst>
        </p:spPr>
        <p:txBody>
          <a:bodyPr wrap="square" rtlCol="0">
            <a:spAutoFit/>
          </a:bodyPr>
          <a:lstStyle/>
          <a:p>
            <a:r>
              <a:rPr lang="en-US" sz="36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c.Thay đổi hướng trang giấy</a:t>
            </a:r>
            <a:endParaRPr lang="en-US" sz="3600" b="1" dirty="0">
              <a:solidFill>
                <a:srgbClr val="0000FF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6562" y="2438400"/>
            <a:ext cx="3098701" cy="429240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5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FFFF00"/>
          </a:solidFill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prst="angle"/>
          </a:sp3d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 smtClean="0">
                <a:solidFill>
                  <a:srgbClr val="FF00FF"/>
                </a:solidFill>
                <a:latin typeface="Times New Roman" pitchFamily="18" charset="0"/>
                <a:cs typeface="Times New Roman" pitchFamily="18" charset="0"/>
              </a:rPr>
              <a:t>3. </a:t>
            </a:r>
            <a:r>
              <a:rPr lang="en-US" sz="4000" b="1" dirty="0" err="1" smtClean="0">
                <a:solidFill>
                  <a:srgbClr val="FF00FF"/>
                </a:solidFill>
                <a:latin typeface="Times New Roman" pitchFamily="18" charset="0"/>
                <a:cs typeface="Times New Roman" pitchFamily="18" charset="0"/>
              </a:rPr>
              <a:t>Đánh</a:t>
            </a:r>
            <a:r>
              <a:rPr lang="en-US" sz="4000" b="1" dirty="0" smtClean="0">
                <a:solidFill>
                  <a:srgbClr val="FF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b="1" dirty="0" err="1" smtClean="0">
                <a:solidFill>
                  <a:srgbClr val="FF00FF"/>
                </a:solidFill>
                <a:latin typeface="Times New Roman" pitchFamily="18" charset="0"/>
                <a:cs typeface="Times New Roman" pitchFamily="18" charset="0"/>
              </a:rPr>
              <a:t>số</a:t>
            </a:r>
            <a:r>
              <a:rPr lang="en-US" sz="4000" b="1" dirty="0" smtClean="0">
                <a:solidFill>
                  <a:srgbClr val="FF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b="1" dirty="0" err="1" smtClean="0">
                <a:solidFill>
                  <a:srgbClr val="FF00FF"/>
                </a:solidFill>
                <a:latin typeface="Times New Roman" pitchFamily="18" charset="0"/>
                <a:cs typeface="Times New Roman" pitchFamily="18" charset="0"/>
              </a:rPr>
              <a:t>trang</a:t>
            </a:r>
            <a:endParaRPr lang="en-US" sz="4000" b="1" dirty="0">
              <a:solidFill>
                <a:srgbClr val="FF00FF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295400" y="2995372"/>
            <a:ext cx="6400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Khi</a:t>
            </a:r>
            <a:r>
              <a:rPr lang="en-US" sz="36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nào</a:t>
            </a:r>
            <a:r>
              <a:rPr lang="en-US" sz="36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em</a:t>
            </a:r>
            <a:r>
              <a:rPr lang="en-US" sz="36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cần</a:t>
            </a:r>
            <a:r>
              <a:rPr lang="en-US" sz="36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đánh</a:t>
            </a:r>
            <a:r>
              <a:rPr lang="en-US" sz="36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số</a:t>
            </a:r>
            <a:r>
              <a:rPr lang="en-US" sz="36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trang</a:t>
            </a:r>
            <a:r>
              <a:rPr lang="en-US" sz="36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?</a:t>
            </a:r>
            <a:endParaRPr lang="en-US" sz="36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163656" y="3657600"/>
            <a:ext cx="8980344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Khi</a:t>
            </a:r>
            <a:r>
              <a:rPr lang="en-US" sz="32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b="1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văn</a:t>
            </a:r>
            <a:r>
              <a:rPr lang="en-US" sz="32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b="1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bản</a:t>
            </a:r>
            <a:r>
              <a:rPr lang="en-US" sz="32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b="1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có</a:t>
            </a:r>
            <a:r>
              <a:rPr lang="en-US" sz="32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b="1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nhiều</a:t>
            </a:r>
            <a:r>
              <a:rPr lang="en-US" sz="32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b="1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hơn</a:t>
            </a:r>
            <a:r>
              <a:rPr lang="en-US" sz="32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1 </a:t>
            </a:r>
            <a:r>
              <a:rPr lang="en-US" sz="3200" b="1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trang</a:t>
            </a:r>
            <a:r>
              <a:rPr lang="en-US" sz="32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3200" b="1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em</a:t>
            </a:r>
            <a:r>
              <a:rPr lang="en-US" sz="32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b="1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cần</a:t>
            </a:r>
            <a:r>
              <a:rPr lang="en-US" sz="32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b="1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đánh</a:t>
            </a:r>
            <a:r>
              <a:rPr lang="en-US" sz="32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b="1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số</a:t>
            </a:r>
            <a:endParaRPr lang="en-US" sz="3200" b="1" dirty="0" smtClean="0">
              <a:solidFill>
                <a:srgbClr val="0000FF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en-US" sz="3200" b="1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trang</a:t>
            </a:r>
            <a:r>
              <a:rPr lang="en-US" sz="32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b="1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cho</a:t>
            </a:r>
            <a:r>
              <a:rPr lang="en-US" sz="32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b="1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văn</a:t>
            </a:r>
            <a:r>
              <a:rPr lang="en-US" sz="32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b="1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bản</a:t>
            </a:r>
            <a:r>
              <a:rPr lang="en-US" sz="32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b="1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để</a:t>
            </a:r>
            <a:r>
              <a:rPr lang="en-US" sz="32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b="1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tiện</a:t>
            </a:r>
            <a:r>
              <a:rPr lang="en-US" sz="32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b="1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theo</a:t>
            </a:r>
            <a:r>
              <a:rPr lang="en-US" sz="32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b="1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dõi</a:t>
            </a:r>
            <a:r>
              <a:rPr lang="en-US" sz="32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b="1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và</a:t>
            </a:r>
            <a:r>
              <a:rPr lang="en-US" sz="32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b="1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tìm</a:t>
            </a:r>
            <a:r>
              <a:rPr lang="en-US" sz="32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b="1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kiếm</a:t>
            </a:r>
            <a:endParaRPr lang="en-US" sz="3200" b="1" dirty="0">
              <a:solidFill>
                <a:srgbClr val="0000FF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6799" y="1160377"/>
            <a:ext cx="2690265" cy="16714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Sun 5"/>
          <p:cNvSpPr/>
          <p:nvPr/>
        </p:nvSpPr>
        <p:spPr>
          <a:xfrm>
            <a:off x="3657600" y="838200"/>
            <a:ext cx="3429000" cy="2315820"/>
          </a:xfrm>
          <a:prstGeom prst="sun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en-US" sz="1600" b="1" dirty="0" err="1">
                <a:solidFill>
                  <a:schemeClr val="bg1">
                    <a:lumMod val="9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Thảo</a:t>
            </a:r>
            <a:r>
              <a:rPr lang="en-US" altLang="en-US" sz="1600" b="1" dirty="0">
                <a:solidFill>
                  <a:schemeClr val="bg1">
                    <a:lumMod val="9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altLang="en-US" sz="1600" b="1" dirty="0" err="1">
                <a:solidFill>
                  <a:schemeClr val="bg1">
                    <a:lumMod val="9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luận</a:t>
            </a:r>
            <a:r>
              <a:rPr lang="en-US" altLang="en-US" sz="1600" b="1" dirty="0">
                <a:solidFill>
                  <a:schemeClr val="bg1">
                    <a:lumMod val="9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altLang="en-US" sz="1600" b="1" dirty="0" err="1">
                <a:solidFill>
                  <a:schemeClr val="bg1">
                    <a:lumMod val="9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nhóm</a:t>
            </a:r>
            <a:r>
              <a:rPr lang="en-US" altLang="en-US" sz="1600" b="1" dirty="0">
                <a:solidFill>
                  <a:schemeClr val="bg1">
                    <a:lumMod val="9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altLang="en-US" sz="1600" b="1" dirty="0" err="1" smtClean="0">
                <a:solidFill>
                  <a:schemeClr val="bg1">
                    <a:lumMod val="9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đôi</a:t>
            </a:r>
            <a:endParaRPr lang="en-US" altLang="en-US" sz="1600" b="1" dirty="0" smtClean="0">
              <a:solidFill>
                <a:schemeClr val="bg1">
                  <a:lumMod val="95000"/>
                </a:scheme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ctr"/>
            <a:r>
              <a:rPr lang="en-US" altLang="en-US" sz="1600" b="1" dirty="0" smtClean="0">
                <a:solidFill>
                  <a:schemeClr val="bg1">
                    <a:lumMod val="9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(1’)</a:t>
            </a:r>
            <a:endParaRPr lang="en-US" altLang="en-US" sz="1600" b="1" dirty="0">
              <a:solidFill>
                <a:schemeClr val="bg1">
                  <a:lumMod val="95000"/>
                </a:scheme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315810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13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1" name="Straight Arrow Connector 10"/>
          <p:cNvCxnSpPr/>
          <p:nvPr/>
        </p:nvCxnSpPr>
        <p:spPr>
          <a:xfrm flipH="1" flipV="1">
            <a:off x="1600200" y="1219200"/>
            <a:ext cx="1447800" cy="1600200"/>
          </a:xfrm>
          <a:prstGeom prst="straightConnector1">
            <a:avLst/>
          </a:prstGeom>
          <a:ln w="38100">
            <a:noFill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/>
          <p:cNvCxnSpPr/>
          <p:nvPr/>
        </p:nvCxnSpPr>
        <p:spPr>
          <a:xfrm flipH="1" flipV="1">
            <a:off x="4724402" y="2337655"/>
            <a:ext cx="1028698" cy="893522"/>
          </a:xfrm>
          <a:prstGeom prst="straightConnector1">
            <a:avLst/>
          </a:prstGeom>
          <a:ln w="38100">
            <a:noFill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FFFF00"/>
          </a:solidFill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prst="angle"/>
          </a:sp3d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 smtClean="0">
                <a:solidFill>
                  <a:srgbClr val="FF00FF"/>
                </a:solidFill>
                <a:latin typeface="Times New Roman" pitchFamily="18" charset="0"/>
                <a:cs typeface="Times New Roman" pitchFamily="18" charset="0"/>
              </a:rPr>
              <a:t>3. </a:t>
            </a:r>
            <a:r>
              <a:rPr lang="en-US" sz="4000" b="1" dirty="0" err="1" smtClean="0">
                <a:solidFill>
                  <a:srgbClr val="FF00FF"/>
                </a:solidFill>
                <a:latin typeface="Times New Roman" pitchFamily="18" charset="0"/>
                <a:cs typeface="Times New Roman" pitchFamily="18" charset="0"/>
              </a:rPr>
              <a:t>Đánh</a:t>
            </a:r>
            <a:r>
              <a:rPr lang="en-US" sz="4000" b="1" dirty="0" smtClean="0">
                <a:solidFill>
                  <a:srgbClr val="FF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b="1" dirty="0" err="1" smtClean="0">
                <a:solidFill>
                  <a:srgbClr val="FF00FF"/>
                </a:solidFill>
                <a:latin typeface="Times New Roman" pitchFamily="18" charset="0"/>
                <a:cs typeface="Times New Roman" pitchFamily="18" charset="0"/>
              </a:rPr>
              <a:t>số</a:t>
            </a:r>
            <a:r>
              <a:rPr lang="en-US" sz="4000" b="1" dirty="0" smtClean="0">
                <a:solidFill>
                  <a:srgbClr val="FF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b="1" dirty="0" err="1" smtClean="0">
                <a:solidFill>
                  <a:srgbClr val="FF00FF"/>
                </a:solidFill>
                <a:latin typeface="Times New Roman" pitchFamily="18" charset="0"/>
                <a:cs typeface="Times New Roman" pitchFamily="18" charset="0"/>
              </a:rPr>
              <a:t>trang</a:t>
            </a:r>
            <a:endParaRPr lang="en-US" sz="4000" b="1" dirty="0">
              <a:solidFill>
                <a:srgbClr val="FF00FF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9" name="Picture 8"/>
          <p:cNvPicPr/>
          <p:nvPr/>
        </p:nvPicPr>
        <p:blipFill rotWithShape="1">
          <a:blip r:embed="rId2"/>
          <a:srcRect b="65172"/>
          <a:stretch/>
        </p:blipFill>
        <p:spPr bwMode="auto">
          <a:xfrm>
            <a:off x="293965" y="733816"/>
            <a:ext cx="7696201" cy="2237983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cxnSp>
        <p:nvCxnSpPr>
          <p:cNvPr id="12" name="Straight Arrow Connector 11"/>
          <p:cNvCxnSpPr/>
          <p:nvPr/>
        </p:nvCxnSpPr>
        <p:spPr>
          <a:xfrm flipH="1" flipV="1">
            <a:off x="1447800" y="1066801"/>
            <a:ext cx="304800" cy="2657403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/>
          <p:cNvCxnSpPr/>
          <p:nvPr/>
        </p:nvCxnSpPr>
        <p:spPr>
          <a:xfrm flipH="1" flipV="1">
            <a:off x="5486400" y="2019300"/>
            <a:ext cx="1371600" cy="2424309"/>
          </a:xfrm>
          <a:prstGeom prst="straightConnector1">
            <a:avLst/>
          </a:prstGeom>
          <a:ln w="38100">
            <a:solidFill>
              <a:srgbClr val="0070C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Rectangle 21"/>
          <p:cNvSpPr/>
          <p:nvPr/>
        </p:nvSpPr>
        <p:spPr>
          <a:xfrm>
            <a:off x="76198" y="3724204"/>
            <a:ext cx="9144000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Bước</a:t>
            </a:r>
            <a:r>
              <a:rPr lang="en-US" sz="32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1: </a:t>
            </a:r>
            <a:r>
              <a:rPr lang="en-US" sz="32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Chọn</a:t>
            </a:r>
            <a:r>
              <a:rPr lang="en-US" sz="32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Insert</a:t>
            </a:r>
          </a:p>
          <a:p>
            <a:r>
              <a:rPr lang="en-US" sz="32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Bước</a:t>
            </a:r>
            <a:r>
              <a:rPr lang="en-US" sz="32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2: </a:t>
            </a:r>
            <a:r>
              <a:rPr lang="en-US" sz="32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Chọn</a:t>
            </a:r>
            <a:r>
              <a:rPr lang="en-US" sz="32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Page Number</a:t>
            </a:r>
            <a:r>
              <a:rPr lang="en-US" sz="32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32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chọn</a:t>
            </a:r>
            <a:r>
              <a:rPr lang="en-US" sz="32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Bottom of Page </a:t>
            </a:r>
            <a:r>
              <a:rPr lang="en-US" sz="32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để</a:t>
            </a:r>
            <a:r>
              <a:rPr lang="en-US" sz="32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chọn</a:t>
            </a:r>
            <a:r>
              <a:rPr lang="en-US" sz="32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vị</a:t>
            </a:r>
            <a:r>
              <a:rPr lang="en-US" sz="32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trí</a:t>
            </a:r>
            <a:r>
              <a:rPr lang="en-US" sz="32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số</a:t>
            </a:r>
            <a:r>
              <a:rPr lang="en-US" sz="32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trang</a:t>
            </a:r>
            <a:r>
              <a:rPr lang="en-US" sz="32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ở </a:t>
            </a:r>
            <a:r>
              <a:rPr lang="en-US" sz="32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phía</a:t>
            </a:r>
            <a:r>
              <a:rPr lang="en-US" sz="32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dưới</a:t>
            </a:r>
            <a:r>
              <a:rPr lang="en-US" sz="32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của</a:t>
            </a:r>
            <a:r>
              <a:rPr lang="en-US" sz="32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trang</a:t>
            </a:r>
            <a:endParaRPr lang="en-US" sz="32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en-US" sz="32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Bước</a:t>
            </a:r>
            <a:r>
              <a:rPr lang="en-US" sz="32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3: </a:t>
            </a:r>
            <a:r>
              <a:rPr lang="en-US" sz="32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Chọn</a:t>
            </a:r>
            <a:r>
              <a:rPr lang="en-US" sz="32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vị</a:t>
            </a:r>
            <a:r>
              <a:rPr lang="en-US" sz="32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trí</a:t>
            </a:r>
            <a:r>
              <a:rPr lang="en-US" sz="32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số</a:t>
            </a:r>
            <a:r>
              <a:rPr lang="en-US" sz="32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trang</a:t>
            </a:r>
            <a:r>
              <a:rPr lang="en-US" sz="32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trong</a:t>
            </a:r>
            <a:r>
              <a:rPr lang="en-US" sz="32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hộp</a:t>
            </a:r>
            <a:r>
              <a:rPr lang="en-US" sz="32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thoại</a:t>
            </a:r>
            <a:r>
              <a:rPr lang="en-US" sz="32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b="1" dirty="0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Simple </a:t>
            </a:r>
            <a:endParaRPr lang="en-US" sz="3200" b="1" dirty="0">
              <a:solidFill>
                <a:srgbClr val="00B0F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Rounded Rectangle 9"/>
          <p:cNvSpPr/>
          <p:nvPr/>
        </p:nvSpPr>
        <p:spPr>
          <a:xfrm>
            <a:off x="1197576" y="914400"/>
            <a:ext cx="402624" cy="279112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ounded Rectangle 17"/>
          <p:cNvSpPr/>
          <p:nvPr/>
        </p:nvSpPr>
        <p:spPr>
          <a:xfrm>
            <a:off x="4517424" y="1473488"/>
            <a:ext cx="816576" cy="279112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ounded Rectangle 18"/>
          <p:cNvSpPr/>
          <p:nvPr/>
        </p:nvSpPr>
        <p:spPr>
          <a:xfrm>
            <a:off x="4495800" y="1854488"/>
            <a:ext cx="1257300" cy="279112"/>
          </a:xfrm>
          <a:prstGeom prst="roundRect">
            <a:avLst/>
          </a:prstGeom>
          <a:noFill/>
          <a:ln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5-Point Star 14">
            <a:hlinkClick r:id="rId3" action="ppaction://hlinkfile"/>
          </p:cNvPr>
          <p:cNvSpPr/>
          <p:nvPr/>
        </p:nvSpPr>
        <p:spPr>
          <a:xfrm>
            <a:off x="8382000" y="101212"/>
            <a:ext cx="533400" cy="508388"/>
          </a:xfrm>
          <a:prstGeom prst="star5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997615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8" grpId="0" animBg="1"/>
      <p:bldP spid="19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304800" y="850900"/>
            <a:ext cx="86106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 smtClean="0">
                <a:solidFill>
                  <a:srgbClr val="FF00FF"/>
                </a:solidFill>
                <a:latin typeface="Times New Roman" pitchFamily="18" charset="0"/>
                <a:cs typeface="Times New Roman" pitchFamily="18" charset="0"/>
              </a:rPr>
              <a:t>      </a:t>
            </a:r>
            <a:r>
              <a:rPr lang="en-US" sz="2800" b="1" dirty="0" err="1" smtClean="0">
                <a:solidFill>
                  <a:srgbClr val="FF00FF"/>
                </a:solidFill>
                <a:latin typeface="Times New Roman" pitchFamily="18" charset="0"/>
                <a:cs typeface="Times New Roman" pitchFamily="18" charset="0"/>
              </a:rPr>
              <a:t>Tạo</a:t>
            </a:r>
            <a:r>
              <a:rPr lang="en-US" sz="2800" b="1" dirty="0" smtClean="0">
                <a:solidFill>
                  <a:srgbClr val="FF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b="1" dirty="0" err="1" smtClean="0">
                <a:solidFill>
                  <a:srgbClr val="FF00FF"/>
                </a:solidFill>
                <a:latin typeface="Times New Roman" pitchFamily="18" charset="0"/>
                <a:cs typeface="Times New Roman" pitchFamily="18" charset="0"/>
              </a:rPr>
              <a:t>một</a:t>
            </a:r>
            <a:r>
              <a:rPr lang="en-US" sz="2800" b="1" dirty="0" smtClean="0">
                <a:solidFill>
                  <a:srgbClr val="FF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b="1" dirty="0" err="1" smtClean="0">
                <a:solidFill>
                  <a:srgbClr val="FF00FF"/>
                </a:solidFill>
                <a:latin typeface="Times New Roman" pitchFamily="18" charset="0"/>
                <a:cs typeface="Times New Roman" pitchFamily="18" charset="0"/>
              </a:rPr>
              <a:t>văn</a:t>
            </a:r>
            <a:r>
              <a:rPr lang="en-US" sz="2800" b="1" dirty="0" smtClean="0">
                <a:solidFill>
                  <a:srgbClr val="FF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b="1" dirty="0" err="1" smtClean="0">
                <a:solidFill>
                  <a:srgbClr val="FF00FF"/>
                </a:solidFill>
                <a:latin typeface="Times New Roman" pitchFamily="18" charset="0"/>
                <a:cs typeface="Times New Roman" pitchFamily="18" charset="0"/>
              </a:rPr>
              <a:t>bản</a:t>
            </a:r>
            <a:r>
              <a:rPr lang="en-US" sz="2800" b="1" dirty="0" smtClean="0">
                <a:solidFill>
                  <a:srgbClr val="FF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b="1" dirty="0" err="1" smtClean="0">
                <a:solidFill>
                  <a:srgbClr val="FF00FF"/>
                </a:solidFill>
                <a:latin typeface="Times New Roman" pitchFamily="18" charset="0"/>
                <a:cs typeface="Times New Roman" pitchFamily="18" charset="0"/>
              </a:rPr>
              <a:t>có</a:t>
            </a:r>
            <a:r>
              <a:rPr lang="en-US" sz="2800" b="1" dirty="0" smtClean="0">
                <a:solidFill>
                  <a:srgbClr val="FF00FF"/>
                </a:solidFill>
                <a:latin typeface="Times New Roman" pitchFamily="18" charset="0"/>
                <a:cs typeface="Times New Roman" pitchFamily="18" charset="0"/>
              </a:rPr>
              <a:t> 4 </a:t>
            </a:r>
            <a:r>
              <a:rPr lang="en-US" sz="2800" b="1" dirty="0" err="1" smtClean="0">
                <a:solidFill>
                  <a:srgbClr val="FF00FF"/>
                </a:solidFill>
                <a:latin typeface="Times New Roman" pitchFamily="18" charset="0"/>
                <a:cs typeface="Times New Roman" pitchFamily="18" charset="0"/>
              </a:rPr>
              <a:t>trang</a:t>
            </a:r>
            <a:r>
              <a:rPr lang="en-US" sz="2800" b="1" dirty="0" smtClean="0">
                <a:solidFill>
                  <a:srgbClr val="FF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b="1" dirty="0" err="1" smtClean="0">
                <a:solidFill>
                  <a:srgbClr val="FF00FF"/>
                </a:solidFill>
                <a:latin typeface="Times New Roman" pitchFamily="18" charset="0"/>
                <a:cs typeface="Times New Roman" pitchFamily="18" charset="0"/>
              </a:rPr>
              <a:t>trắng</a:t>
            </a:r>
            <a:r>
              <a:rPr lang="en-US" sz="2800" b="1" dirty="0" smtClean="0">
                <a:solidFill>
                  <a:srgbClr val="FF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b="1" dirty="0" err="1" smtClean="0">
                <a:solidFill>
                  <a:srgbClr val="FF00FF"/>
                </a:solidFill>
                <a:latin typeface="Times New Roman" pitchFamily="18" charset="0"/>
                <a:cs typeface="Times New Roman" pitchFamily="18" charset="0"/>
              </a:rPr>
              <a:t>rồi</a:t>
            </a:r>
            <a:r>
              <a:rPr lang="en-US" sz="2800" b="1" dirty="0" smtClean="0">
                <a:solidFill>
                  <a:srgbClr val="FF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b="1" dirty="0" err="1" smtClean="0">
                <a:solidFill>
                  <a:srgbClr val="FF00FF"/>
                </a:solidFill>
                <a:latin typeface="Times New Roman" pitchFamily="18" charset="0"/>
                <a:cs typeface="Times New Roman" pitchFamily="18" charset="0"/>
              </a:rPr>
              <a:t>thực</a:t>
            </a:r>
            <a:r>
              <a:rPr lang="en-US" sz="2800" b="1" dirty="0" smtClean="0">
                <a:solidFill>
                  <a:srgbClr val="FF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b="1" dirty="0" err="1" smtClean="0">
                <a:solidFill>
                  <a:srgbClr val="FF00FF"/>
                </a:solidFill>
                <a:latin typeface="Times New Roman" pitchFamily="18" charset="0"/>
                <a:cs typeface="Times New Roman" pitchFamily="18" charset="0"/>
              </a:rPr>
              <a:t>hiện</a:t>
            </a:r>
            <a:r>
              <a:rPr lang="en-US" sz="2800" b="1" dirty="0" smtClean="0">
                <a:solidFill>
                  <a:srgbClr val="FF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b="1" dirty="0" err="1" smtClean="0">
                <a:solidFill>
                  <a:srgbClr val="FF00FF"/>
                </a:solidFill>
                <a:latin typeface="Times New Roman" pitchFamily="18" charset="0"/>
                <a:cs typeface="Times New Roman" pitchFamily="18" charset="0"/>
              </a:rPr>
              <a:t>các</a:t>
            </a:r>
            <a:r>
              <a:rPr lang="en-US" sz="2800" b="1" dirty="0" smtClean="0">
                <a:solidFill>
                  <a:srgbClr val="FF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b="1" dirty="0" err="1" smtClean="0">
                <a:solidFill>
                  <a:srgbClr val="FF00FF"/>
                </a:solidFill>
                <a:latin typeface="Times New Roman" pitchFamily="18" charset="0"/>
                <a:cs typeface="Times New Roman" pitchFamily="18" charset="0"/>
              </a:rPr>
              <a:t>yêu</a:t>
            </a:r>
            <a:r>
              <a:rPr lang="en-US" sz="2800" b="1" dirty="0" smtClean="0">
                <a:solidFill>
                  <a:srgbClr val="FF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b="1" dirty="0" err="1" smtClean="0">
                <a:solidFill>
                  <a:srgbClr val="FF00FF"/>
                </a:solidFill>
                <a:latin typeface="Times New Roman" pitchFamily="18" charset="0"/>
                <a:cs typeface="Times New Roman" pitchFamily="18" charset="0"/>
              </a:rPr>
              <a:t>cầu</a:t>
            </a:r>
            <a:r>
              <a:rPr lang="en-US" sz="2800" b="1" dirty="0" smtClean="0">
                <a:solidFill>
                  <a:srgbClr val="FF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b="1" dirty="0" err="1" smtClean="0">
                <a:solidFill>
                  <a:srgbClr val="FF00FF"/>
                </a:solidFill>
                <a:latin typeface="Times New Roman" pitchFamily="18" charset="0"/>
                <a:cs typeface="Times New Roman" pitchFamily="18" charset="0"/>
              </a:rPr>
              <a:t>sau</a:t>
            </a:r>
            <a:r>
              <a:rPr lang="en-US" sz="2800" b="1" dirty="0" smtClean="0">
                <a:solidFill>
                  <a:srgbClr val="FF00FF"/>
                </a:solidFill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en-US" sz="2800" b="1" dirty="0" smtClean="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(SGK – TRANG 49) </a:t>
            </a:r>
            <a:endParaRPr lang="en-US" sz="2800" b="1" dirty="0">
              <a:solidFill>
                <a:schemeClr val="accent2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04801" y="2209800"/>
            <a:ext cx="8796022" cy="2492990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2600" dirty="0" smtClean="0">
                <a:latin typeface="Times New Roman" pitchFamily="18" charset="0"/>
                <a:cs typeface="Times New Roman" pitchFamily="18" charset="0"/>
              </a:rPr>
              <a:t>1. </a:t>
            </a:r>
            <a:r>
              <a:rPr lang="en-US" sz="2600" b="1" dirty="0" err="1" smtClean="0">
                <a:latin typeface="Times New Roman" pitchFamily="18" charset="0"/>
                <a:cs typeface="Times New Roman" pitchFamily="18" charset="0"/>
              </a:rPr>
              <a:t>Chọn</a:t>
            </a:r>
            <a:r>
              <a:rPr lang="en-US" sz="26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600" b="1" dirty="0" err="1" smtClean="0">
                <a:latin typeface="Times New Roman" pitchFamily="18" charset="0"/>
                <a:cs typeface="Times New Roman" pitchFamily="18" charset="0"/>
              </a:rPr>
              <a:t>cách</a:t>
            </a:r>
            <a:r>
              <a:rPr lang="en-US" sz="26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600" b="1" dirty="0" err="1" smtClean="0">
                <a:latin typeface="Times New Roman" pitchFamily="18" charset="0"/>
                <a:cs typeface="Times New Roman" pitchFamily="18" charset="0"/>
              </a:rPr>
              <a:t>đặt</a:t>
            </a:r>
            <a:r>
              <a:rPr lang="en-US" sz="26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600" b="1" dirty="0" err="1" smtClean="0">
                <a:latin typeface="Times New Roman" pitchFamily="18" charset="0"/>
                <a:cs typeface="Times New Roman" pitchFamily="18" charset="0"/>
              </a:rPr>
              <a:t>các</a:t>
            </a:r>
            <a:r>
              <a:rPr lang="en-US" sz="26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600" b="1" dirty="0" err="1" smtClean="0">
                <a:latin typeface="Times New Roman" pitchFamily="18" charset="0"/>
                <a:cs typeface="Times New Roman" pitchFamily="18" charset="0"/>
              </a:rPr>
              <a:t>trang</a:t>
            </a:r>
            <a:r>
              <a:rPr lang="en-US" sz="26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600" b="1" dirty="0" err="1" smtClean="0">
                <a:latin typeface="Times New Roman" pitchFamily="18" charset="0"/>
                <a:cs typeface="Times New Roman" pitchFamily="18" charset="0"/>
              </a:rPr>
              <a:t>giấy</a:t>
            </a:r>
            <a:r>
              <a:rPr lang="en-US" sz="26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600" b="1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theo</a:t>
            </a:r>
            <a:r>
              <a:rPr lang="en-US" sz="26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600" b="1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chiều</a:t>
            </a:r>
            <a:r>
              <a:rPr lang="en-US" sz="26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600" b="1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ngang</a:t>
            </a:r>
            <a:r>
              <a:rPr lang="en-US" sz="26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. </a:t>
            </a:r>
          </a:p>
          <a:p>
            <a:pPr algn="just">
              <a:lnSpc>
                <a:spcPct val="150000"/>
              </a:lnSpc>
            </a:pPr>
            <a:r>
              <a:rPr lang="en-US" sz="2600" b="1" dirty="0" smtClean="0">
                <a:latin typeface="Times New Roman" pitchFamily="18" charset="0"/>
                <a:cs typeface="Times New Roman" pitchFamily="18" charset="0"/>
              </a:rPr>
              <a:t>2. </a:t>
            </a:r>
            <a:r>
              <a:rPr lang="en-US" sz="2600" b="1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Đánh</a:t>
            </a:r>
            <a:r>
              <a:rPr lang="en-US" sz="26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600" b="1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số</a:t>
            </a:r>
            <a:r>
              <a:rPr lang="en-US" sz="26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600" b="1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trang</a:t>
            </a:r>
            <a:r>
              <a:rPr lang="en-US" sz="26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600" b="1" dirty="0" err="1" smtClean="0">
                <a:latin typeface="Times New Roman" pitchFamily="18" charset="0"/>
                <a:cs typeface="Times New Roman" pitchFamily="18" charset="0"/>
              </a:rPr>
              <a:t>theo</a:t>
            </a:r>
            <a:r>
              <a:rPr lang="en-US" sz="26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600" b="1" dirty="0" err="1" smtClean="0">
                <a:latin typeface="Times New Roman" pitchFamily="18" charset="0"/>
                <a:cs typeface="Times New Roman" pitchFamily="18" charset="0"/>
              </a:rPr>
              <a:t>vị</a:t>
            </a:r>
            <a:r>
              <a:rPr lang="en-US" sz="26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600" b="1" dirty="0" err="1" smtClean="0">
                <a:latin typeface="Times New Roman" pitchFamily="18" charset="0"/>
                <a:cs typeface="Times New Roman" pitchFamily="18" charset="0"/>
              </a:rPr>
              <a:t>trí</a:t>
            </a:r>
            <a:r>
              <a:rPr lang="en-US" sz="26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600" b="1" dirty="0" err="1" smtClean="0">
                <a:latin typeface="Times New Roman" pitchFamily="18" charset="0"/>
                <a:cs typeface="Times New Roman" pitchFamily="18" charset="0"/>
              </a:rPr>
              <a:t>mà</a:t>
            </a:r>
            <a:r>
              <a:rPr lang="en-US" sz="26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600" b="1" dirty="0" err="1" smtClean="0">
                <a:latin typeface="Times New Roman" pitchFamily="18" charset="0"/>
                <a:cs typeface="Times New Roman" pitchFamily="18" charset="0"/>
              </a:rPr>
              <a:t>em</a:t>
            </a:r>
            <a:r>
              <a:rPr lang="en-US" sz="26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600" b="1" dirty="0" err="1" smtClean="0">
                <a:latin typeface="Times New Roman" pitchFamily="18" charset="0"/>
                <a:cs typeface="Times New Roman" pitchFamily="18" charset="0"/>
              </a:rPr>
              <a:t>muốn</a:t>
            </a:r>
            <a:r>
              <a:rPr lang="en-US" sz="2600" b="1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en-US" sz="2600" b="1" dirty="0" smtClean="0">
                <a:latin typeface="Times New Roman" pitchFamily="18" charset="0"/>
                <a:cs typeface="Times New Roman" pitchFamily="18" charset="0"/>
              </a:rPr>
              <a:t>3. </a:t>
            </a:r>
            <a:r>
              <a:rPr lang="en-US" sz="2600" b="1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Chèn</a:t>
            </a:r>
            <a:r>
              <a:rPr lang="en-US" sz="26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600" b="1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một</a:t>
            </a:r>
            <a:r>
              <a:rPr lang="en-US" sz="26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600" b="1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bảng</a:t>
            </a:r>
            <a:r>
              <a:rPr lang="en-US" sz="26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600" b="1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trống</a:t>
            </a:r>
            <a:r>
              <a:rPr lang="en-US" sz="26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600" b="1" dirty="0" err="1" smtClean="0">
                <a:latin typeface="Times New Roman" pitchFamily="18" charset="0"/>
                <a:cs typeface="Times New Roman" pitchFamily="18" charset="0"/>
              </a:rPr>
              <a:t>vào</a:t>
            </a:r>
            <a:r>
              <a:rPr lang="en-US" sz="26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600" b="1" dirty="0" err="1" smtClean="0">
                <a:latin typeface="Times New Roman" pitchFamily="18" charset="0"/>
                <a:cs typeface="Times New Roman" pitchFamily="18" charset="0"/>
              </a:rPr>
              <a:t>trang</a:t>
            </a:r>
            <a:r>
              <a:rPr lang="en-US" sz="26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600" b="1" dirty="0" err="1" smtClean="0">
                <a:latin typeface="Times New Roman" pitchFamily="18" charset="0"/>
                <a:cs typeface="Times New Roman" pitchFamily="18" charset="0"/>
              </a:rPr>
              <a:t>thứ</a:t>
            </a:r>
            <a:r>
              <a:rPr lang="en-US" sz="26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600" b="1" dirty="0" err="1" smtClean="0">
                <a:latin typeface="Times New Roman" pitchFamily="18" charset="0"/>
                <a:cs typeface="Times New Roman" pitchFamily="18" charset="0"/>
              </a:rPr>
              <a:t>hai</a:t>
            </a:r>
            <a:endParaRPr lang="en-US" sz="2600" b="1" dirty="0" smtClean="0">
              <a:latin typeface="Times New Roman" pitchFamily="18" charset="0"/>
              <a:cs typeface="Times New Roman" pitchFamily="18" charset="0"/>
            </a:endParaRPr>
          </a:p>
          <a:p>
            <a:pPr algn="just">
              <a:lnSpc>
                <a:spcPct val="150000"/>
              </a:lnSpc>
            </a:pPr>
            <a:r>
              <a:rPr lang="en-US" sz="2600" b="1" dirty="0" smtClean="0">
                <a:latin typeface="Times New Roman" pitchFamily="18" charset="0"/>
                <a:cs typeface="Times New Roman" pitchFamily="18" charset="0"/>
              </a:rPr>
              <a:t>4. </a:t>
            </a:r>
            <a:r>
              <a:rPr lang="en-US" sz="2600" b="1" dirty="0" err="1" smtClean="0">
                <a:latin typeface="Times New Roman" pitchFamily="18" charset="0"/>
                <a:cs typeface="Times New Roman" pitchFamily="18" charset="0"/>
              </a:rPr>
              <a:t>Tại</a:t>
            </a:r>
            <a:r>
              <a:rPr lang="en-US" sz="26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600" b="1" dirty="0" err="1" smtClean="0">
                <a:latin typeface="Times New Roman" pitchFamily="18" charset="0"/>
                <a:cs typeface="Times New Roman" pitchFamily="18" charset="0"/>
              </a:rPr>
              <a:t>trang</a:t>
            </a:r>
            <a:r>
              <a:rPr lang="en-US" sz="26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600" b="1" dirty="0" err="1" smtClean="0">
                <a:latin typeface="Times New Roman" pitchFamily="18" charset="0"/>
                <a:cs typeface="Times New Roman" pitchFamily="18" charset="0"/>
              </a:rPr>
              <a:t>thứ</a:t>
            </a:r>
            <a:r>
              <a:rPr lang="en-US" sz="2600" b="1" dirty="0" smtClean="0">
                <a:latin typeface="Times New Roman" pitchFamily="18" charset="0"/>
                <a:cs typeface="Times New Roman" pitchFamily="18" charset="0"/>
              </a:rPr>
              <a:t> 3 </a:t>
            </a:r>
            <a:r>
              <a:rPr lang="en-US" sz="2600" b="1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chèn</a:t>
            </a:r>
            <a:r>
              <a:rPr lang="en-US" sz="26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600" b="1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một</a:t>
            </a:r>
            <a:r>
              <a:rPr lang="en-US" sz="26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600" b="1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ảnh</a:t>
            </a:r>
            <a:r>
              <a:rPr lang="en-US" sz="26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600" b="1" dirty="0" err="1" smtClean="0">
                <a:latin typeface="Times New Roman" pitchFamily="18" charset="0"/>
                <a:cs typeface="Times New Roman" pitchFamily="18" charset="0"/>
              </a:rPr>
              <a:t>tùy</a:t>
            </a:r>
            <a:r>
              <a:rPr lang="en-US" sz="2600" b="1" dirty="0" smtClean="0">
                <a:latin typeface="Times New Roman" pitchFamily="18" charset="0"/>
                <a:cs typeface="Times New Roman" pitchFamily="18" charset="0"/>
              </a:rPr>
              <a:t> ý.</a:t>
            </a:r>
            <a:endParaRPr lang="en-US" sz="2800" b="1" dirty="0" smtClean="0">
              <a:latin typeface="Times New Roman" pitchFamily="18" charset="0"/>
              <a:cs typeface="Times New Roman" pitchFamily="18" charset="0"/>
              <a:sym typeface="Wingdings" pitchFamily="2" charset="2"/>
            </a:endParaRPr>
          </a:p>
        </p:txBody>
      </p:sp>
      <p:sp>
        <p:nvSpPr>
          <p:cNvPr id="5" name="AutoShape 57" descr="Newsprint"/>
          <p:cNvSpPr>
            <a:spLocks noChangeArrowheads="1"/>
          </p:cNvSpPr>
          <p:nvPr/>
        </p:nvSpPr>
        <p:spPr bwMode="auto">
          <a:xfrm>
            <a:off x="0" y="0"/>
            <a:ext cx="9144000" cy="685800"/>
          </a:xfrm>
          <a:prstGeom prst="flowChartAlternateProcess">
            <a:avLst/>
          </a:prstGeom>
          <a:solidFill>
            <a:schemeClr val="accent6">
              <a:lumMod val="75000"/>
            </a:schemeClr>
          </a:solidFill>
          <a:ln w="9525">
            <a:pattFill prst="pct60">
              <a:fgClr>
                <a:srgbClr val="008000"/>
              </a:fgClr>
              <a:bgClr>
                <a:srgbClr val="FFFFFF"/>
              </a:bgClr>
            </a:pattFill>
            <a:miter lim="800000"/>
            <a:headEnd/>
            <a:tailEnd/>
          </a:ln>
          <a:effectLst/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en-US" altLang="en-US" sz="3200" b="1" dirty="0">
                <a:solidFill>
                  <a:schemeClr val="bg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</a:rPr>
              <a:t>B</a:t>
            </a:r>
            <a:r>
              <a:rPr lang="en-US" altLang="en-US" sz="3200" b="1" dirty="0" smtClean="0">
                <a:solidFill>
                  <a:schemeClr val="bg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</a:rPr>
              <a:t>. HOẠT ĐỘNG THỰC HÀNH</a:t>
            </a:r>
            <a:endParaRPr lang="en-US" altLang="en-US" sz="3200" b="1" dirty="0">
              <a:solidFill>
                <a:schemeClr val="bg1">
                  <a:lumMod val="9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</a:endParaRPr>
          </a:p>
        </p:txBody>
      </p:sp>
      <p:sp>
        <p:nvSpPr>
          <p:cNvPr id="2" name="5-Point Star 1">
            <a:hlinkClick r:id="rId2" action="ppaction://hlinkfile"/>
          </p:cNvPr>
          <p:cNvSpPr/>
          <p:nvPr/>
        </p:nvSpPr>
        <p:spPr>
          <a:xfrm>
            <a:off x="8290749" y="114300"/>
            <a:ext cx="487301" cy="457200"/>
          </a:xfrm>
          <a:prstGeom prst="star5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00"/>
              </a:solidFill>
            </a:endParaRPr>
          </a:p>
        </p:txBody>
      </p:sp>
      <p:pic>
        <p:nvPicPr>
          <p:cNvPr id="6" name="Content Placeholder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67600" y="2286000"/>
            <a:ext cx="1345812" cy="607759"/>
          </a:xfrm>
          <a:prstGeom prst="rect">
            <a:avLst/>
          </a:prstGeom>
          <a:ln>
            <a:solidFill>
              <a:srgbClr val="002060"/>
            </a:solidFill>
          </a:ln>
        </p:spPr>
      </p:pic>
    </p:spTree>
    <p:extLst>
      <p:ext uri="{BB962C8B-B14F-4D97-AF65-F5344CB8AC3E}">
        <p14:creationId xmlns:p14="http://schemas.microsoft.com/office/powerpoint/2010/main" val="25594300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098" name="Group 2"/>
          <p:cNvGrpSpPr>
            <a:grpSpLocks/>
          </p:cNvGrpSpPr>
          <p:nvPr/>
        </p:nvGrpSpPr>
        <p:grpSpPr bwMode="auto">
          <a:xfrm>
            <a:off x="0" y="609600"/>
            <a:ext cx="9144000" cy="6248400"/>
            <a:chOff x="0" y="0"/>
            <a:chExt cx="5760" cy="4320"/>
          </a:xfrm>
        </p:grpSpPr>
        <p:pic>
          <p:nvPicPr>
            <p:cNvPr id="4102" name="Picture 3" descr="Picture3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5400000" flipH="1">
              <a:off x="-48" y="48"/>
              <a:ext cx="720" cy="62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4103" name="Picture 4" descr="Picture3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10745161" flipH="1">
              <a:off x="5040" y="0"/>
              <a:ext cx="720" cy="62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4104" name="Picture 5" descr="Picture3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0" y="3696"/>
              <a:ext cx="720" cy="62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4105" name="Picture 6" descr="Picture3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16263479" flipH="1">
              <a:off x="5088" y="3648"/>
              <a:ext cx="720" cy="62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4106" name="Line 7"/>
            <p:cNvSpPr>
              <a:spLocks noChangeShapeType="1"/>
            </p:cNvSpPr>
            <p:nvPr/>
          </p:nvSpPr>
          <p:spPr bwMode="auto">
            <a:xfrm>
              <a:off x="60" y="768"/>
              <a:ext cx="0" cy="2880"/>
            </a:xfrm>
            <a:prstGeom prst="line">
              <a:avLst/>
            </a:prstGeom>
            <a:noFill/>
            <a:ln w="127000" cmpd="tri">
              <a:solidFill>
                <a:srgbClr val="00CC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107" name="Line 8"/>
            <p:cNvSpPr>
              <a:spLocks noChangeShapeType="1"/>
            </p:cNvSpPr>
            <p:nvPr/>
          </p:nvSpPr>
          <p:spPr bwMode="auto">
            <a:xfrm>
              <a:off x="5700" y="672"/>
              <a:ext cx="0" cy="2880"/>
            </a:xfrm>
            <a:prstGeom prst="line">
              <a:avLst/>
            </a:prstGeom>
            <a:noFill/>
            <a:ln w="127000" cmpd="tri">
              <a:solidFill>
                <a:srgbClr val="00CC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108" name="Line 9"/>
            <p:cNvSpPr>
              <a:spLocks noChangeShapeType="1"/>
            </p:cNvSpPr>
            <p:nvPr/>
          </p:nvSpPr>
          <p:spPr bwMode="auto">
            <a:xfrm flipV="1">
              <a:off x="720" y="4245"/>
              <a:ext cx="4367" cy="15"/>
            </a:xfrm>
            <a:prstGeom prst="line">
              <a:avLst/>
            </a:prstGeom>
            <a:noFill/>
            <a:ln w="127000" cmpd="tri">
              <a:solidFill>
                <a:srgbClr val="00CC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109" name="Line 10"/>
            <p:cNvSpPr>
              <a:spLocks noChangeShapeType="1"/>
            </p:cNvSpPr>
            <p:nvPr/>
          </p:nvSpPr>
          <p:spPr bwMode="auto">
            <a:xfrm flipV="1">
              <a:off x="672" y="63"/>
              <a:ext cx="4360" cy="6"/>
            </a:xfrm>
            <a:prstGeom prst="line">
              <a:avLst/>
            </a:prstGeom>
            <a:noFill/>
            <a:ln w="127000" cmpd="tri">
              <a:solidFill>
                <a:srgbClr val="00CC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4099" name="Rectangle 11"/>
          <p:cNvSpPr>
            <a:spLocks noChangeArrowheads="1"/>
          </p:cNvSpPr>
          <p:nvPr/>
        </p:nvSpPr>
        <p:spPr bwMode="auto">
          <a:xfrm>
            <a:off x="228600" y="1524000"/>
            <a:ext cx="8343900" cy="1066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/>
            <a:r>
              <a:rPr lang="en-US" sz="6000" b="1" i="1" dirty="0" smtClean="0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  <a:hlinkClick r:id="rId3" action="ppaction://hlinkfile"/>
              </a:rPr>
              <a:t>KIỂM</a:t>
            </a:r>
            <a:r>
              <a:rPr lang="en-US" sz="6000" b="1" i="1" dirty="0" smtClean="0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TRA BÀI CŨ</a:t>
            </a:r>
            <a:endParaRPr lang="en-US" sz="6000" b="1" i="1" dirty="0">
              <a:solidFill>
                <a:srgbClr val="FF0000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21519" name="AutoShape 15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3981450" y="2971341"/>
            <a:ext cx="838200" cy="838200"/>
          </a:xfrm>
          <a:prstGeom prst="actionButtonHelp">
            <a:avLst/>
          </a:prstGeom>
          <a:solidFill>
            <a:srgbClr val="FFFF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4" name="Text Box 114"/>
          <p:cNvSpPr txBox="1">
            <a:spLocks noChangeArrowheads="1"/>
          </p:cNvSpPr>
          <p:nvPr/>
        </p:nvSpPr>
        <p:spPr bwMode="auto">
          <a:xfrm>
            <a:off x="0" y="0"/>
            <a:ext cx="9144000" cy="584775"/>
          </a:xfrm>
          <a:prstGeom prst="rect">
            <a:avLst/>
          </a:prstGeom>
          <a:solidFill>
            <a:srgbClr val="00B0F0"/>
          </a:solidFill>
          <a:ln>
            <a:noFill/>
          </a:ln>
          <a:effectLst/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endParaRPr lang="en-US" altLang="en-US" sz="32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682413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15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15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519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618" name="AutoShape 2">
            <a:hlinkClick r:id="rId3" action="ppaction://hlinksldjump" highlightClick="1">
              <a:snd r:embed="rId4" name="Qua trang.wav"/>
            </a:hlinkClick>
          </p:cNvPr>
          <p:cNvSpPr>
            <a:spLocks noChangeArrowheads="1"/>
          </p:cNvSpPr>
          <p:nvPr/>
        </p:nvSpPr>
        <p:spPr bwMode="auto">
          <a:xfrm>
            <a:off x="2114940" y="3724232"/>
            <a:ext cx="1023177" cy="1145479"/>
          </a:xfrm>
          <a:prstGeom prst="bevel">
            <a:avLst>
              <a:gd name="adj" fmla="val 12500"/>
            </a:avLst>
          </a:prstGeom>
          <a:gradFill rotWithShape="0">
            <a:gsLst>
              <a:gs pos="0">
                <a:srgbClr val="FFFF66"/>
              </a:gs>
              <a:gs pos="100000">
                <a:srgbClr val="CC3300"/>
              </a:gs>
            </a:gsLst>
            <a:path path="rect">
              <a:fillToRect l="50000" t="50000" r="50000" b="50000"/>
            </a:path>
          </a:gradFill>
          <a:ln w="12700">
            <a:solidFill>
              <a:schemeClr val="bg2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folHlink"/>
              </a:buClr>
              <a:buFont typeface="Wingdings" pitchFamily="2" charset="2"/>
              <a:buChar char="v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Font typeface="Wingdings" pitchFamily="2" charset="2"/>
              <a:buChar char="§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>
              <a:spcBef>
                <a:spcPct val="0"/>
              </a:spcBef>
              <a:buClrTx/>
              <a:buFontTx/>
              <a:buNone/>
            </a:pPr>
            <a:r>
              <a:rPr lang="en-US" altLang="en-US" sz="4400" b="1" dirty="0">
                <a:solidFill>
                  <a:srgbClr val="800000"/>
                </a:solidFill>
                <a:latin typeface="VNI-Bodon-Poster" pitchFamily="2" charset="0"/>
              </a:rPr>
              <a:t>1</a:t>
            </a:r>
          </a:p>
        </p:txBody>
      </p:sp>
      <p:sp>
        <p:nvSpPr>
          <p:cNvPr id="111620" name="AutoShape 4">
            <a:hlinkClick r:id="rId5" action="ppaction://hlinksldjump" highlightClick="1">
              <a:snd r:embed="rId4" name="Qua trang.wav"/>
            </a:hlinkClick>
          </p:cNvPr>
          <p:cNvSpPr>
            <a:spLocks noChangeArrowheads="1"/>
          </p:cNvSpPr>
          <p:nvPr/>
        </p:nvSpPr>
        <p:spPr bwMode="auto">
          <a:xfrm>
            <a:off x="3138117" y="3736757"/>
            <a:ext cx="1034224" cy="1120427"/>
          </a:xfrm>
          <a:prstGeom prst="bevel">
            <a:avLst>
              <a:gd name="adj" fmla="val 12500"/>
            </a:avLst>
          </a:prstGeom>
          <a:gradFill rotWithShape="0">
            <a:gsLst>
              <a:gs pos="0">
                <a:srgbClr val="FFFF66"/>
              </a:gs>
              <a:gs pos="100000">
                <a:srgbClr val="CC3300"/>
              </a:gs>
            </a:gsLst>
            <a:path path="rect">
              <a:fillToRect l="50000" t="50000" r="50000" b="50000"/>
            </a:path>
          </a:gradFill>
          <a:ln w="12700">
            <a:solidFill>
              <a:schemeClr val="bg2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folHlink"/>
              </a:buClr>
              <a:buFont typeface="Wingdings" pitchFamily="2" charset="2"/>
              <a:buChar char="v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Font typeface="Wingdings" pitchFamily="2" charset="2"/>
              <a:buChar char="§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>
              <a:spcBef>
                <a:spcPct val="0"/>
              </a:spcBef>
              <a:buClrTx/>
              <a:buFontTx/>
              <a:buNone/>
            </a:pPr>
            <a:r>
              <a:rPr lang="en-US" altLang="en-US" sz="4400" b="1" dirty="0">
                <a:solidFill>
                  <a:srgbClr val="800000"/>
                </a:solidFill>
                <a:latin typeface="VNI-Bodon-Poster" pitchFamily="2" charset="0"/>
              </a:rPr>
              <a:t>2</a:t>
            </a:r>
          </a:p>
        </p:txBody>
      </p:sp>
      <p:sp>
        <p:nvSpPr>
          <p:cNvPr id="17412" name="AutoShape 6"/>
          <p:cNvSpPr>
            <a:spLocks noChangeArrowheads="1"/>
          </p:cNvSpPr>
          <p:nvPr/>
        </p:nvSpPr>
        <p:spPr bwMode="auto">
          <a:xfrm>
            <a:off x="134938" y="69850"/>
            <a:ext cx="9009062" cy="6705600"/>
          </a:xfrm>
          <a:prstGeom prst="roundRect">
            <a:avLst>
              <a:gd name="adj" fmla="val 4259"/>
            </a:avLst>
          </a:prstGeom>
          <a:noFill/>
          <a:ln w="127000" cmpd="thickThin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folHlink"/>
              </a:buClr>
              <a:buFont typeface="Wingdings" pitchFamily="2" charset="2"/>
              <a:buChar char="v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Font typeface="Wingdings" pitchFamily="2" charset="2"/>
              <a:buChar char="§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en-US" altLang="en-US" sz="1800"/>
          </a:p>
        </p:txBody>
      </p:sp>
      <p:sp>
        <p:nvSpPr>
          <p:cNvPr id="17413" name="AutoShape 7"/>
          <p:cNvSpPr>
            <a:spLocks noChangeArrowheads="1"/>
          </p:cNvSpPr>
          <p:nvPr/>
        </p:nvSpPr>
        <p:spPr bwMode="auto">
          <a:xfrm>
            <a:off x="134938" y="69850"/>
            <a:ext cx="9009062" cy="6705600"/>
          </a:xfrm>
          <a:prstGeom prst="roundRect">
            <a:avLst>
              <a:gd name="adj" fmla="val 4259"/>
            </a:avLst>
          </a:prstGeom>
          <a:noFill/>
          <a:ln w="127000" cmpd="thickThin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folHlink"/>
              </a:buClr>
              <a:buFont typeface="Wingdings" pitchFamily="2" charset="2"/>
              <a:buChar char="v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Font typeface="Wingdings" pitchFamily="2" charset="2"/>
              <a:buChar char="§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en-US" altLang="en-US" sz="1800"/>
          </a:p>
        </p:txBody>
      </p:sp>
      <p:pic>
        <p:nvPicPr>
          <p:cNvPr id="17415" name="Picture 12" descr="smalborg[1]">
            <a:hlinkClick r:id="rId6" action="ppaction://hlinksldjump"/>
          </p:cNvPr>
          <p:cNvPicPr>
            <a:picLocks noChangeAspect="1" noChangeArrowheads="1" noCrop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9232" y="463550"/>
            <a:ext cx="8860632" cy="129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1631" name="WordArt 15">
            <a:hlinkClick r:id="rId8" action="ppaction://hlinkpres?slideindex=20&amp;slidetitle=Slide 20"/>
          </p:cNvPr>
          <p:cNvSpPr>
            <a:spLocks noChangeArrowheads="1" noChangeShapeType="1" noTextEdit="1"/>
          </p:cNvSpPr>
          <p:nvPr/>
        </p:nvSpPr>
        <p:spPr bwMode="auto">
          <a:xfrm>
            <a:off x="685800" y="609600"/>
            <a:ext cx="8077200" cy="6858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it-IT" sz="3600" b="1" kern="10" dirty="0">
                <a:ln w="12700">
                  <a:solidFill>
                    <a:srgbClr val="0000FF"/>
                  </a:solidFill>
                  <a:round/>
                  <a:headEnd/>
                  <a:tailEnd/>
                </a:ln>
                <a:solidFill>
                  <a:schemeClr val="bg1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Times New Roman"/>
                <a:cs typeface="Times New Roman"/>
              </a:rPr>
              <a:t>TRÒ CHƠI : AI NHANH AI ĐÚNG</a:t>
            </a:r>
            <a:endParaRPr lang="en-US" sz="3600" b="1" kern="10" dirty="0">
              <a:ln w="12700">
                <a:solidFill>
                  <a:srgbClr val="0000FF"/>
                </a:solidFill>
                <a:round/>
                <a:headEnd/>
                <a:tailEnd/>
              </a:ln>
              <a:solidFill>
                <a:schemeClr val="bg1"/>
              </a:solidFill>
              <a:effectLst>
                <a:outerShdw dist="35921" dir="2700000" algn="ctr" rotWithShape="0">
                  <a:srgbClr val="990000"/>
                </a:outerShdw>
              </a:effectLst>
              <a:latin typeface="Times New Roman"/>
              <a:cs typeface="Times New Roman"/>
            </a:endParaRPr>
          </a:p>
        </p:txBody>
      </p:sp>
      <p:pic>
        <p:nvPicPr>
          <p:cNvPr id="17417" name="Picture 19" descr="photo-1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9232" y="0"/>
            <a:ext cx="8563768" cy="690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418" name="Picture 20" descr="photo-1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10600" y="152400"/>
            <a:ext cx="609600" cy="6172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419" name="Picture 21" descr="photo-1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" y="6324600"/>
            <a:ext cx="4495800" cy="690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420" name="Picture 22" descr="photo-1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52400" y="702276"/>
            <a:ext cx="703263" cy="6172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421" name="Picture 23" descr="photo-1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43400" y="6167438"/>
            <a:ext cx="4648200" cy="690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422" name="Picture 24" descr="photo-1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1600" y="6167438"/>
            <a:ext cx="4495800" cy="690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1647" name="VUIDEHOC.WAV">
            <a:hlinkClick r:id="" action="ppaction://media"/>
          </p:cNvPr>
          <p:cNvPicPr>
            <a:picLocks noRot="1" noChangeAspect="1" noChangeArrowheads="1"/>
          </p:cNvPicPr>
          <p:nvPr>
            <a:audioFile r:link="rId1"/>
          </p:nvPr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52400" y="7086600"/>
            <a:ext cx="3048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424" name="TextBox 1">
            <a:hlinkClick r:id="rId12" action="ppaction://hlinksldjump"/>
          </p:cNvPr>
          <p:cNvSpPr txBox="1">
            <a:spLocks noChangeArrowheads="1"/>
          </p:cNvSpPr>
          <p:nvPr/>
        </p:nvSpPr>
        <p:spPr bwMode="auto">
          <a:xfrm>
            <a:off x="1524000" y="2209800"/>
            <a:ext cx="2597150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Font typeface="Wingdings" pitchFamily="2" charset="2"/>
              <a:buChar char="v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Font typeface="Wingdings" pitchFamily="2" charset="2"/>
              <a:buChar char="§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3600" b="1" dirty="0" err="1">
                <a:solidFill>
                  <a:srgbClr val="FF0000"/>
                </a:solidFill>
              </a:rPr>
              <a:t>Câu</a:t>
            </a:r>
            <a:r>
              <a:rPr lang="en-US" altLang="en-US" sz="3600" b="1" dirty="0">
                <a:solidFill>
                  <a:srgbClr val="FF0000"/>
                </a:solidFill>
              </a:rPr>
              <a:t> </a:t>
            </a:r>
            <a:r>
              <a:rPr lang="en-US" altLang="en-US" sz="3600" b="1" dirty="0" err="1">
                <a:solidFill>
                  <a:srgbClr val="FF0000"/>
                </a:solidFill>
              </a:rPr>
              <a:t>hỏi</a:t>
            </a:r>
            <a:r>
              <a:rPr lang="en-US" altLang="en-US" sz="3600" b="1" dirty="0">
                <a:solidFill>
                  <a:srgbClr val="FF0000"/>
                </a:solidFill>
              </a:rPr>
              <a:t>:</a:t>
            </a:r>
          </a:p>
        </p:txBody>
      </p:sp>
      <p:sp>
        <p:nvSpPr>
          <p:cNvPr id="17" name="AutoShape 4">
            <a:hlinkClick r:id="rId13" action="ppaction://hlinksldjump" highlightClick="1">
              <a:snd r:embed="rId4" name="Qua trang.wav"/>
            </a:hlinkClick>
          </p:cNvPr>
          <p:cNvSpPr>
            <a:spLocks noChangeArrowheads="1"/>
          </p:cNvSpPr>
          <p:nvPr/>
        </p:nvSpPr>
        <p:spPr bwMode="auto">
          <a:xfrm>
            <a:off x="4178604" y="3760395"/>
            <a:ext cx="1009650" cy="1073150"/>
          </a:xfrm>
          <a:prstGeom prst="bevel">
            <a:avLst>
              <a:gd name="adj" fmla="val 12500"/>
            </a:avLst>
          </a:prstGeom>
          <a:gradFill rotWithShape="0">
            <a:gsLst>
              <a:gs pos="0">
                <a:srgbClr val="FFFF66"/>
              </a:gs>
              <a:gs pos="100000">
                <a:srgbClr val="CC3300"/>
              </a:gs>
            </a:gsLst>
            <a:path path="rect">
              <a:fillToRect l="50000" t="50000" r="50000" b="50000"/>
            </a:path>
          </a:gradFill>
          <a:ln w="12700">
            <a:solidFill>
              <a:schemeClr val="bg2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folHlink"/>
              </a:buClr>
              <a:buFont typeface="Wingdings" pitchFamily="2" charset="2"/>
              <a:buChar char="v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Font typeface="Wingdings" pitchFamily="2" charset="2"/>
              <a:buChar char="§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>
              <a:spcBef>
                <a:spcPct val="0"/>
              </a:spcBef>
              <a:buClrTx/>
              <a:buFontTx/>
              <a:buNone/>
            </a:pPr>
            <a:r>
              <a:rPr lang="en-US" altLang="en-US" sz="4400" b="1" smtClean="0">
                <a:solidFill>
                  <a:srgbClr val="800000"/>
                </a:solidFill>
                <a:latin typeface="VNI-Bodon-Poster" pitchFamily="2" charset="0"/>
              </a:rPr>
              <a:t>3</a:t>
            </a:r>
            <a:endParaRPr lang="en-US" altLang="en-US" sz="4400" b="1">
              <a:solidFill>
                <a:srgbClr val="800000"/>
              </a:solidFill>
              <a:latin typeface="VNI-Bodon-Poster" pitchFamily="2" charset="0"/>
            </a:endParaRPr>
          </a:p>
        </p:txBody>
      </p:sp>
      <p:sp>
        <p:nvSpPr>
          <p:cNvPr id="18" name="AutoShape 4">
            <a:hlinkClick r:id="rId14" action="ppaction://hlinksldjump" highlightClick="1">
              <a:snd r:embed="rId4" name="Qua trang.wav"/>
            </a:hlinkClick>
          </p:cNvPr>
          <p:cNvSpPr>
            <a:spLocks noChangeArrowheads="1"/>
          </p:cNvSpPr>
          <p:nvPr/>
        </p:nvSpPr>
        <p:spPr bwMode="auto">
          <a:xfrm>
            <a:off x="5212393" y="3760395"/>
            <a:ext cx="1009650" cy="1073150"/>
          </a:xfrm>
          <a:prstGeom prst="bevel">
            <a:avLst>
              <a:gd name="adj" fmla="val 12500"/>
            </a:avLst>
          </a:prstGeom>
          <a:gradFill rotWithShape="0">
            <a:gsLst>
              <a:gs pos="0">
                <a:srgbClr val="FFFF66"/>
              </a:gs>
              <a:gs pos="100000">
                <a:srgbClr val="CC3300"/>
              </a:gs>
            </a:gsLst>
            <a:path path="rect">
              <a:fillToRect l="50000" t="50000" r="50000" b="50000"/>
            </a:path>
          </a:gradFill>
          <a:ln w="12700">
            <a:solidFill>
              <a:schemeClr val="bg2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folHlink"/>
              </a:buClr>
              <a:buFont typeface="Wingdings" pitchFamily="2" charset="2"/>
              <a:buChar char="v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Font typeface="Wingdings" pitchFamily="2" charset="2"/>
              <a:buChar char="§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>
              <a:spcBef>
                <a:spcPct val="0"/>
              </a:spcBef>
              <a:buClrTx/>
              <a:buFontTx/>
              <a:buNone/>
            </a:pPr>
            <a:r>
              <a:rPr lang="en-US" altLang="en-US" sz="4400" b="1">
                <a:solidFill>
                  <a:srgbClr val="800000"/>
                </a:solidFill>
                <a:latin typeface="VNI-Bodon-Poster" pitchFamily="2" charset="0"/>
              </a:rPr>
              <a:t>4</a:t>
            </a:r>
          </a:p>
        </p:txBody>
      </p:sp>
      <p:sp>
        <p:nvSpPr>
          <p:cNvPr id="19" name="AutoShape 4">
            <a:hlinkClick r:id="rId15" action="ppaction://hlinksldjump" highlightClick="1">
              <a:snd r:embed="rId4" name="Qua trang.wav"/>
            </a:hlinkClick>
          </p:cNvPr>
          <p:cNvSpPr>
            <a:spLocks noChangeArrowheads="1"/>
          </p:cNvSpPr>
          <p:nvPr/>
        </p:nvSpPr>
        <p:spPr bwMode="auto">
          <a:xfrm>
            <a:off x="6229350" y="3760395"/>
            <a:ext cx="1009650" cy="1073150"/>
          </a:xfrm>
          <a:prstGeom prst="bevel">
            <a:avLst>
              <a:gd name="adj" fmla="val 12500"/>
            </a:avLst>
          </a:prstGeom>
          <a:gradFill rotWithShape="0">
            <a:gsLst>
              <a:gs pos="0">
                <a:srgbClr val="FFFF66"/>
              </a:gs>
              <a:gs pos="100000">
                <a:srgbClr val="CC3300"/>
              </a:gs>
            </a:gsLst>
            <a:path path="rect">
              <a:fillToRect l="50000" t="50000" r="50000" b="50000"/>
            </a:path>
          </a:gradFill>
          <a:ln w="12700">
            <a:solidFill>
              <a:schemeClr val="bg2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folHlink"/>
              </a:buClr>
              <a:buFont typeface="Wingdings" pitchFamily="2" charset="2"/>
              <a:buChar char="v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Font typeface="Wingdings" pitchFamily="2" charset="2"/>
              <a:buChar char="§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>
              <a:spcBef>
                <a:spcPct val="0"/>
              </a:spcBef>
              <a:buClrTx/>
              <a:buFontTx/>
              <a:buNone/>
            </a:pPr>
            <a:r>
              <a:rPr lang="en-US" altLang="en-US" sz="4400" b="1" dirty="0">
                <a:solidFill>
                  <a:srgbClr val="800000"/>
                </a:solidFill>
                <a:latin typeface="VNI-Bodon-Poster" pitchFamily="2" charset="0"/>
              </a:rPr>
              <a:t>5</a:t>
            </a:r>
          </a:p>
        </p:txBody>
      </p:sp>
    </p:spTree>
    <p:extLst>
      <p:ext uri="{BB962C8B-B14F-4D97-AF65-F5344CB8AC3E}">
        <p14:creationId xmlns:p14="http://schemas.microsoft.com/office/powerpoint/2010/main" val="2460676854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repeatCount="indefinite" fill="remove" grpId="0" nodeType="withEffect">
                                  <p:stCondLst>
                                    <p:cond delay="5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6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0" fill="hold"/>
                                        <p:tgtEl>
                                          <p:spTgt spid="1116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0" fill="hold"/>
                                        <p:tgtEl>
                                          <p:spTgt spid="1116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" presetClass="mediacall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11140" fill="hold"/>
                                        <p:tgtEl>
                                          <p:spTgt spid="11164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xit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4" dur="5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xit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0" dur="5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xit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6" dur="5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xit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2" dur="500"/>
                                        <p:tgtEl>
                                          <p:spTgt spid="1116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/>
                                        <p:tgtEl>
                                          <p:spTgt spid="1116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16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xit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8" dur="500"/>
                                        <p:tgtEl>
                                          <p:spTgt spid="1116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/>
                                        <p:tgtEl>
                                          <p:spTgt spid="1116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16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41" restart="whenNotActive" fill="hold" evtFilter="cancelBubble" nodeType="interactiveSeq">
                <p:stCondLst>
                  <p:cond evt="onClick" delay="0">
                    <p:tgtEl>
                      <p:spTgt spid="1116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2" fill="hold" nodeType="clickPar">
                      <p:stCondLst>
                        <p:cond delay="0"/>
                      </p:stCondLst>
                      <p:childTnLst>
                        <p:par>
                          <p:cTn id="4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4" presetID="3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45" dur="500"/>
                                        <p:tgtEl>
                                          <p:spTgt spid="1116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16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1618"/>
                  </p:tgtEl>
                </p:cond>
              </p:nextCondLst>
            </p:seq>
            <p:seq concurrent="1" nextAc="seek">
              <p:cTn id="47" restart="whenNotActive" fill="hold" evtFilter="cancelBubble" nodeType="interactiveSeq">
                <p:stCondLst>
                  <p:cond evt="onClick" delay="0">
                    <p:tgtEl>
                      <p:spTgt spid="1116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8" fill="hold" nodeType="clickPar">
                      <p:stCondLst>
                        <p:cond delay="0"/>
                      </p:stCondLst>
                      <p:childTnLst>
                        <p:par>
                          <p:cTn id="4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0" presetID="4" presetClass="exit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51" dur="500"/>
                                        <p:tgtEl>
                                          <p:spTgt spid="1116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16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1620"/>
                  </p:tgtEl>
                </p:cond>
              </p:nextCondLst>
            </p:seq>
            <p:audio>
              <p:cMediaNode>
                <p:cTn id="53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1647"/>
                </p:tgtEl>
              </p:cMediaNode>
            </p:audio>
            <p:seq concurrent="1" nextAc="seek">
              <p:cTn id="54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5" fill="hold">
                      <p:stCondLst>
                        <p:cond delay="0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4" presetClass="exit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5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seq concurrent="1" nextAc="seek">
              <p:cTn id="60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1" fill="hold">
                      <p:stCondLst>
                        <p:cond delay="0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4" presetClass="exit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6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  <p:seq concurrent="1" nextAc="seek">
              <p:cTn id="66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7" fill="hold">
                      <p:stCondLst>
                        <p:cond delay="0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4" presetClass="exit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7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</p:childTnLst>
        </p:cTn>
      </p:par>
    </p:tnLst>
    <p:bldLst>
      <p:bldP spid="111618" grpId="0" animBg="1"/>
      <p:bldP spid="111618" grpId="1" animBg="1"/>
      <p:bldP spid="111620" grpId="0" animBg="1"/>
      <p:bldP spid="111620" grpId="1" animBg="1"/>
      <p:bldP spid="111631" grpId="0" animBg="1"/>
      <p:bldP spid="17" grpId="0" animBg="1"/>
      <p:bldP spid="17" grpId="1" animBg="1"/>
      <p:bldP spid="18" grpId="0" animBg="1"/>
      <p:bldP spid="18" grpId="1" animBg="1"/>
      <p:bldP spid="19" grpId="0" animBg="1"/>
      <p:bldP spid="19" grpId="1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6" name="Text Box 12"/>
          <p:cNvSpPr txBox="1">
            <a:spLocks noChangeArrowheads="1"/>
          </p:cNvSpPr>
          <p:nvPr/>
        </p:nvSpPr>
        <p:spPr bwMode="auto">
          <a:xfrm>
            <a:off x="1066800" y="1157289"/>
            <a:ext cx="5410200" cy="579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w Cen MT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w Cen MT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w Cen MT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w Cen MT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w Cen MT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endParaRPr lang="en-US" sz="3200" b="1">
              <a:solidFill>
                <a:srgbClr val="FF0000"/>
              </a:solidFill>
              <a:latin typeface=".VnTimeH" pitchFamily="34" charset="0"/>
              <a:cs typeface="Arial" pitchFamily="34" charset="0"/>
            </a:endParaRPr>
          </a:p>
        </p:txBody>
      </p:sp>
      <p:grpSp>
        <p:nvGrpSpPr>
          <p:cNvPr id="3075" name="Group 3"/>
          <p:cNvGrpSpPr>
            <a:grpSpLocks/>
          </p:cNvGrpSpPr>
          <p:nvPr/>
        </p:nvGrpSpPr>
        <p:grpSpPr bwMode="auto">
          <a:xfrm>
            <a:off x="640319" y="4210210"/>
            <a:ext cx="7277100" cy="709612"/>
            <a:chOff x="144" y="1892"/>
            <a:chExt cx="4751" cy="447"/>
          </a:xfrm>
        </p:grpSpPr>
        <p:sp>
          <p:nvSpPr>
            <p:cNvPr id="38943" name="Rectangle 4" descr="Water droplets"/>
            <p:cNvSpPr>
              <a:spLocks noChangeArrowheads="1"/>
            </p:cNvSpPr>
            <p:nvPr/>
          </p:nvSpPr>
          <p:spPr bwMode="auto">
            <a:xfrm>
              <a:off x="4513" y="1993"/>
              <a:ext cx="121" cy="233"/>
            </a:xfrm>
            <a:prstGeom prst="rect">
              <a:avLst/>
            </a:prstGeom>
            <a:blipFill dpi="0" rotWithShape="1">
              <a:blip r:embed="rId5" cstate="print"/>
              <a:srcRect/>
              <a:tile tx="0" ty="0" sx="100000" sy="100000" flip="none" algn="tl"/>
            </a:blipFill>
            <a:ln w="9525" algn="ctr">
              <a:solidFill>
                <a:srgbClr val="0080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endParaRPr lang="en-US"/>
            </a:p>
          </p:txBody>
        </p:sp>
        <p:sp>
          <p:nvSpPr>
            <p:cNvPr id="38944" name="AutoShape 5" descr="Water droplets"/>
            <p:cNvSpPr>
              <a:spLocks noChangeArrowheads="1"/>
            </p:cNvSpPr>
            <p:nvPr/>
          </p:nvSpPr>
          <p:spPr bwMode="auto">
            <a:xfrm>
              <a:off x="144" y="1892"/>
              <a:ext cx="4751" cy="447"/>
            </a:xfrm>
            <a:prstGeom prst="roundRect">
              <a:avLst>
                <a:gd name="adj" fmla="val 16667"/>
              </a:avLst>
            </a:prstGeom>
            <a:blipFill dpi="0" rotWithShape="1">
              <a:blip r:embed="rId5" cstate="print"/>
              <a:srcRect/>
              <a:tile tx="0" ty="0" sx="100000" sy="100000" flip="none" algn="tl"/>
            </a:blipFill>
            <a:ln w="9525" algn="ctr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/>
            <a:p>
              <a:r>
                <a:rPr lang="en-US" sz="3600" b="1" dirty="0">
                  <a:solidFill>
                    <a:srgbClr val="FF0000"/>
                  </a:solidFill>
                </a:rPr>
                <a:t>C. </a:t>
              </a:r>
              <a:r>
                <a:rPr lang="en-US" sz="3600" b="1" dirty="0" smtClean="0">
                  <a:solidFill>
                    <a:srgbClr val="FF0000"/>
                  </a:solidFill>
                </a:rPr>
                <a:t>Paint</a:t>
              </a:r>
              <a:endParaRPr lang="en-US" sz="3600" b="1" dirty="0">
                <a:solidFill>
                  <a:srgbClr val="FF0000"/>
                </a:solidFill>
              </a:endParaRPr>
            </a:p>
          </p:txBody>
        </p:sp>
      </p:grpSp>
      <p:sp>
        <p:nvSpPr>
          <p:cNvPr id="3086" name="Rectangle 14"/>
          <p:cNvSpPr>
            <a:spLocks noChangeArrowheads="1"/>
          </p:cNvSpPr>
          <p:nvPr/>
        </p:nvSpPr>
        <p:spPr bwMode="auto">
          <a:xfrm>
            <a:off x="3124200" y="6216650"/>
            <a:ext cx="2286000" cy="533400"/>
          </a:xfrm>
          <a:prstGeom prst="rect">
            <a:avLst/>
          </a:prstGeom>
          <a:solidFill>
            <a:srgbClr val="FFFF00"/>
          </a:solidFill>
          <a:ln w="63500">
            <a:solidFill>
              <a:srgbClr val="0000FF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sz="3600" b="1" dirty="0" err="1" smtClean="0">
                <a:solidFill>
                  <a:srgbClr val="FF33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Hết</a:t>
            </a:r>
            <a:r>
              <a:rPr lang="en-US" sz="3600" b="1" dirty="0" smtClean="0">
                <a:solidFill>
                  <a:srgbClr val="FF33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3600" b="1" dirty="0" err="1" smtClean="0">
                <a:solidFill>
                  <a:srgbClr val="FF33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giờ</a:t>
            </a:r>
            <a:endParaRPr lang="en-US" sz="3600" b="1" dirty="0">
              <a:solidFill>
                <a:srgbClr val="FF3300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pic>
        <p:nvPicPr>
          <p:cNvPr id="38917" name="Picture 13" descr="bell">
            <a:hlinkClick r:id="rId6" action="ppaction://hlinksldjump"/>
          </p:cNvPr>
          <p:cNvPicPr>
            <a:picLocks noChangeAspect="1" noChangeArrowheads="1" noCrop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752139">
            <a:off x="243732" y="-203161"/>
            <a:ext cx="1147763" cy="1195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3089" name="Group 17"/>
          <p:cNvGrpSpPr>
            <a:grpSpLocks/>
          </p:cNvGrpSpPr>
          <p:nvPr/>
        </p:nvGrpSpPr>
        <p:grpSpPr bwMode="auto">
          <a:xfrm>
            <a:off x="304410" y="1102538"/>
            <a:ext cx="8055769" cy="1464526"/>
            <a:chOff x="129" y="-129"/>
            <a:chExt cx="4918" cy="2266"/>
          </a:xfrm>
        </p:grpSpPr>
        <p:sp>
          <p:nvSpPr>
            <p:cNvPr id="38941" name="Rectangle 18" descr="Parchment"/>
            <p:cNvSpPr>
              <a:spLocks noChangeArrowheads="1"/>
            </p:cNvSpPr>
            <p:nvPr/>
          </p:nvSpPr>
          <p:spPr bwMode="auto">
            <a:xfrm>
              <a:off x="4569" y="1147"/>
              <a:ext cx="113" cy="404"/>
            </a:xfrm>
            <a:prstGeom prst="rect">
              <a:avLst/>
            </a:prstGeom>
            <a:blipFill dpi="0" rotWithShape="1">
              <a:blip r:embed="rId8" cstate="print"/>
              <a:srcRect/>
              <a:tile tx="0" ty="0" sx="100000" sy="100000" flip="none" algn="tl"/>
            </a:blipFill>
            <a:ln w="9525" algn="ctr">
              <a:solidFill>
                <a:srgbClr val="0080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endParaRPr lang="en-US"/>
            </a:p>
          </p:txBody>
        </p:sp>
        <p:sp>
          <p:nvSpPr>
            <p:cNvPr id="38942" name="AutoShape 19" descr="Parchment"/>
            <p:cNvSpPr>
              <a:spLocks noChangeArrowheads="1"/>
            </p:cNvSpPr>
            <p:nvPr/>
          </p:nvSpPr>
          <p:spPr bwMode="auto">
            <a:xfrm>
              <a:off x="129" y="-129"/>
              <a:ext cx="4918" cy="2266"/>
            </a:xfrm>
            <a:prstGeom prst="roundRect">
              <a:avLst>
                <a:gd name="adj" fmla="val 16667"/>
              </a:avLst>
            </a:prstGeom>
            <a:blipFill dpi="0" rotWithShape="1">
              <a:blip r:embed="rId8" cstate="print"/>
              <a:srcRect/>
              <a:tile tx="0" ty="0" sx="100000" sy="100000" flip="none" algn="tl"/>
            </a:blipFill>
            <a:ln w="9525" algn="ctr">
              <a:solidFill>
                <a:srgbClr val="FF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/>
            <a:p>
              <a:r>
                <a:rPr lang="en-US" sz="4000" b="1" dirty="0">
                  <a:solidFill>
                    <a:srgbClr val="FF0000"/>
                  </a:solidFill>
                </a:rPr>
                <a:t>1</a:t>
              </a:r>
              <a:r>
                <a:rPr lang="en-US" sz="4000" b="1" dirty="0" smtClean="0">
                  <a:solidFill>
                    <a:srgbClr val="FF0000"/>
                  </a:solidFill>
                </a:rPr>
                <a:t>. </a:t>
              </a:r>
              <a:r>
                <a:rPr lang="en-US" sz="4000" b="1" dirty="0" err="1" smtClean="0">
                  <a:solidFill>
                    <a:srgbClr val="FF0000"/>
                  </a:solidFill>
                </a:rPr>
                <a:t>Em</a:t>
              </a:r>
              <a:r>
                <a:rPr lang="en-US" sz="4000" b="1" dirty="0" smtClean="0">
                  <a:solidFill>
                    <a:srgbClr val="FF0000"/>
                  </a:solidFill>
                </a:rPr>
                <a:t> </a:t>
              </a:r>
              <a:r>
                <a:rPr lang="en-US" sz="4000" b="1" dirty="0" err="1" smtClean="0">
                  <a:solidFill>
                    <a:srgbClr val="FF0000"/>
                  </a:solidFill>
                </a:rPr>
                <a:t>hãy</a:t>
              </a:r>
              <a:r>
                <a:rPr lang="en-US" sz="4000" b="1" dirty="0" smtClean="0">
                  <a:solidFill>
                    <a:srgbClr val="FF0000"/>
                  </a:solidFill>
                </a:rPr>
                <a:t> </a:t>
              </a:r>
              <a:r>
                <a:rPr lang="en-US" sz="4000" b="1" dirty="0" err="1" smtClean="0">
                  <a:solidFill>
                    <a:srgbClr val="FF0000"/>
                  </a:solidFill>
                </a:rPr>
                <a:t>cho</a:t>
              </a:r>
              <a:r>
                <a:rPr lang="en-US" sz="4000" b="1" dirty="0" smtClean="0">
                  <a:solidFill>
                    <a:srgbClr val="FF0000"/>
                  </a:solidFill>
                </a:rPr>
                <a:t> </a:t>
              </a:r>
              <a:r>
                <a:rPr lang="en-US" sz="4000" b="1" dirty="0" err="1" smtClean="0">
                  <a:solidFill>
                    <a:srgbClr val="FF0000"/>
                  </a:solidFill>
                </a:rPr>
                <a:t>biết</a:t>
              </a:r>
              <a:r>
                <a:rPr lang="en-US" sz="4000" b="1" dirty="0" smtClean="0">
                  <a:solidFill>
                    <a:srgbClr val="FF0000"/>
                  </a:solidFill>
                </a:rPr>
                <a:t> </a:t>
              </a:r>
              <a:r>
                <a:rPr lang="en-US" sz="4000" b="1" dirty="0" err="1" smtClean="0">
                  <a:solidFill>
                    <a:srgbClr val="FF0000"/>
                  </a:solidFill>
                </a:rPr>
                <a:t>tên</a:t>
              </a:r>
              <a:r>
                <a:rPr lang="en-US" sz="4000" b="1" dirty="0" smtClean="0">
                  <a:solidFill>
                    <a:srgbClr val="FF0000"/>
                  </a:solidFill>
                </a:rPr>
                <a:t> </a:t>
              </a:r>
              <a:r>
                <a:rPr lang="en-US" sz="4000" b="1" dirty="0" err="1" smtClean="0">
                  <a:solidFill>
                    <a:srgbClr val="FF0000"/>
                  </a:solidFill>
                </a:rPr>
                <a:t>phần</a:t>
              </a:r>
              <a:r>
                <a:rPr lang="en-US" sz="4000" b="1" dirty="0" smtClean="0">
                  <a:solidFill>
                    <a:srgbClr val="FF0000"/>
                  </a:solidFill>
                </a:rPr>
                <a:t> </a:t>
              </a:r>
              <a:r>
                <a:rPr lang="en-US" sz="4000" b="1" dirty="0" err="1" smtClean="0">
                  <a:solidFill>
                    <a:srgbClr val="FF0000"/>
                  </a:solidFill>
                </a:rPr>
                <a:t>mềm</a:t>
              </a:r>
              <a:r>
                <a:rPr lang="en-US" sz="4000" b="1" dirty="0" smtClean="0">
                  <a:solidFill>
                    <a:srgbClr val="FF0000"/>
                  </a:solidFill>
                </a:rPr>
                <a:t> </a:t>
              </a:r>
              <a:r>
                <a:rPr lang="en-US" sz="4000" b="1" dirty="0" err="1" smtClean="0">
                  <a:solidFill>
                    <a:srgbClr val="FF0000"/>
                  </a:solidFill>
                </a:rPr>
                <a:t>sử</a:t>
              </a:r>
              <a:r>
                <a:rPr lang="en-US" sz="4000" b="1" dirty="0" smtClean="0">
                  <a:solidFill>
                    <a:srgbClr val="FF0000"/>
                  </a:solidFill>
                </a:rPr>
                <a:t> </a:t>
              </a:r>
              <a:r>
                <a:rPr lang="en-US" sz="4000" b="1" dirty="0" err="1" smtClean="0">
                  <a:solidFill>
                    <a:srgbClr val="FF0000"/>
                  </a:solidFill>
                </a:rPr>
                <a:t>dụng</a:t>
              </a:r>
              <a:r>
                <a:rPr lang="en-US" sz="4000" b="1" dirty="0" smtClean="0">
                  <a:solidFill>
                    <a:srgbClr val="FF0000"/>
                  </a:solidFill>
                </a:rPr>
                <a:t> </a:t>
              </a:r>
              <a:r>
                <a:rPr lang="en-US" sz="4000" b="1" dirty="0" err="1" smtClean="0">
                  <a:solidFill>
                    <a:srgbClr val="FF0000"/>
                  </a:solidFill>
                </a:rPr>
                <a:t>để</a:t>
              </a:r>
              <a:r>
                <a:rPr lang="en-US" sz="4000" b="1" dirty="0" smtClean="0">
                  <a:solidFill>
                    <a:srgbClr val="FF0000"/>
                  </a:solidFill>
                </a:rPr>
                <a:t> </a:t>
              </a:r>
              <a:r>
                <a:rPr lang="en-US" sz="4000" b="1" dirty="0" err="1" smtClean="0">
                  <a:solidFill>
                    <a:srgbClr val="FF0000"/>
                  </a:solidFill>
                </a:rPr>
                <a:t>soạn</a:t>
              </a:r>
              <a:r>
                <a:rPr lang="en-US" sz="4000" b="1" dirty="0" smtClean="0">
                  <a:solidFill>
                    <a:srgbClr val="FF0000"/>
                  </a:solidFill>
                </a:rPr>
                <a:t> </a:t>
              </a:r>
              <a:r>
                <a:rPr lang="en-US" sz="4000" b="1" dirty="0" err="1" smtClean="0">
                  <a:solidFill>
                    <a:srgbClr val="FF0000"/>
                  </a:solidFill>
                </a:rPr>
                <a:t>thảo</a:t>
              </a:r>
              <a:r>
                <a:rPr lang="en-US" sz="4000" b="1" dirty="0" smtClean="0">
                  <a:solidFill>
                    <a:srgbClr val="FF0000"/>
                  </a:solidFill>
                </a:rPr>
                <a:t> </a:t>
              </a:r>
              <a:r>
                <a:rPr lang="en-US" sz="4000" b="1" dirty="0" err="1" smtClean="0">
                  <a:solidFill>
                    <a:srgbClr val="FF0000"/>
                  </a:solidFill>
                </a:rPr>
                <a:t>văn</a:t>
              </a:r>
              <a:r>
                <a:rPr lang="en-US" sz="4000" b="1" dirty="0" smtClean="0">
                  <a:solidFill>
                    <a:srgbClr val="FF0000"/>
                  </a:solidFill>
                </a:rPr>
                <a:t> </a:t>
              </a:r>
              <a:r>
                <a:rPr lang="en-US" sz="4000" b="1" dirty="0" err="1" smtClean="0">
                  <a:solidFill>
                    <a:srgbClr val="FF0000"/>
                  </a:solidFill>
                </a:rPr>
                <a:t>bản</a:t>
              </a:r>
              <a:r>
                <a:rPr lang="en-US" sz="4000" b="1" dirty="0" smtClean="0">
                  <a:solidFill>
                    <a:srgbClr val="FF0000"/>
                  </a:solidFill>
                </a:rPr>
                <a:t>? </a:t>
              </a:r>
              <a:endParaRPr lang="en-US" sz="4000" b="1" dirty="0"/>
            </a:p>
          </p:txBody>
        </p:sp>
      </p:grpSp>
      <p:sp>
        <p:nvSpPr>
          <p:cNvPr id="38940" name="AutoShape 22" descr="Water droplets"/>
          <p:cNvSpPr>
            <a:spLocks noChangeArrowheads="1"/>
          </p:cNvSpPr>
          <p:nvPr/>
        </p:nvSpPr>
        <p:spPr bwMode="auto">
          <a:xfrm>
            <a:off x="600077" y="2637711"/>
            <a:ext cx="7269956" cy="715089"/>
          </a:xfrm>
          <a:prstGeom prst="roundRect">
            <a:avLst>
              <a:gd name="adj" fmla="val 16667"/>
            </a:avLst>
          </a:prstGeom>
          <a:blipFill dpi="0" rotWithShape="1">
            <a:blip r:embed="rId5" cstate="print"/>
            <a:srcRect/>
            <a:tile tx="0" ty="0" sx="100000" sy="100000" flip="none" algn="tl"/>
          </a:blipFill>
          <a:ln w="9525" algn="ctr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anchor="ctr">
            <a:spAutoFit/>
          </a:bodyPr>
          <a:lstStyle/>
          <a:p>
            <a:pPr marL="342900" indent="-342900"/>
            <a:r>
              <a:rPr lang="vi-VN" sz="3600" b="1" dirty="0">
                <a:solidFill>
                  <a:srgbClr val="FF0000"/>
                </a:solidFill>
              </a:rPr>
              <a:t>A</a:t>
            </a:r>
            <a:r>
              <a:rPr lang="vi-VN" sz="3600" b="1" dirty="0" smtClean="0">
                <a:solidFill>
                  <a:srgbClr val="FF0000"/>
                </a:solidFill>
              </a:rPr>
              <a:t>.</a:t>
            </a:r>
            <a:r>
              <a:rPr lang="en-US" sz="3600" b="1" dirty="0">
                <a:solidFill>
                  <a:srgbClr val="FF0000"/>
                </a:solidFill>
              </a:rPr>
              <a:t> </a:t>
            </a:r>
            <a:r>
              <a:rPr lang="en-US" sz="3600" b="1" dirty="0" smtClean="0">
                <a:solidFill>
                  <a:srgbClr val="FF0000"/>
                </a:solidFill>
              </a:rPr>
              <a:t>Word</a:t>
            </a:r>
            <a:endParaRPr lang="en-US" sz="3600" b="1" dirty="0">
              <a:solidFill>
                <a:srgbClr val="FF0000"/>
              </a:solidFill>
            </a:endParaRPr>
          </a:p>
        </p:txBody>
      </p:sp>
      <p:grpSp>
        <p:nvGrpSpPr>
          <p:cNvPr id="3095" name="Group 23"/>
          <p:cNvGrpSpPr>
            <a:grpSpLocks/>
          </p:cNvGrpSpPr>
          <p:nvPr/>
        </p:nvGrpSpPr>
        <p:grpSpPr bwMode="auto">
          <a:xfrm>
            <a:off x="633294" y="3429000"/>
            <a:ext cx="7250906" cy="709613"/>
            <a:chOff x="148" y="1938"/>
            <a:chExt cx="4742" cy="353"/>
          </a:xfrm>
        </p:grpSpPr>
        <p:sp>
          <p:nvSpPr>
            <p:cNvPr id="38937" name="Rectangle 24" descr="Water droplets"/>
            <p:cNvSpPr>
              <a:spLocks noChangeArrowheads="1"/>
            </p:cNvSpPr>
            <p:nvPr/>
          </p:nvSpPr>
          <p:spPr bwMode="auto">
            <a:xfrm>
              <a:off x="4513" y="2018"/>
              <a:ext cx="121" cy="184"/>
            </a:xfrm>
            <a:prstGeom prst="rect">
              <a:avLst/>
            </a:prstGeom>
            <a:blipFill dpi="0" rotWithShape="1">
              <a:blip r:embed="rId5" cstate="print"/>
              <a:srcRect/>
              <a:tile tx="0" ty="0" sx="100000" sy="100000" flip="none" algn="tl"/>
            </a:blipFill>
            <a:ln w="9525" algn="ctr">
              <a:solidFill>
                <a:srgbClr val="0080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endParaRPr lang="en-US"/>
            </a:p>
          </p:txBody>
        </p:sp>
        <p:sp>
          <p:nvSpPr>
            <p:cNvPr id="38938" name="AutoShape 25" descr="Water droplets"/>
            <p:cNvSpPr>
              <a:spLocks noChangeArrowheads="1"/>
            </p:cNvSpPr>
            <p:nvPr/>
          </p:nvSpPr>
          <p:spPr bwMode="auto">
            <a:xfrm>
              <a:off x="148" y="1938"/>
              <a:ext cx="4742" cy="353"/>
            </a:xfrm>
            <a:prstGeom prst="roundRect">
              <a:avLst>
                <a:gd name="adj" fmla="val 16667"/>
              </a:avLst>
            </a:prstGeom>
            <a:blipFill dpi="0" rotWithShape="1">
              <a:blip r:embed="rId5" cstate="print"/>
              <a:srcRect/>
              <a:tile tx="0" ty="0" sx="100000" sy="100000" flip="none" algn="tl"/>
            </a:blipFill>
            <a:ln w="9525" algn="ctr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/>
            <a:p>
              <a:pPr marL="342900" indent="-342900"/>
              <a:r>
                <a:rPr lang="en-US" sz="3600" b="1" dirty="0">
                  <a:solidFill>
                    <a:srgbClr val="FF0000"/>
                  </a:solidFill>
                </a:rPr>
                <a:t>B. </a:t>
              </a:r>
              <a:r>
                <a:rPr lang="en-US" sz="3600" b="1" dirty="0" err="1" smtClean="0">
                  <a:solidFill>
                    <a:srgbClr val="FF0000"/>
                  </a:solidFill>
                </a:rPr>
                <a:t>Powerpoint</a:t>
              </a:r>
              <a:endParaRPr lang="en-US" sz="3600" b="1" dirty="0">
                <a:solidFill>
                  <a:srgbClr val="FF0000"/>
                </a:solidFill>
              </a:endParaRPr>
            </a:p>
          </p:txBody>
        </p:sp>
      </p:grpSp>
      <p:grpSp>
        <p:nvGrpSpPr>
          <p:cNvPr id="3098" name="Group 26"/>
          <p:cNvGrpSpPr>
            <a:grpSpLocks/>
          </p:cNvGrpSpPr>
          <p:nvPr/>
        </p:nvGrpSpPr>
        <p:grpSpPr bwMode="auto">
          <a:xfrm>
            <a:off x="654844" y="5200651"/>
            <a:ext cx="7269956" cy="777875"/>
            <a:chOff x="142" y="1871"/>
            <a:chExt cx="4757" cy="490"/>
          </a:xfrm>
        </p:grpSpPr>
        <p:sp>
          <p:nvSpPr>
            <p:cNvPr id="38935" name="Rectangle 27"/>
            <p:cNvSpPr>
              <a:spLocks noChangeArrowheads="1"/>
            </p:cNvSpPr>
            <p:nvPr/>
          </p:nvSpPr>
          <p:spPr bwMode="auto">
            <a:xfrm>
              <a:off x="4513" y="1993"/>
              <a:ext cx="121" cy="233"/>
            </a:xfrm>
            <a:prstGeom prst="rect">
              <a:avLst/>
            </a:prstGeom>
            <a:solidFill>
              <a:srgbClr val="FFFF00"/>
            </a:solidFill>
            <a:ln w="9525" algn="ctr">
              <a:solidFill>
                <a:srgbClr val="0080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endParaRPr lang="en-US"/>
            </a:p>
          </p:txBody>
        </p:sp>
        <p:sp>
          <p:nvSpPr>
            <p:cNvPr id="38936" name="AutoShape 28"/>
            <p:cNvSpPr>
              <a:spLocks noChangeArrowheads="1"/>
            </p:cNvSpPr>
            <p:nvPr/>
          </p:nvSpPr>
          <p:spPr bwMode="auto">
            <a:xfrm>
              <a:off x="142" y="1871"/>
              <a:ext cx="4757" cy="490"/>
            </a:xfrm>
            <a:prstGeom prst="roundRect">
              <a:avLst>
                <a:gd name="adj" fmla="val 16667"/>
              </a:avLst>
            </a:prstGeom>
            <a:solidFill>
              <a:srgbClr val="FFFF00"/>
            </a:solidFill>
            <a:ln w="9525" algn="ctr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/>
            <a:p>
              <a:r>
                <a:rPr lang="en-US" sz="4000" b="1" dirty="0" err="1">
                  <a:solidFill>
                    <a:srgbClr val="00B0F0"/>
                  </a:solidFill>
                </a:rPr>
                <a:t>Đáp</a:t>
              </a:r>
              <a:r>
                <a:rPr lang="en-US" sz="4000" b="1" dirty="0">
                  <a:solidFill>
                    <a:srgbClr val="00B0F0"/>
                  </a:solidFill>
                </a:rPr>
                <a:t> </a:t>
              </a:r>
              <a:r>
                <a:rPr lang="en-US" sz="4000" b="1" dirty="0" err="1">
                  <a:solidFill>
                    <a:srgbClr val="00B0F0"/>
                  </a:solidFill>
                </a:rPr>
                <a:t>án</a:t>
              </a:r>
              <a:r>
                <a:rPr lang="en-US" sz="4000" b="1" dirty="0">
                  <a:solidFill>
                    <a:srgbClr val="00B0F0"/>
                  </a:solidFill>
                </a:rPr>
                <a:t>: A </a:t>
              </a:r>
            </a:p>
          </p:txBody>
        </p:sp>
      </p:grpSp>
      <p:sp>
        <p:nvSpPr>
          <p:cNvPr id="37" name="Oval 6"/>
          <p:cNvSpPr>
            <a:spLocks noChangeArrowheads="1"/>
          </p:cNvSpPr>
          <p:nvPr/>
        </p:nvSpPr>
        <p:spPr bwMode="auto">
          <a:xfrm>
            <a:off x="3657600" y="6096000"/>
            <a:ext cx="1066800" cy="609600"/>
          </a:xfrm>
          <a:prstGeom prst="ellipse">
            <a:avLst/>
          </a:prstGeom>
          <a:solidFill>
            <a:srgbClr val="800000"/>
          </a:solidFill>
          <a:ln w="63500">
            <a:solidFill>
              <a:srgbClr val="FF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defRPr/>
            </a:pPr>
            <a:r>
              <a:rPr lang="en-US" sz="6000" b="1">
                <a:solidFill>
                  <a:srgbClr val="00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.VnArial" pitchFamily="34" charset="0"/>
                <a:cs typeface="Arial" charset="0"/>
              </a:rPr>
              <a:t>9</a:t>
            </a:r>
          </a:p>
        </p:txBody>
      </p:sp>
      <p:sp>
        <p:nvSpPr>
          <p:cNvPr id="38" name="Oval 7"/>
          <p:cNvSpPr>
            <a:spLocks noChangeArrowheads="1"/>
          </p:cNvSpPr>
          <p:nvPr/>
        </p:nvSpPr>
        <p:spPr bwMode="auto">
          <a:xfrm>
            <a:off x="3581400" y="6096000"/>
            <a:ext cx="1143000" cy="609600"/>
          </a:xfrm>
          <a:prstGeom prst="ellipse">
            <a:avLst/>
          </a:prstGeom>
          <a:solidFill>
            <a:srgbClr val="800000"/>
          </a:solidFill>
          <a:ln w="63500">
            <a:solidFill>
              <a:srgbClr val="FF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defRPr/>
            </a:pPr>
            <a:r>
              <a:rPr lang="en-US" sz="6000" b="1">
                <a:solidFill>
                  <a:srgbClr val="00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.VnArial" pitchFamily="34" charset="0"/>
                <a:cs typeface="Arial" charset="0"/>
              </a:rPr>
              <a:t>8</a:t>
            </a:r>
          </a:p>
        </p:txBody>
      </p:sp>
      <p:sp>
        <p:nvSpPr>
          <p:cNvPr id="38924" name="Oval 30"/>
          <p:cNvSpPr>
            <a:spLocks noChangeArrowheads="1"/>
          </p:cNvSpPr>
          <p:nvPr/>
        </p:nvSpPr>
        <p:spPr bwMode="auto">
          <a:xfrm>
            <a:off x="8077200" y="1581551"/>
            <a:ext cx="671957" cy="576263"/>
          </a:xfrm>
          <a:prstGeom prst="ellipse">
            <a:avLst/>
          </a:prstGeom>
          <a:gradFill rotWithShape="1">
            <a:gsLst>
              <a:gs pos="0">
                <a:srgbClr val="66FF33"/>
              </a:gs>
              <a:gs pos="100000">
                <a:srgbClr val="2F7618"/>
              </a:gs>
            </a:gsLst>
            <a:path path="shape">
              <a:fillToRect l="50000" t="50000" r="50000" b="50000"/>
            </a:path>
          </a:gra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9" name="Oval 8"/>
          <p:cNvSpPr>
            <a:spLocks noChangeArrowheads="1"/>
          </p:cNvSpPr>
          <p:nvPr/>
        </p:nvSpPr>
        <p:spPr bwMode="auto">
          <a:xfrm>
            <a:off x="3657600" y="6096000"/>
            <a:ext cx="1066800" cy="609600"/>
          </a:xfrm>
          <a:prstGeom prst="ellipse">
            <a:avLst/>
          </a:prstGeom>
          <a:solidFill>
            <a:srgbClr val="800000"/>
          </a:solidFill>
          <a:ln w="63500">
            <a:solidFill>
              <a:srgbClr val="FF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defRPr/>
            </a:pPr>
            <a:r>
              <a:rPr lang="en-US" sz="6000" b="1">
                <a:solidFill>
                  <a:srgbClr val="00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.VnArial" pitchFamily="34" charset="0"/>
                <a:cs typeface="Arial" charset="0"/>
              </a:rPr>
              <a:t>5</a:t>
            </a:r>
          </a:p>
        </p:txBody>
      </p:sp>
      <p:sp>
        <p:nvSpPr>
          <p:cNvPr id="40" name="Oval 9"/>
          <p:cNvSpPr>
            <a:spLocks noChangeArrowheads="1"/>
          </p:cNvSpPr>
          <p:nvPr/>
        </p:nvSpPr>
        <p:spPr bwMode="auto">
          <a:xfrm>
            <a:off x="3657600" y="6096000"/>
            <a:ext cx="1143000" cy="609600"/>
          </a:xfrm>
          <a:prstGeom prst="ellipse">
            <a:avLst/>
          </a:prstGeom>
          <a:solidFill>
            <a:srgbClr val="800000"/>
          </a:solidFill>
          <a:ln w="63500">
            <a:solidFill>
              <a:srgbClr val="FF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defRPr/>
            </a:pPr>
            <a:r>
              <a:rPr lang="en-US" sz="6000" b="1">
                <a:solidFill>
                  <a:srgbClr val="00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.VnArial" pitchFamily="34" charset="0"/>
                <a:cs typeface="Arial" charset="0"/>
              </a:rPr>
              <a:t>4</a:t>
            </a:r>
          </a:p>
        </p:txBody>
      </p:sp>
      <p:sp>
        <p:nvSpPr>
          <p:cNvPr id="41" name="Oval 10"/>
          <p:cNvSpPr>
            <a:spLocks noChangeArrowheads="1"/>
          </p:cNvSpPr>
          <p:nvPr/>
        </p:nvSpPr>
        <p:spPr bwMode="auto">
          <a:xfrm>
            <a:off x="3733800" y="6096000"/>
            <a:ext cx="1066800" cy="533400"/>
          </a:xfrm>
          <a:prstGeom prst="ellipse">
            <a:avLst/>
          </a:prstGeom>
          <a:solidFill>
            <a:srgbClr val="800000"/>
          </a:solidFill>
          <a:ln w="63500">
            <a:solidFill>
              <a:srgbClr val="FF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defRPr/>
            </a:pPr>
            <a:r>
              <a:rPr lang="en-US" sz="6000" b="1">
                <a:solidFill>
                  <a:srgbClr val="00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.VnArial" pitchFamily="34" charset="0"/>
                <a:cs typeface="Arial" charset="0"/>
              </a:rPr>
              <a:t>3</a:t>
            </a:r>
          </a:p>
        </p:txBody>
      </p:sp>
      <p:sp>
        <p:nvSpPr>
          <p:cNvPr id="42" name="Oval 11"/>
          <p:cNvSpPr>
            <a:spLocks noChangeArrowheads="1"/>
          </p:cNvSpPr>
          <p:nvPr/>
        </p:nvSpPr>
        <p:spPr bwMode="auto">
          <a:xfrm>
            <a:off x="3657600" y="6096000"/>
            <a:ext cx="1143000" cy="609600"/>
          </a:xfrm>
          <a:prstGeom prst="ellipse">
            <a:avLst/>
          </a:prstGeom>
          <a:solidFill>
            <a:srgbClr val="800000"/>
          </a:solidFill>
          <a:ln w="63500">
            <a:solidFill>
              <a:srgbClr val="FF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defRPr/>
            </a:pPr>
            <a:r>
              <a:rPr lang="en-US" sz="6000" b="1">
                <a:solidFill>
                  <a:srgbClr val="00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.VnArial" pitchFamily="34" charset="0"/>
                <a:cs typeface="Arial" charset="0"/>
              </a:rPr>
              <a:t>2</a:t>
            </a:r>
          </a:p>
        </p:txBody>
      </p:sp>
      <p:sp>
        <p:nvSpPr>
          <p:cNvPr id="43" name="Oval 15"/>
          <p:cNvSpPr>
            <a:spLocks noChangeArrowheads="1"/>
          </p:cNvSpPr>
          <p:nvPr/>
        </p:nvSpPr>
        <p:spPr bwMode="auto">
          <a:xfrm>
            <a:off x="3657600" y="6096000"/>
            <a:ext cx="1066800" cy="609600"/>
          </a:xfrm>
          <a:prstGeom prst="ellipse">
            <a:avLst/>
          </a:prstGeom>
          <a:solidFill>
            <a:srgbClr val="800000"/>
          </a:solidFill>
          <a:ln w="63500">
            <a:solidFill>
              <a:srgbClr val="FF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defRPr/>
            </a:pPr>
            <a:r>
              <a:rPr lang="en-US" sz="6000" b="1">
                <a:solidFill>
                  <a:srgbClr val="00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.VnArial" pitchFamily="34" charset="0"/>
                <a:cs typeface="Arial" charset="0"/>
              </a:rPr>
              <a:t>7</a:t>
            </a:r>
          </a:p>
        </p:txBody>
      </p:sp>
      <p:sp>
        <p:nvSpPr>
          <p:cNvPr id="44" name="Oval 16"/>
          <p:cNvSpPr>
            <a:spLocks noChangeArrowheads="1"/>
          </p:cNvSpPr>
          <p:nvPr/>
        </p:nvSpPr>
        <p:spPr bwMode="auto">
          <a:xfrm>
            <a:off x="3657600" y="6096000"/>
            <a:ext cx="1066800" cy="609600"/>
          </a:xfrm>
          <a:prstGeom prst="ellipse">
            <a:avLst/>
          </a:prstGeom>
          <a:solidFill>
            <a:srgbClr val="800000"/>
          </a:solidFill>
          <a:ln w="63500">
            <a:solidFill>
              <a:srgbClr val="FF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defRPr/>
            </a:pPr>
            <a:r>
              <a:rPr lang="en-US" sz="6000" b="1">
                <a:solidFill>
                  <a:srgbClr val="00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.VnArial" pitchFamily="34" charset="0"/>
                <a:cs typeface="Arial" charset="0"/>
              </a:rPr>
              <a:t>6</a:t>
            </a:r>
          </a:p>
        </p:txBody>
      </p:sp>
      <p:sp>
        <p:nvSpPr>
          <p:cNvPr id="45" name="Oval 32"/>
          <p:cNvSpPr>
            <a:spLocks noChangeArrowheads="1"/>
          </p:cNvSpPr>
          <p:nvPr/>
        </p:nvSpPr>
        <p:spPr bwMode="auto">
          <a:xfrm>
            <a:off x="3657600" y="6087368"/>
            <a:ext cx="1066800" cy="609600"/>
          </a:xfrm>
          <a:prstGeom prst="ellipse">
            <a:avLst/>
          </a:prstGeom>
          <a:solidFill>
            <a:srgbClr val="800000"/>
          </a:solidFill>
          <a:ln w="63500">
            <a:solidFill>
              <a:srgbClr val="FF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defRPr/>
            </a:pPr>
            <a:r>
              <a:rPr lang="en-US" sz="6000" b="1">
                <a:solidFill>
                  <a:srgbClr val="00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.VnArial" pitchFamily="34" charset="0"/>
                <a:cs typeface="Arial" charset="0"/>
              </a:rPr>
              <a:t>10</a:t>
            </a:r>
          </a:p>
        </p:txBody>
      </p:sp>
      <p:sp>
        <p:nvSpPr>
          <p:cNvPr id="46" name="Oval 35"/>
          <p:cNvSpPr>
            <a:spLocks noChangeArrowheads="1"/>
          </p:cNvSpPr>
          <p:nvPr/>
        </p:nvSpPr>
        <p:spPr bwMode="auto">
          <a:xfrm>
            <a:off x="3657600" y="6087368"/>
            <a:ext cx="1066800" cy="609600"/>
          </a:xfrm>
          <a:prstGeom prst="ellipse">
            <a:avLst/>
          </a:prstGeom>
          <a:solidFill>
            <a:srgbClr val="800000"/>
          </a:solidFill>
          <a:ln w="63500">
            <a:solidFill>
              <a:srgbClr val="FF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defRPr/>
            </a:pPr>
            <a:r>
              <a:rPr lang="en-US" sz="6000" b="1">
                <a:solidFill>
                  <a:srgbClr val="00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.VnArial" pitchFamily="34" charset="0"/>
                <a:cs typeface="Arial" charset="0"/>
              </a:rPr>
              <a:t>1</a:t>
            </a:r>
          </a:p>
        </p:txBody>
      </p:sp>
    </p:spTree>
    <p:extLst>
      <p:ext uri="{BB962C8B-B14F-4D97-AF65-F5344CB8AC3E}">
        <p14:creationId xmlns:p14="http://schemas.microsoft.com/office/powerpoint/2010/main" val="1286989619"/>
      </p:ext>
    </p:extLst>
  </p:cSld>
  <p:clrMapOvr>
    <a:masterClrMapping/>
  </p:clrMapOvr>
  <p:transition spd="med">
    <p:wheel spokes="3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0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89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30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30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din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000"/>
                            </p:stCondLst>
                            <p:childTnLst>
                              <p:par>
                                <p:cTn id="24" presetID="1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din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000"/>
                            </p:stCondLst>
                            <p:childTnLst>
                              <p:par>
                                <p:cTn id="27" presetID="1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din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3000"/>
                            </p:stCondLst>
                            <p:childTnLst>
                              <p:par>
                                <p:cTn id="30" presetID="1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din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4000"/>
                            </p:stCondLst>
                            <p:childTnLst>
                              <p:par>
                                <p:cTn id="33" presetID="1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din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5000"/>
                            </p:stCondLst>
                            <p:childTnLst>
                              <p:par>
                                <p:cTn id="36" presetID="1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din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6000"/>
                            </p:stCondLst>
                            <p:childTnLst>
                              <p:par>
                                <p:cTn id="39" presetID="1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din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7000"/>
                            </p:stCondLst>
                            <p:childTnLst>
                              <p:par>
                                <p:cTn id="42" presetID="1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din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8000"/>
                            </p:stCondLst>
                            <p:childTnLst>
                              <p:par>
                                <p:cTn id="45" presetID="1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4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din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9000"/>
                            </p:stCondLst>
                            <p:childTnLst>
                              <p:par>
                                <p:cTn id="48" presetID="1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din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50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52" dur="500"/>
                                        <p:tgtEl>
                                          <p:spTgt spid="308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ringin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7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30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30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309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309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dapan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86" grpId="0" animBg="1"/>
      <p:bldP spid="38940" grpId="0" animBg="1"/>
      <p:bldP spid="37" grpId="0" animBg="1"/>
      <p:bldP spid="38" grpId="0" animBg="1"/>
      <p:bldP spid="39" grpId="0" animBg="1"/>
      <p:bldP spid="40" grpId="0" animBg="1"/>
      <p:bldP spid="41" grpId="0" animBg="1"/>
      <p:bldP spid="42" grpId="0" animBg="1"/>
      <p:bldP spid="43" grpId="0" animBg="1"/>
      <p:bldP spid="44" grpId="0" animBg="1"/>
      <p:bldP spid="45" grpId="0" animBg="1"/>
      <p:bldP spid="46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9" name="Text Box 12"/>
          <p:cNvSpPr txBox="1">
            <a:spLocks noChangeArrowheads="1"/>
          </p:cNvSpPr>
          <p:nvPr/>
        </p:nvSpPr>
        <p:spPr bwMode="auto">
          <a:xfrm>
            <a:off x="1066800" y="1157289"/>
            <a:ext cx="5410200" cy="579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w Cen MT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w Cen MT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w Cen MT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w Cen MT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w Cen MT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endParaRPr lang="en-US" sz="3200" b="1">
              <a:solidFill>
                <a:srgbClr val="FF0000"/>
              </a:solidFill>
              <a:latin typeface=".VnTimeH" pitchFamily="34" charset="0"/>
              <a:cs typeface="Arial" pitchFamily="34" charset="0"/>
            </a:endParaRPr>
          </a:p>
        </p:txBody>
      </p:sp>
      <p:pic>
        <p:nvPicPr>
          <p:cNvPr id="39940" name="Picture 13" descr="bell">
            <a:hlinkClick r:id="rId5" action="ppaction://hlinksldjump"/>
          </p:cNvPr>
          <p:cNvPicPr>
            <a:picLocks noChangeAspect="1" noChangeArrowheads="1" noCrop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752139">
            <a:off x="420291" y="-114300"/>
            <a:ext cx="1147763" cy="1195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86" name="Rectangle 14"/>
          <p:cNvSpPr>
            <a:spLocks noChangeArrowheads="1"/>
          </p:cNvSpPr>
          <p:nvPr/>
        </p:nvSpPr>
        <p:spPr bwMode="auto">
          <a:xfrm>
            <a:off x="3124200" y="6216650"/>
            <a:ext cx="2286000" cy="533400"/>
          </a:xfrm>
          <a:prstGeom prst="rect">
            <a:avLst/>
          </a:prstGeom>
          <a:solidFill>
            <a:srgbClr val="FFFF00"/>
          </a:solidFill>
          <a:ln w="63500">
            <a:solidFill>
              <a:srgbClr val="0000FF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sz="3600" b="1" dirty="0" err="1" smtClean="0">
                <a:solidFill>
                  <a:srgbClr val="FF33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Hết</a:t>
            </a:r>
            <a:r>
              <a:rPr lang="en-US" sz="3600" b="1" dirty="0" smtClean="0">
                <a:solidFill>
                  <a:srgbClr val="FF33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3600" b="1" dirty="0" err="1" smtClean="0">
                <a:solidFill>
                  <a:srgbClr val="FF33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giờ</a:t>
            </a:r>
            <a:endParaRPr lang="en-US" sz="3600" b="1" dirty="0">
              <a:solidFill>
                <a:srgbClr val="FF3300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grpSp>
        <p:nvGrpSpPr>
          <p:cNvPr id="3089" name="Group 17"/>
          <p:cNvGrpSpPr>
            <a:grpSpLocks/>
          </p:cNvGrpSpPr>
          <p:nvPr/>
        </p:nvGrpSpPr>
        <p:grpSpPr bwMode="auto">
          <a:xfrm>
            <a:off x="239315" y="1203451"/>
            <a:ext cx="8799910" cy="783666"/>
            <a:chOff x="66" y="1056"/>
            <a:chExt cx="4918" cy="616"/>
          </a:xfrm>
        </p:grpSpPr>
        <p:sp>
          <p:nvSpPr>
            <p:cNvPr id="39965" name="Rectangle 18" descr="Parchment"/>
            <p:cNvSpPr>
              <a:spLocks noChangeArrowheads="1"/>
            </p:cNvSpPr>
            <p:nvPr/>
          </p:nvSpPr>
          <p:spPr bwMode="auto">
            <a:xfrm>
              <a:off x="4569" y="1147"/>
              <a:ext cx="113" cy="404"/>
            </a:xfrm>
            <a:prstGeom prst="rect">
              <a:avLst/>
            </a:prstGeom>
            <a:blipFill dpi="0" rotWithShape="1">
              <a:blip r:embed="rId7" cstate="print"/>
              <a:srcRect/>
              <a:tile tx="0" ty="0" sx="100000" sy="100000" flip="none" algn="tl"/>
            </a:blipFill>
            <a:ln w="9525" algn="ctr">
              <a:solidFill>
                <a:srgbClr val="0080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endParaRPr lang="en-US"/>
            </a:p>
          </p:txBody>
        </p:sp>
        <p:sp>
          <p:nvSpPr>
            <p:cNvPr id="39966" name="AutoShape 19" descr="Parchment"/>
            <p:cNvSpPr>
              <a:spLocks noChangeArrowheads="1"/>
            </p:cNvSpPr>
            <p:nvPr/>
          </p:nvSpPr>
          <p:spPr bwMode="auto">
            <a:xfrm>
              <a:off x="66" y="1056"/>
              <a:ext cx="4918" cy="616"/>
            </a:xfrm>
            <a:prstGeom prst="roundRect">
              <a:avLst>
                <a:gd name="adj" fmla="val 16667"/>
              </a:avLst>
            </a:prstGeom>
            <a:blipFill dpi="0" rotWithShape="1">
              <a:blip r:embed="rId7" cstate="print"/>
              <a:srcRect/>
              <a:tile tx="0" ty="0" sx="100000" sy="100000" flip="none" algn="tl"/>
            </a:blipFill>
            <a:ln w="9525" algn="ctr">
              <a:solidFill>
                <a:srgbClr val="FF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/>
            <a:p>
              <a:r>
                <a:rPr lang="en-US" sz="4000" b="1" dirty="0">
                  <a:solidFill>
                    <a:srgbClr val="FF0000"/>
                  </a:solidFill>
                </a:rPr>
                <a:t>2. </a:t>
              </a:r>
              <a:r>
                <a:rPr lang="en-US" sz="4000" b="1" dirty="0" err="1" smtClean="0">
                  <a:solidFill>
                    <a:srgbClr val="FF0000"/>
                  </a:solidFill>
                </a:rPr>
                <a:t>Biểu</a:t>
              </a:r>
              <a:r>
                <a:rPr lang="en-US" sz="4000" b="1" dirty="0" smtClean="0">
                  <a:solidFill>
                    <a:srgbClr val="FF0000"/>
                  </a:solidFill>
                </a:rPr>
                <a:t> </a:t>
              </a:r>
              <a:r>
                <a:rPr lang="en-US" sz="4000" b="1" dirty="0" err="1" smtClean="0">
                  <a:solidFill>
                    <a:srgbClr val="FF0000"/>
                  </a:solidFill>
                </a:rPr>
                <a:t>tượng</a:t>
              </a:r>
              <a:r>
                <a:rPr lang="en-US" sz="4000" b="1" dirty="0" smtClean="0">
                  <a:solidFill>
                    <a:srgbClr val="FF0000"/>
                  </a:solidFill>
                </a:rPr>
                <a:t> </a:t>
              </a:r>
              <a:r>
                <a:rPr lang="en-US" sz="4000" b="1" dirty="0" err="1" smtClean="0">
                  <a:solidFill>
                    <a:srgbClr val="FF0000"/>
                  </a:solidFill>
                </a:rPr>
                <a:t>sau</a:t>
              </a:r>
              <a:r>
                <a:rPr lang="en-US" sz="4000" b="1" dirty="0" smtClean="0">
                  <a:solidFill>
                    <a:srgbClr val="FF0000"/>
                  </a:solidFill>
                </a:rPr>
                <a:t> </a:t>
              </a:r>
              <a:r>
                <a:rPr lang="en-US" sz="4000" b="1" dirty="0" err="1" smtClean="0">
                  <a:solidFill>
                    <a:srgbClr val="FF0000"/>
                  </a:solidFill>
                </a:rPr>
                <a:t>có</a:t>
              </a:r>
              <a:r>
                <a:rPr lang="en-US" sz="4000" b="1" dirty="0" smtClean="0">
                  <a:solidFill>
                    <a:srgbClr val="FF0000"/>
                  </a:solidFill>
                </a:rPr>
                <a:t> </a:t>
              </a:r>
              <a:r>
                <a:rPr lang="en-US" sz="4000" b="1" dirty="0" err="1" smtClean="0">
                  <a:solidFill>
                    <a:srgbClr val="FF0000"/>
                  </a:solidFill>
                </a:rPr>
                <a:t>chức</a:t>
              </a:r>
              <a:r>
                <a:rPr lang="en-US" sz="4000" b="1" dirty="0" smtClean="0">
                  <a:solidFill>
                    <a:srgbClr val="FF0000"/>
                  </a:solidFill>
                </a:rPr>
                <a:t> </a:t>
              </a:r>
              <a:r>
                <a:rPr lang="en-US" sz="4000" b="1" dirty="0" err="1" smtClean="0">
                  <a:solidFill>
                    <a:srgbClr val="FF0000"/>
                  </a:solidFill>
                </a:rPr>
                <a:t>năng</a:t>
              </a:r>
              <a:r>
                <a:rPr lang="en-US" sz="4000" b="1" dirty="0" smtClean="0">
                  <a:solidFill>
                    <a:srgbClr val="FF0000"/>
                  </a:solidFill>
                </a:rPr>
                <a:t> </a:t>
              </a:r>
              <a:r>
                <a:rPr lang="en-US" sz="4000" b="1" dirty="0" err="1" smtClean="0">
                  <a:solidFill>
                    <a:srgbClr val="FF0000"/>
                  </a:solidFill>
                </a:rPr>
                <a:t>gì</a:t>
              </a:r>
              <a:r>
                <a:rPr lang="en-US" sz="4000" b="1" dirty="0" smtClean="0">
                  <a:solidFill>
                    <a:srgbClr val="FF0000"/>
                  </a:solidFill>
                </a:rPr>
                <a:t>?</a:t>
              </a:r>
              <a:endParaRPr lang="en-US" sz="4000" b="1" dirty="0"/>
            </a:p>
          </p:txBody>
        </p:sp>
      </p:grpSp>
      <p:grpSp>
        <p:nvGrpSpPr>
          <p:cNvPr id="3092" name="Group 20"/>
          <p:cNvGrpSpPr>
            <a:grpSpLocks/>
          </p:cNvGrpSpPr>
          <p:nvPr/>
        </p:nvGrpSpPr>
        <p:grpSpPr bwMode="auto">
          <a:xfrm>
            <a:off x="533400" y="2514600"/>
            <a:ext cx="7416404" cy="709613"/>
            <a:chOff x="144" y="1892"/>
            <a:chExt cx="4753" cy="447"/>
          </a:xfrm>
        </p:grpSpPr>
        <p:sp>
          <p:nvSpPr>
            <p:cNvPr id="39963" name="Rectangle 21" descr="Water droplets"/>
            <p:cNvSpPr>
              <a:spLocks noChangeArrowheads="1"/>
            </p:cNvSpPr>
            <p:nvPr/>
          </p:nvSpPr>
          <p:spPr bwMode="auto">
            <a:xfrm>
              <a:off x="4513" y="1993"/>
              <a:ext cx="118" cy="233"/>
            </a:xfrm>
            <a:prstGeom prst="rect">
              <a:avLst/>
            </a:prstGeom>
            <a:blipFill dpi="0" rotWithShape="1">
              <a:blip r:embed="rId8" cstate="print"/>
              <a:srcRect/>
              <a:tile tx="0" ty="0" sx="100000" sy="100000" flip="none" algn="tl"/>
            </a:blipFill>
            <a:ln w="9525" algn="ctr">
              <a:solidFill>
                <a:srgbClr val="0080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endParaRPr lang="en-US"/>
            </a:p>
          </p:txBody>
        </p:sp>
        <p:sp>
          <p:nvSpPr>
            <p:cNvPr id="39964" name="AutoShape 22" descr="Water droplets"/>
            <p:cNvSpPr>
              <a:spLocks noChangeArrowheads="1"/>
            </p:cNvSpPr>
            <p:nvPr/>
          </p:nvSpPr>
          <p:spPr bwMode="auto">
            <a:xfrm>
              <a:off x="144" y="1892"/>
              <a:ext cx="4753" cy="447"/>
            </a:xfrm>
            <a:prstGeom prst="roundRect">
              <a:avLst>
                <a:gd name="adj" fmla="val 16667"/>
              </a:avLst>
            </a:prstGeom>
            <a:blipFill dpi="0" rotWithShape="1">
              <a:blip r:embed="rId8" cstate="print"/>
              <a:srcRect/>
              <a:tile tx="0" ty="0" sx="100000" sy="100000" flip="none" algn="tl"/>
            </a:blipFill>
            <a:ln w="9525" algn="ctr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/>
            <a:p>
              <a:pPr marL="342900" indent="-342900"/>
              <a:r>
                <a:rPr lang="vi-VN" sz="3600" b="1" dirty="0">
                  <a:solidFill>
                    <a:srgbClr val="0000FF"/>
                  </a:solidFill>
                </a:rPr>
                <a:t>A.</a:t>
              </a:r>
              <a:r>
                <a:rPr lang="en-US" sz="3600" b="1" dirty="0">
                  <a:solidFill>
                    <a:srgbClr val="0000FF"/>
                  </a:solidFill>
                </a:rPr>
                <a:t> </a:t>
              </a:r>
              <a:r>
                <a:rPr lang="en-US" sz="3600" b="1" dirty="0" err="1" smtClean="0">
                  <a:solidFill>
                    <a:srgbClr val="0000FF"/>
                  </a:solidFill>
                </a:rPr>
                <a:t>Thay</a:t>
              </a:r>
              <a:r>
                <a:rPr lang="en-US" sz="3600" b="1" dirty="0" smtClean="0">
                  <a:solidFill>
                    <a:srgbClr val="0000FF"/>
                  </a:solidFill>
                </a:rPr>
                <a:t> </a:t>
              </a:r>
              <a:r>
                <a:rPr lang="en-US" sz="3600" b="1" dirty="0" err="1" smtClean="0">
                  <a:solidFill>
                    <a:srgbClr val="0000FF"/>
                  </a:solidFill>
                </a:rPr>
                <a:t>đổi</a:t>
              </a:r>
              <a:r>
                <a:rPr lang="en-US" sz="3600" b="1" dirty="0" smtClean="0">
                  <a:solidFill>
                    <a:srgbClr val="0000FF"/>
                  </a:solidFill>
                </a:rPr>
                <a:t> </a:t>
              </a:r>
              <a:r>
                <a:rPr lang="en-US" sz="3600" b="1" dirty="0" err="1" smtClean="0">
                  <a:solidFill>
                    <a:srgbClr val="0000FF"/>
                  </a:solidFill>
                </a:rPr>
                <a:t>hướng</a:t>
              </a:r>
              <a:r>
                <a:rPr lang="en-US" sz="3600" b="1" dirty="0" smtClean="0">
                  <a:solidFill>
                    <a:srgbClr val="0000FF"/>
                  </a:solidFill>
                </a:rPr>
                <a:t> </a:t>
              </a:r>
              <a:r>
                <a:rPr lang="en-US" sz="3600" b="1" dirty="0" err="1" smtClean="0">
                  <a:solidFill>
                    <a:srgbClr val="0000FF"/>
                  </a:solidFill>
                </a:rPr>
                <a:t>giấy</a:t>
              </a:r>
              <a:endParaRPr lang="en-US" sz="3600" b="1" dirty="0">
                <a:solidFill>
                  <a:srgbClr val="0000FF"/>
                </a:solidFill>
              </a:endParaRPr>
            </a:p>
          </p:txBody>
        </p:sp>
      </p:grpSp>
      <p:grpSp>
        <p:nvGrpSpPr>
          <p:cNvPr id="3095" name="Group 23"/>
          <p:cNvGrpSpPr>
            <a:grpSpLocks/>
          </p:cNvGrpSpPr>
          <p:nvPr/>
        </p:nvGrpSpPr>
        <p:grpSpPr bwMode="auto">
          <a:xfrm>
            <a:off x="533400" y="3352800"/>
            <a:ext cx="7423547" cy="709613"/>
            <a:chOff x="148" y="1938"/>
            <a:chExt cx="4742" cy="353"/>
          </a:xfrm>
        </p:grpSpPr>
        <p:sp>
          <p:nvSpPr>
            <p:cNvPr id="39961" name="Rectangle 24" descr="Water droplets"/>
            <p:cNvSpPr>
              <a:spLocks noChangeArrowheads="1"/>
            </p:cNvSpPr>
            <p:nvPr/>
          </p:nvSpPr>
          <p:spPr bwMode="auto">
            <a:xfrm>
              <a:off x="4513" y="2018"/>
              <a:ext cx="121" cy="184"/>
            </a:xfrm>
            <a:prstGeom prst="rect">
              <a:avLst/>
            </a:prstGeom>
            <a:blipFill dpi="0" rotWithShape="1">
              <a:blip r:embed="rId8" cstate="print"/>
              <a:srcRect/>
              <a:tile tx="0" ty="0" sx="100000" sy="100000" flip="none" algn="tl"/>
            </a:blipFill>
            <a:ln w="9525" algn="ctr">
              <a:solidFill>
                <a:srgbClr val="0080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endParaRPr lang="en-US"/>
            </a:p>
          </p:txBody>
        </p:sp>
        <p:sp>
          <p:nvSpPr>
            <p:cNvPr id="39962" name="AutoShape 25" descr="Water droplets"/>
            <p:cNvSpPr>
              <a:spLocks noChangeArrowheads="1"/>
            </p:cNvSpPr>
            <p:nvPr/>
          </p:nvSpPr>
          <p:spPr bwMode="auto">
            <a:xfrm>
              <a:off x="148" y="1938"/>
              <a:ext cx="4742" cy="353"/>
            </a:xfrm>
            <a:prstGeom prst="roundRect">
              <a:avLst>
                <a:gd name="adj" fmla="val 16667"/>
              </a:avLst>
            </a:prstGeom>
            <a:blipFill dpi="0" rotWithShape="1">
              <a:blip r:embed="rId8" cstate="print"/>
              <a:srcRect/>
              <a:tile tx="0" ty="0" sx="100000" sy="100000" flip="none" algn="tl"/>
            </a:blipFill>
            <a:ln w="9525" algn="ctr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/>
            <a:p>
              <a:pPr marL="342900" indent="-342900"/>
              <a:r>
                <a:rPr lang="en-US" sz="3600" b="1" dirty="0">
                  <a:solidFill>
                    <a:srgbClr val="0000FF"/>
                  </a:solidFill>
                </a:rPr>
                <a:t>B. </a:t>
              </a:r>
              <a:r>
                <a:rPr lang="en-US" sz="3600" b="1" dirty="0" err="1" smtClean="0">
                  <a:solidFill>
                    <a:srgbClr val="0000FF"/>
                  </a:solidFill>
                </a:rPr>
                <a:t>Thay</a:t>
              </a:r>
              <a:r>
                <a:rPr lang="en-US" sz="3600" b="1" dirty="0" smtClean="0">
                  <a:solidFill>
                    <a:srgbClr val="0000FF"/>
                  </a:solidFill>
                </a:rPr>
                <a:t> </a:t>
              </a:r>
              <a:r>
                <a:rPr lang="en-US" sz="3600" b="1" dirty="0" err="1" smtClean="0">
                  <a:solidFill>
                    <a:srgbClr val="0000FF"/>
                  </a:solidFill>
                </a:rPr>
                <a:t>đổi</a:t>
              </a:r>
              <a:r>
                <a:rPr lang="en-US" sz="3600" b="1" dirty="0" smtClean="0">
                  <a:solidFill>
                    <a:srgbClr val="0000FF"/>
                  </a:solidFill>
                </a:rPr>
                <a:t> </a:t>
              </a:r>
              <a:r>
                <a:rPr lang="en-US" sz="3600" b="1" dirty="0" err="1" smtClean="0">
                  <a:solidFill>
                    <a:srgbClr val="0000FF"/>
                  </a:solidFill>
                </a:rPr>
                <a:t>màu</a:t>
              </a:r>
              <a:r>
                <a:rPr lang="en-US" sz="3600" b="1" dirty="0" smtClean="0">
                  <a:solidFill>
                    <a:srgbClr val="0000FF"/>
                  </a:solidFill>
                </a:rPr>
                <a:t> </a:t>
              </a:r>
              <a:r>
                <a:rPr lang="en-US" sz="3600" b="1" dirty="0" err="1" smtClean="0">
                  <a:solidFill>
                    <a:srgbClr val="0000FF"/>
                  </a:solidFill>
                </a:rPr>
                <a:t>nền</a:t>
              </a:r>
              <a:endParaRPr lang="en-US" sz="3600" b="1" dirty="0">
                <a:solidFill>
                  <a:srgbClr val="0000FF"/>
                </a:solidFill>
              </a:endParaRPr>
            </a:p>
          </p:txBody>
        </p:sp>
      </p:grpSp>
      <p:grpSp>
        <p:nvGrpSpPr>
          <p:cNvPr id="3098" name="Group 26"/>
          <p:cNvGrpSpPr>
            <a:grpSpLocks/>
          </p:cNvGrpSpPr>
          <p:nvPr/>
        </p:nvGrpSpPr>
        <p:grpSpPr bwMode="auto">
          <a:xfrm>
            <a:off x="600076" y="5280026"/>
            <a:ext cx="7269956" cy="777875"/>
            <a:chOff x="142" y="1871"/>
            <a:chExt cx="4757" cy="490"/>
          </a:xfrm>
        </p:grpSpPr>
        <p:sp>
          <p:nvSpPr>
            <p:cNvPr id="39959" name="Rectangle 27"/>
            <p:cNvSpPr>
              <a:spLocks noChangeArrowheads="1"/>
            </p:cNvSpPr>
            <p:nvPr/>
          </p:nvSpPr>
          <p:spPr bwMode="auto">
            <a:xfrm>
              <a:off x="4513" y="1993"/>
              <a:ext cx="121" cy="233"/>
            </a:xfrm>
            <a:prstGeom prst="rect">
              <a:avLst/>
            </a:prstGeom>
            <a:solidFill>
              <a:srgbClr val="FFFF00"/>
            </a:solidFill>
            <a:ln w="9525" algn="ctr">
              <a:solidFill>
                <a:srgbClr val="0080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endParaRPr lang="en-US"/>
            </a:p>
          </p:txBody>
        </p:sp>
        <p:sp>
          <p:nvSpPr>
            <p:cNvPr id="39960" name="AutoShape 28"/>
            <p:cNvSpPr>
              <a:spLocks noChangeArrowheads="1"/>
            </p:cNvSpPr>
            <p:nvPr/>
          </p:nvSpPr>
          <p:spPr bwMode="auto">
            <a:xfrm>
              <a:off x="142" y="1871"/>
              <a:ext cx="4757" cy="490"/>
            </a:xfrm>
            <a:prstGeom prst="roundRect">
              <a:avLst>
                <a:gd name="adj" fmla="val 16667"/>
              </a:avLst>
            </a:prstGeom>
            <a:solidFill>
              <a:srgbClr val="FFFF00"/>
            </a:solidFill>
            <a:ln w="9525" algn="ctr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/>
            <a:p>
              <a:r>
                <a:rPr lang="en-US" sz="4000" b="1" dirty="0" err="1">
                  <a:solidFill>
                    <a:srgbClr val="00B0F0"/>
                  </a:solidFill>
                </a:rPr>
                <a:t>Đáp</a:t>
              </a:r>
              <a:r>
                <a:rPr lang="en-US" sz="4000" b="1" dirty="0">
                  <a:solidFill>
                    <a:srgbClr val="00B0F0"/>
                  </a:solidFill>
                </a:rPr>
                <a:t> </a:t>
              </a:r>
              <a:r>
                <a:rPr lang="en-US" sz="4000" b="1" dirty="0" err="1">
                  <a:solidFill>
                    <a:srgbClr val="00B0F0"/>
                  </a:solidFill>
                </a:rPr>
                <a:t>án</a:t>
              </a:r>
              <a:r>
                <a:rPr lang="en-US" sz="4000" b="1" dirty="0">
                  <a:solidFill>
                    <a:srgbClr val="00B0F0"/>
                  </a:solidFill>
                </a:rPr>
                <a:t>: C</a:t>
              </a:r>
            </a:p>
          </p:txBody>
        </p:sp>
      </p:grpSp>
      <p:sp>
        <p:nvSpPr>
          <p:cNvPr id="39947" name="Oval 30"/>
          <p:cNvSpPr>
            <a:spLocks noChangeArrowheads="1"/>
          </p:cNvSpPr>
          <p:nvPr/>
        </p:nvSpPr>
        <p:spPr bwMode="auto">
          <a:xfrm>
            <a:off x="7956948" y="1"/>
            <a:ext cx="1187053" cy="1152525"/>
          </a:xfrm>
          <a:prstGeom prst="ellipse">
            <a:avLst/>
          </a:prstGeom>
          <a:gradFill rotWithShape="1">
            <a:gsLst>
              <a:gs pos="0">
                <a:srgbClr val="66FF33"/>
              </a:gs>
              <a:gs pos="100000">
                <a:srgbClr val="2F7618"/>
              </a:gs>
            </a:gsLst>
            <a:path path="shape">
              <a:fillToRect l="50000" t="50000" r="50000" b="50000"/>
            </a:path>
          </a:gra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7" name="Oval 6"/>
          <p:cNvSpPr>
            <a:spLocks noChangeArrowheads="1"/>
          </p:cNvSpPr>
          <p:nvPr/>
        </p:nvSpPr>
        <p:spPr bwMode="auto">
          <a:xfrm>
            <a:off x="3657600" y="6096000"/>
            <a:ext cx="1066800" cy="609600"/>
          </a:xfrm>
          <a:prstGeom prst="ellipse">
            <a:avLst/>
          </a:prstGeom>
          <a:solidFill>
            <a:srgbClr val="800000"/>
          </a:solidFill>
          <a:ln w="63500">
            <a:solidFill>
              <a:srgbClr val="FF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defRPr/>
            </a:pPr>
            <a:r>
              <a:rPr lang="en-US" sz="6000" b="1">
                <a:solidFill>
                  <a:srgbClr val="00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.VnArial" pitchFamily="34" charset="0"/>
                <a:cs typeface="Arial" charset="0"/>
              </a:rPr>
              <a:t>9</a:t>
            </a:r>
          </a:p>
        </p:txBody>
      </p:sp>
      <p:sp>
        <p:nvSpPr>
          <p:cNvPr id="38" name="Oval 7"/>
          <p:cNvSpPr>
            <a:spLocks noChangeArrowheads="1"/>
          </p:cNvSpPr>
          <p:nvPr/>
        </p:nvSpPr>
        <p:spPr bwMode="auto">
          <a:xfrm>
            <a:off x="3581400" y="6096000"/>
            <a:ext cx="1143000" cy="609600"/>
          </a:xfrm>
          <a:prstGeom prst="ellipse">
            <a:avLst/>
          </a:prstGeom>
          <a:solidFill>
            <a:srgbClr val="800000"/>
          </a:solidFill>
          <a:ln w="63500">
            <a:solidFill>
              <a:srgbClr val="FF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defRPr/>
            </a:pPr>
            <a:r>
              <a:rPr lang="en-US" sz="6000" b="1">
                <a:solidFill>
                  <a:srgbClr val="00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.VnArial" pitchFamily="34" charset="0"/>
                <a:cs typeface="Arial" charset="0"/>
              </a:rPr>
              <a:t>8</a:t>
            </a:r>
          </a:p>
        </p:txBody>
      </p:sp>
      <p:sp>
        <p:nvSpPr>
          <p:cNvPr id="39" name="Oval 8"/>
          <p:cNvSpPr>
            <a:spLocks noChangeArrowheads="1"/>
          </p:cNvSpPr>
          <p:nvPr/>
        </p:nvSpPr>
        <p:spPr bwMode="auto">
          <a:xfrm>
            <a:off x="3657600" y="6096000"/>
            <a:ext cx="1066800" cy="609600"/>
          </a:xfrm>
          <a:prstGeom prst="ellipse">
            <a:avLst/>
          </a:prstGeom>
          <a:solidFill>
            <a:srgbClr val="800000"/>
          </a:solidFill>
          <a:ln w="63500">
            <a:solidFill>
              <a:srgbClr val="FF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defRPr/>
            </a:pPr>
            <a:r>
              <a:rPr lang="en-US" sz="6000" b="1">
                <a:solidFill>
                  <a:srgbClr val="00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.VnArial" pitchFamily="34" charset="0"/>
                <a:cs typeface="Arial" charset="0"/>
              </a:rPr>
              <a:t>5</a:t>
            </a:r>
          </a:p>
        </p:txBody>
      </p:sp>
      <p:sp>
        <p:nvSpPr>
          <p:cNvPr id="40" name="Oval 9"/>
          <p:cNvSpPr>
            <a:spLocks noChangeArrowheads="1"/>
          </p:cNvSpPr>
          <p:nvPr/>
        </p:nvSpPr>
        <p:spPr bwMode="auto">
          <a:xfrm>
            <a:off x="3657600" y="6096000"/>
            <a:ext cx="1143000" cy="609600"/>
          </a:xfrm>
          <a:prstGeom prst="ellipse">
            <a:avLst/>
          </a:prstGeom>
          <a:solidFill>
            <a:srgbClr val="800000"/>
          </a:solidFill>
          <a:ln w="63500">
            <a:solidFill>
              <a:srgbClr val="FF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defRPr/>
            </a:pPr>
            <a:r>
              <a:rPr lang="en-US" sz="6000" b="1">
                <a:solidFill>
                  <a:srgbClr val="00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.VnArial" pitchFamily="34" charset="0"/>
                <a:cs typeface="Arial" charset="0"/>
              </a:rPr>
              <a:t>4</a:t>
            </a:r>
          </a:p>
        </p:txBody>
      </p:sp>
      <p:sp>
        <p:nvSpPr>
          <p:cNvPr id="41" name="Oval 10"/>
          <p:cNvSpPr>
            <a:spLocks noChangeArrowheads="1"/>
          </p:cNvSpPr>
          <p:nvPr/>
        </p:nvSpPr>
        <p:spPr bwMode="auto">
          <a:xfrm>
            <a:off x="3733800" y="6096000"/>
            <a:ext cx="1066800" cy="533400"/>
          </a:xfrm>
          <a:prstGeom prst="ellipse">
            <a:avLst/>
          </a:prstGeom>
          <a:solidFill>
            <a:srgbClr val="800000"/>
          </a:solidFill>
          <a:ln w="63500">
            <a:solidFill>
              <a:srgbClr val="FF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defRPr/>
            </a:pPr>
            <a:r>
              <a:rPr lang="en-US" sz="6000" b="1">
                <a:solidFill>
                  <a:srgbClr val="00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.VnArial" pitchFamily="34" charset="0"/>
                <a:cs typeface="Arial" charset="0"/>
              </a:rPr>
              <a:t>3</a:t>
            </a:r>
          </a:p>
        </p:txBody>
      </p:sp>
      <p:sp>
        <p:nvSpPr>
          <p:cNvPr id="42" name="Oval 11"/>
          <p:cNvSpPr>
            <a:spLocks noChangeArrowheads="1"/>
          </p:cNvSpPr>
          <p:nvPr/>
        </p:nvSpPr>
        <p:spPr bwMode="auto">
          <a:xfrm>
            <a:off x="3657600" y="6096000"/>
            <a:ext cx="1143000" cy="609600"/>
          </a:xfrm>
          <a:prstGeom prst="ellipse">
            <a:avLst/>
          </a:prstGeom>
          <a:solidFill>
            <a:srgbClr val="800000"/>
          </a:solidFill>
          <a:ln w="63500">
            <a:solidFill>
              <a:srgbClr val="FF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defRPr/>
            </a:pPr>
            <a:r>
              <a:rPr lang="en-US" sz="6000" b="1">
                <a:solidFill>
                  <a:srgbClr val="00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.VnArial" pitchFamily="34" charset="0"/>
                <a:cs typeface="Arial" charset="0"/>
              </a:rPr>
              <a:t>2</a:t>
            </a:r>
          </a:p>
        </p:txBody>
      </p:sp>
      <p:sp>
        <p:nvSpPr>
          <p:cNvPr id="43" name="Oval 15"/>
          <p:cNvSpPr>
            <a:spLocks noChangeArrowheads="1"/>
          </p:cNvSpPr>
          <p:nvPr/>
        </p:nvSpPr>
        <p:spPr bwMode="auto">
          <a:xfrm>
            <a:off x="3657600" y="6096000"/>
            <a:ext cx="1066800" cy="609600"/>
          </a:xfrm>
          <a:prstGeom prst="ellipse">
            <a:avLst/>
          </a:prstGeom>
          <a:solidFill>
            <a:srgbClr val="800000"/>
          </a:solidFill>
          <a:ln w="63500">
            <a:solidFill>
              <a:srgbClr val="FF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defRPr/>
            </a:pPr>
            <a:r>
              <a:rPr lang="en-US" sz="6000" b="1">
                <a:solidFill>
                  <a:srgbClr val="00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.VnArial" pitchFamily="34" charset="0"/>
                <a:cs typeface="Arial" charset="0"/>
              </a:rPr>
              <a:t>7</a:t>
            </a:r>
          </a:p>
        </p:txBody>
      </p:sp>
      <p:sp>
        <p:nvSpPr>
          <p:cNvPr id="44" name="Oval 16"/>
          <p:cNvSpPr>
            <a:spLocks noChangeArrowheads="1"/>
          </p:cNvSpPr>
          <p:nvPr/>
        </p:nvSpPr>
        <p:spPr bwMode="auto">
          <a:xfrm>
            <a:off x="3657600" y="6096000"/>
            <a:ext cx="1066800" cy="609600"/>
          </a:xfrm>
          <a:prstGeom prst="ellipse">
            <a:avLst/>
          </a:prstGeom>
          <a:solidFill>
            <a:srgbClr val="800000"/>
          </a:solidFill>
          <a:ln w="63500">
            <a:solidFill>
              <a:srgbClr val="FF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defRPr/>
            </a:pPr>
            <a:r>
              <a:rPr lang="en-US" sz="6000" b="1">
                <a:solidFill>
                  <a:srgbClr val="00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.VnArial" pitchFamily="34" charset="0"/>
                <a:cs typeface="Arial" charset="0"/>
              </a:rPr>
              <a:t>6</a:t>
            </a:r>
          </a:p>
        </p:txBody>
      </p:sp>
      <p:sp>
        <p:nvSpPr>
          <p:cNvPr id="45" name="Oval 32"/>
          <p:cNvSpPr>
            <a:spLocks noChangeArrowheads="1"/>
          </p:cNvSpPr>
          <p:nvPr/>
        </p:nvSpPr>
        <p:spPr bwMode="auto">
          <a:xfrm>
            <a:off x="3657600" y="6113463"/>
            <a:ext cx="1066800" cy="609600"/>
          </a:xfrm>
          <a:prstGeom prst="ellipse">
            <a:avLst/>
          </a:prstGeom>
          <a:solidFill>
            <a:srgbClr val="800000"/>
          </a:solidFill>
          <a:ln w="63500">
            <a:solidFill>
              <a:srgbClr val="FF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defRPr/>
            </a:pPr>
            <a:r>
              <a:rPr lang="en-US" sz="6000" b="1">
                <a:solidFill>
                  <a:srgbClr val="00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.VnArial" pitchFamily="34" charset="0"/>
                <a:cs typeface="Arial" charset="0"/>
              </a:rPr>
              <a:t>10</a:t>
            </a:r>
          </a:p>
        </p:txBody>
      </p:sp>
      <p:sp>
        <p:nvSpPr>
          <p:cNvPr id="46" name="Oval 35"/>
          <p:cNvSpPr>
            <a:spLocks noChangeArrowheads="1"/>
          </p:cNvSpPr>
          <p:nvPr/>
        </p:nvSpPr>
        <p:spPr bwMode="auto">
          <a:xfrm>
            <a:off x="3708797" y="6140450"/>
            <a:ext cx="1066800" cy="609600"/>
          </a:xfrm>
          <a:prstGeom prst="ellipse">
            <a:avLst/>
          </a:prstGeom>
          <a:solidFill>
            <a:srgbClr val="800000"/>
          </a:solidFill>
          <a:ln w="63500">
            <a:solidFill>
              <a:srgbClr val="FF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defRPr/>
            </a:pPr>
            <a:r>
              <a:rPr lang="en-US" sz="6000" b="1">
                <a:solidFill>
                  <a:srgbClr val="00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.VnArial" pitchFamily="34" charset="0"/>
                <a:cs typeface="Arial" charset="0"/>
              </a:rPr>
              <a:t>1</a:t>
            </a:r>
          </a:p>
        </p:txBody>
      </p:sp>
      <p:sp>
        <p:nvSpPr>
          <p:cNvPr id="30" name="AutoShape 25" descr="Water droplets"/>
          <p:cNvSpPr>
            <a:spLocks noChangeArrowheads="1"/>
          </p:cNvSpPr>
          <p:nvPr/>
        </p:nvSpPr>
        <p:spPr bwMode="auto">
          <a:xfrm>
            <a:off x="533400" y="4191000"/>
            <a:ext cx="7423547" cy="709612"/>
          </a:xfrm>
          <a:prstGeom prst="roundRect">
            <a:avLst>
              <a:gd name="adj" fmla="val 16667"/>
            </a:avLst>
          </a:prstGeom>
          <a:blipFill dpi="0" rotWithShape="1">
            <a:blip r:embed="rId8" cstate="print"/>
            <a:srcRect/>
            <a:tile tx="0" ty="0" sx="100000" sy="100000" flip="none" algn="tl"/>
          </a:blipFill>
          <a:ln w="9525" algn="ctr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anchor="ctr">
            <a:spAutoFit/>
          </a:bodyPr>
          <a:lstStyle/>
          <a:p>
            <a:pPr marL="342900" indent="-342900"/>
            <a:r>
              <a:rPr lang="en-US" sz="3600" b="1" dirty="0">
                <a:solidFill>
                  <a:srgbClr val="0000FF"/>
                </a:solidFill>
              </a:rPr>
              <a:t>C. </a:t>
            </a:r>
            <a:r>
              <a:rPr lang="en-US" sz="3600" b="1" dirty="0" err="1" smtClean="0">
                <a:solidFill>
                  <a:srgbClr val="0000FF"/>
                </a:solidFill>
              </a:rPr>
              <a:t>Tạo</a:t>
            </a:r>
            <a:r>
              <a:rPr lang="en-US" sz="3600" b="1" dirty="0" smtClean="0">
                <a:solidFill>
                  <a:srgbClr val="0000FF"/>
                </a:solidFill>
              </a:rPr>
              <a:t> </a:t>
            </a:r>
            <a:r>
              <a:rPr lang="en-US" sz="3600" b="1" dirty="0" err="1" smtClean="0">
                <a:solidFill>
                  <a:srgbClr val="0000FF"/>
                </a:solidFill>
              </a:rPr>
              <a:t>đường</a:t>
            </a:r>
            <a:r>
              <a:rPr lang="en-US" sz="3600" b="1" dirty="0" smtClean="0">
                <a:solidFill>
                  <a:srgbClr val="0000FF"/>
                </a:solidFill>
              </a:rPr>
              <a:t> </a:t>
            </a:r>
            <a:r>
              <a:rPr lang="en-US" sz="3600" b="1" dirty="0" err="1" smtClean="0">
                <a:solidFill>
                  <a:srgbClr val="0000FF"/>
                </a:solidFill>
              </a:rPr>
              <a:t>viền</a:t>
            </a:r>
            <a:r>
              <a:rPr lang="en-US" sz="3600" b="1" dirty="0" smtClean="0">
                <a:solidFill>
                  <a:srgbClr val="0000FF"/>
                </a:solidFill>
              </a:rPr>
              <a:t> </a:t>
            </a:r>
            <a:r>
              <a:rPr lang="en-US" sz="3600" b="1" dirty="0" err="1" smtClean="0">
                <a:solidFill>
                  <a:srgbClr val="0000FF"/>
                </a:solidFill>
              </a:rPr>
              <a:t>cho</a:t>
            </a:r>
            <a:r>
              <a:rPr lang="en-US" sz="3600" b="1" dirty="0" smtClean="0">
                <a:solidFill>
                  <a:srgbClr val="0000FF"/>
                </a:solidFill>
              </a:rPr>
              <a:t> </a:t>
            </a:r>
            <a:r>
              <a:rPr lang="en-US" sz="3600" b="1" dirty="0" err="1" smtClean="0">
                <a:solidFill>
                  <a:srgbClr val="0000FF"/>
                </a:solidFill>
              </a:rPr>
              <a:t>văn</a:t>
            </a:r>
            <a:r>
              <a:rPr lang="en-US" sz="3600" b="1" dirty="0" smtClean="0">
                <a:solidFill>
                  <a:srgbClr val="0000FF"/>
                </a:solidFill>
              </a:rPr>
              <a:t> </a:t>
            </a:r>
            <a:r>
              <a:rPr lang="en-US" sz="3600" b="1" dirty="0" err="1" smtClean="0">
                <a:solidFill>
                  <a:srgbClr val="0000FF"/>
                </a:solidFill>
              </a:rPr>
              <a:t>bản</a:t>
            </a:r>
            <a:endParaRPr lang="en-US" sz="3600" b="1" dirty="0">
              <a:solidFill>
                <a:srgbClr val="0000FF"/>
              </a:solidFill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94476" y="1340839"/>
            <a:ext cx="1098008" cy="1177590"/>
          </a:xfrm>
          <a:prstGeom prst="rect">
            <a:avLst/>
          </a:prstGeom>
          <a:ln>
            <a:solidFill>
              <a:srgbClr val="0070C0"/>
            </a:solidFill>
          </a:ln>
        </p:spPr>
      </p:pic>
    </p:spTree>
    <p:extLst>
      <p:ext uri="{BB962C8B-B14F-4D97-AF65-F5344CB8AC3E}">
        <p14:creationId xmlns:p14="http://schemas.microsoft.com/office/powerpoint/2010/main" val="3353247166"/>
      </p:ext>
    </p:extLst>
  </p:cSld>
  <p:clrMapOvr>
    <a:masterClrMapping/>
  </p:clrMapOvr>
  <p:transition spd="med">
    <p:wheel spokes="3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0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0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0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din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31" presetID="1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din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34" presetID="1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din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37" presetID="1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din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40" presetID="1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din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 nodeType="afterGroup">
                            <p:stCondLst>
                              <p:cond delay="5000"/>
                            </p:stCondLst>
                            <p:childTnLst>
                              <p:par>
                                <p:cTn id="43" presetID="1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din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 nodeType="afterGroup">
                            <p:stCondLst>
                              <p:cond delay="6000"/>
                            </p:stCondLst>
                            <p:childTnLst>
                              <p:par>
                                <p:cTn id="46" presetID="1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din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 nodeType="afterGroup">
                            <p:stCondLst>
                              <p:cond delay="7000"/>
                            </p:stCondLst>
                            <p:childTnLst>
                              <p:par>
                                <p:cTn id="49" presetID="1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din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 nodeType="afterGroup">
                            <p:stCondLst>
                              <p:cond delay="8000"/>
                            </p:stCondLst>
                            <p:childTnLst>
                              <p:par>
                                <p:cTn id="52" presetID="1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5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din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 nodeType="afterGroup">
                            <p:stCondLst>
                              <p:cond delay="9000"/>
                            </p:stCondLst>
                            <p:childTnLst>
                              <p:par>
                                <p:cTn id="55" presetID="1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din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57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59" dur="500"/>
                                        <p:tgtEl>
                                          <p:spTgt spid="308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ringin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 nodeType="clickPar">
                      <p:stCondLst>
                        <p:cond delay="indefinite"/>
                      </p:stCondLst>
                      <p:childTnLst>
                        <p:par>
                          <p:cTn id="6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2" presetID="17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30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30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309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309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dapan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86" grpId="0" animBg="1"/>
      <p:bldP spid="37" grpId="0" animBg="1"/>
      <p:bldP spid="38" grpId="0" animBg="1"/>
      <p:bldP spid="39" grpId="0" animBg="1"/>
      <p:bldP spid="40" grpId="0" animBg="1"/>
      <p:bldP spid="41" grpId="0" animBg="1"/>
      <p:bldP spid="42" grpId="0" animBg="1"/>
      <p:bldP spid="43" grpId="0" animBg="1"/>
      <p:bldP spid="44" grpId="0" animBg="1"/>
      <p:bldP spid="45" grpId="0" animBg="1"/>
      <p:bldP spid="46" grpId="0" animBg="1"/>
      <p:bldP spid="30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75" name="Group 3"/>
          <p:cNvGrpSpPr>
            <a:grpSpLocks/>
          </p:cNvGrpSpPr>
          <p:nvPr/>
        </p:nvGrpSpPr>
        <p:grpSpPr bwMode="auto">
          <a:xfrm>
            <a:off x="533400" y="4419600"/>
            <a:ext cx="7872413" cy="709613"/>
            <a:chOff x="144" y="1892"/>
            <a:chExt cx="5140" cy="447"/>
          </a:xfrm>
        </p:grpSpPr>
        <p:sp>
          <p:nvSpPr>
            <p:cNvPr id="12319" name="Rectangle 4" descr="Water droplets"/>
            <p:cNvSpPr>
              <a:spLocks noChangeArrowheads="1"/>
            </p:cNvSpPr>
            <p:nvPr/>
          </p:nvSpPr>
          <p:spPr bwMode="auto">
            <a:xfrm>
              <a:off x="4513" y="2041"/>
              <a:ext cx="771" cy="137"/>
            </a:xfrm>
            <a:prstGeom prst="rect">
              <a:avLst/>
            </a:prstGeom>
            <a:blipFill dpi="0" rotWithShape="1">
              <a:blip r:embed="rId6" cstate="print"/>
              <a:srcRect/>
              <a:tile tx="0" ty="0" sx="100000" sy="100000" flip="none" algn="tl"/>
            </a:blipFill>
            <a:ln w="9525" algn="ctr">
              <a:solidFill>
                <a:srgbClr val="0080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endParaRPr lang="en-US"/>
            </a:p>
          </p:txBody>
        </p:sp>
        <p:sp>
          <p:nvSpPr>
            <p:cNvPr id="12320" name="AutoShape 5" descr="Water droplets"/>
            <p:cNvSpPr>
              <a:spLocks noChangeArrowheads="1"/>
            </p:cNvSpPr>
            <p:nvPr/>
          </p:nvSpPr>
          <p:spPr bwMode="auto">
            <a:xfrm>
              <a:off x="144" y="1892"/>
              <a:ext cx="4751" cy="447"/>
            </a:xfrm>
            <a:prstGeom prst="roundRect">
              <a:avLst>
                <a:gd name="adj" fmla="val 16667"/>
              </a:avLst>
            </a:prstGeom>
            <a:blipFill dpi="0" rotWithShape="1">
              <a:blip r:embed="rId6" cstate="print"/>
              <a:srcRect/>
              <a:tile tx="0" ty="0" sx="100000" sy="100000" flip="none" algn="tl"/>
            </a:blipFill>
            <a:ln w="9525" algn="ctr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/>
            <a:p>
              <a:pPr eaLnBrk="0" hangingPunct="0"/>
              <a:r>
                <a:rPr lang="en-US" sz="3600" b="1" dirty="0">
                  <a:solidFill>
                    <a:srgbClr val="0000FF"/>
                  </a:solidFill>
                </a:rPr>
                <a:t>C. </a:t>
              </a:r>
            </a:p>
          </p:txBody>
        </p:sp>
      </p:grpSp>
      <p:sp>
        <p:nvSpPr>
          <p:cNvPr id="12292" name="Text Box 12"/>
          <p:cNvSpPr txBox="1">
            <a:spLocks noChangeArrowheads="1"/>
          </p:cNvSpPr>
          <p:nvPr/>
        </p:nvSpPr>
        <p:spPr bwMode="auto">
          <a:xfrm>
            <a:off x="1066800" y="1157288"/>
            <a:ext cx="5410200" cy="579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endParaRPr lang="en-US" sz="3200" b="1">
              <a:solidFill>
                <a:srgbClr val="FF0000"/>
              </a:solidFill>
              <a:latin typeface=".VnTimeH" pitchFamily="34" charset="0"/>
            </a:endParaRPr>
          </a:p>
        </p:txBody>
      </p:sp>
      <p:pic>
        <p:nvPicPr>
          <p:cNvPr id="12293" name="Picture 13" descr="bell">
            <a:hlinkClick r:id="rId7" action="ppaction://hlinksldjump"/>
          </p:cNvPr>
          <p:cNvPicPr>
            <a:picLocks noChangeAspect="1" noChangeArrowheads="1" noCrop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752139">
            <a:off x="420688" y="-114300"/>
            <a:ext cx="1147762" cy="1195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86" name="Rectangle 14"/>
          <p:cNvSpPr>
            <a:spLocks noChangeArrowheads="1"/>
          </p:cNvSpPr>
          <p:nvPr/>
        </p:nvSpPr>
        <p:spPr bwMode="auto">
          <a:xfrm>
            <a:off x="3124200" y="6216650"/>
            <a:ext cx="2286000" cy="533400"/>
          </a:xfrm>
          <a:prstGeom prst="rect">
            <a:avLst/>
          </a:prstGeom>
          <a:solidFill>
            <a:srgbClr val="FFFF00"/>
          </a:solidFill>
          <a:ln w="63500">
            <a:solidFill>
              <a:srgbClr val="0000FF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sz="3600" b="1" dirty="0" err="1" smtClean="0">
                <a:solidFill>
                  <a:srgbClr val="FF33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Hết</a:t>
            </a:r>
            <a:r>
              <a:rPr lang="en-US" sz="3600" b="1" dirty="0" smtClean="0">
                <a:solidFill>
                  <a:srgbClr val="FF33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3600" b="1" dirty="0" err="1" smtClean="0">
                <a:solidFill>
                  <a:srgbClr val="FF33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giờ</a:t>
            </a:r>
            <a:endParaRPr lang="en-US" sz="3600" b="1" dirty="0">
              <a:solidFill>
                <a:srgbClr val="FF3300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grpSp>
        <p:nvGrpSpPr>
          <p:cNvPr id="3089" name="Group 17"/>
          <p:cNvGrpSpPr>
            <a:grpSpLocks/>
          </p:cNvGrpSpPr>
          <p:nvPr/>
        </p:nvGrpSpPr>
        <p:grpSpPr bwMode="auto">
          <a:xfrm>
            <a:off x="62" y="1066571"/>
            <a:ext cx="8534338" cy="1464258"/>
            <a:chOff x="130" y="799"/>
            <a:chExt cx="5210" cy="1601"/>
          </a:xfrm>
        </p:grpSpPr>
        <p:sp>
          <p:nvSpPr>
            <p:cNvPr id="12317" name="Rectangle 18" descr="Parchment"/>
            <p:cNvSpPr>
              <a:spLocks noChangeArrowheads="1"/>
            </p:cNvSpPr>
            <p:nvPr/>
          </p:nvSpPr>
          <p:spPr bwMode="auto">
            <a:xfrm>
              <a:off x="4569" y="1280"/>
              <a:ext cx="771" cy="137"/>
            </a:xfrm>
            <a:prstGeom prst="rect">
              <a:avLst/>
            </a:prstGeom>
            <a:blipFill dpi="0" rotWithShape="1">
              <a:blip r:embed="rId9" cstate="print"/>
              <a:srcRect/>
              <a:tile tx="0" ty="0" sx="100000" sy="100000" flip="none" algn="tl"/>
            </a:blipFill>
            <a:ln w="9525" algn="ctr">
              <a:solidFill>
                <a:srgbClr val="0080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endParaRPr lang="en-US"/>
            </a:p>
          </p:txBody>
        </p:sp>
        <p:sp>
          <p:nvSpPr>
            <p:cNvPr id="12318" name="AutoShape 19" descr="Parchment"/>
            <p:cNvSpPr>
              <a:spLocks noChangeArrowheads="1"/>
            </p:cNvSpPr>
            <p:nvPr/>
          </p:nvSpPr>
          <p:spPr bwMode="auto">
            <a:xfrm>
              <a:off x="130" y="799"/>
              <a:ext cx="4918" cy="1601"/>
            </a:xfrm>
            <a:prstGeom prst="roundRect">
              <a:avLst>
                <a:gd name="adj" fmla="val 16667"/>
              </a:avLst>
            </a:prstGeom>
            <a:blipFill dpi="0" rotWithShape="1">
              <a:blip r:embed="rId9" cstate="print"/>
              <a:srcRect/>
              <a:tile tx="0" ty="0" sx="100000" sy="100000" flip="none" algn="tl"/>
            </a:blipFill>
            <a:ln w="9525" algn="ctr">
              <a:solidFill>
                <a:srgbClr val="FF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/>
            <a:p>
              <a:r>
                <a:rPr lang="en-US" sz="4000" b="1" dirty="0">
                  <a:solidFill>
                    <a:srgbClr val="FF0000"/>
                  </a:solidFill>
                </a:rPr>
                <a:t>3</a:t>
              </a:r>
              <a:r>
                <a:rPr lang="en-US" sz="4000" b="1" dirty="0" smtClean="0">
                  <a:solidFill>
                    <a:srgbClr val="FF0000"/>
                  </a:solidFill>
                </a:rPr>
                <a:t>. </a:t>
              </a:r>
              <a:r>
                <a:rPr lang="en-US" sz="4000" b="1" dirty="0" err="1" smtClean="0">
                  <a:solidFill>
                    <a:srgbClr val="FF0000"/>
                  </a:solidFill>
                </a:rPr>
                <a:t>Để</a:t>
              </a:r>
              <a:r>
                <a:rPr lang="en-US" sz="4000" b="1" dirty="0" smtClean="0">
                  <a:solidFill>
                    <a:srgbClr val="FF0000"/>
                  </a:solidFill>
                </a:rPr>
                <a:t> </a:t>
              </a:r>
              <a:r>
                <a:rPr lang="en-US" sz="4000" b="1" dirty="0" err="1" smtClean="0">
                  <a:solidFill>
                    <a:srgbClr val="FF0000"/>
                  </a:solidFill>
                </a:rPr>
                <a:t>đánh</a:t>
              </a:r>
              <a:r>
                <a:rPr lang="en-US" sz="4000" b="1" dirty="0" smtClean="0">
                  <a:solidFill>
                    <a:srgbClr val="FF0000"/>
                  </a:solidFill>
                </a:rPr>
                <a:t> </a:t>
              </a:r>
              <a:r>
                <a:rPr lang="en-US" sz="4000" b="1" dirty="0" err="1" smtClean="0">
                  <a:solidFill>
                    <a:srgbClr val="FF0000"/>
                  </a:solidFill>
                </a:rPr>
                <a:t>số</a:t>
              </a:r>
              <a:r>
                <a:rPr lang="en-US" sz="4000" b="1" dirty="0" smtClean="0">
                  <a:solidFill>
                    <a:srgbClr val="FF0000"/>
                  </a:solidFill>
                </a:rPr>
                <a:t> </a:t>
              </a:r>
              <a:r>
                <a:rPr lang="en-US" sz="4000" b="1" dirty="0" err="1" smtClean="0">
                  <a:solidFill>
                    <a:srgbClr val="FF0000"/>
                  </a:solidFill>
                </a:rPr>
                <a:t>trang</a:t>
              </a:r>
              <a:r>
                <a:rPr lang="en-US" sz="4000" b="1" dirty="0" smtClean="0">
                  <a:solidFill>
                    <a:srgbClr val="FF0000"/>
                  </a:solidFill>
                </a:rPr>
                <a:t> </a:t>
              </a:r>
              <a:r>
                <a:rPr lang="en-US" sz="4000" b="1" dirty="0" err="1" smtClean="0">
                  <a:solidFill>
                    <a:srgbClr val="FF0000"/>
                  </a:solidFill>
                </a:rPr>
                <a:t>cho</a:t>
              </a:r>
              <a:r>
                <a:rPr lang="en-US" sz="4000" b="1" dirty="0" smtClean="0">
                  <a:solidFill>
                    <a:srgbClr val="FF0000"/>
                  </a:solidFill>
                </a:rPr>
                <a:t> </a:t>
              </a:r>
              <a:r>
                <a:rPr lang="en-US" sz="4000" b="1" dirty="0" err="1" smtClean="0">
                  <a:solidFill>
                    <a:srgbClr val="FF0000"/>
                  </a:solidFill>
                </a:rPr>
                <a:t>văn</a:t>
              </a:r>
              <a:r>
                <a:rPr lang="en-US" sz="4000" b="1" dirty="0" smtClean="0">
                  <a:solidFill>
                    <a:srgbClr val="FF0000"/>
                  </a:solidFill>
                </a:rPr>
                <a:t> </a:t>
              </a:r>
              <a:r>
                <a:rPr lang="en-US" sz="4000" b="1" dirty="0" err="1" smtClean="0">
                  <a:solidFill>
                    <a:srgbClr val="FF0000"/>
                  </a:solidFill>
                </a:rPr>
                <a:t>bản</a:t>
              </a:r>
              <a:r>
                <a:rPr lang="en-US" sz="4000" b="1" dirty="0" smtClean="0">
                  <a:solidFill>
                    <a:srgbClr val="FF0000"/>
                  </a:solidFill>
                </a:rPr>
                <a:t> </a:t>
              </a:r>
              <a:r>
                <a:rPr lang="en-US" sz="4000" b="1" dirty="0" err="1" smtClean="0">
                  <a:solidFill>
                    <a:srgbClr val="FF0000"/>
                  </a:solidFill>
                </a:rPr>
                <a:t>em</a:t>
              </a:r>
              <a:r>
                <a:rPr lang="en-US" sz="4000" b="1" dirty="0" smtClean="0">
                  <a:solidFill>
                    <a:srgbClr val="FF0000"/>
                  </a:solidFill>
                </a:rPr>
                <a:t> </a:t>
              </a:r>
              <a:r>
                <a:rPr lang="en-US" sz="4000" b="1" dirty="0" err="1" smtClean="0">
                  <a:solidFill>
                    <a:srgbClr val="FF0000"/>
                  </a:solidFill>
                </a:rPr>
                <a:t>chọn</a:t>
              </a:r>
              <a:r>
                <a:rPr lang="en-US" sz="4000" b="1" dirty="0" smtClean="0">
                  <a:solidFill>
                    <a:srgbClr val="FF0000"/>
                  </a:solidFill>
                </a:rPr>
                <a:t> </a:t>
              </a:r>
              <a:r>
                <a:rPr lang="en-US" sz="4000" b="1" dirty="0" err="1" smtClean="0">
                  <a:solidFill>
                    <a:srgbClr val="FF0000"/>
                  </a:solidFill>
                </a:rPr>
                <a:t>nút</a:t>
              </a:r>
              <a:r>
                <a:rPr lang="en-US" sz="4000" b="1" dirty="0" smtClean="0">
                  <a:solidFill>
                    <a:srgbClr val="FF0000"/>
                  </a:solidFill>
                </a:rPr>
                <a:t> </a:t>
              </a:r>
              <a:r>
                <a:rPr lang="en-US" sz="4000" b="1" dirty="0" err="1" smtClean="0">
                  <a:solidFill>
                    <a:srgbClr val="FF0000"/>
                  </a:solidFill>
                </a:rPr>
                <a:t>lệnh</a:t>
              </a:r>
              <a:r>
                <a:rPr lang="en-US" sz="4000" b="1" dirty="0" smtClean="0">
                  <a:solidFill>
                    <a:srgbClr val="FF0000"/>
                  </a:solidFill>
                </a:rPr>
                <a:t> </a:t>
              </a:r>
              <a:r>
                <a:rPr lang="en-US" sz="4000" b="1" dirty="0" err="1" smtClean="0">
                  <a:solidFill>
                    <a:srgbClr val="FF0000"/>
                  </a:solidFill>
                </a:rPr>
                <a:t>nào</a:t>
              </a:r>
              <a:r>
                <a:rPr lang="en-US" sz="4000" b="1" dirty="0" smtClean="0">
                  <a:solidFill>
                    <a:srgbClr val="FF0000"/>
                  </a:solidFill>
                </a:rPr>
                <a:t>?</a:t>
              </a:r>
              <a:endParaRPr lang="en-US" sz="4000" b="1" dirty="0"/>
            </a:p>
          </p:txBody>
        </p:sp>
      </p:grpSp>
      <p:grpSp>
        <p:nvGrpSpPr>
          <p:cNvPr id="3092" name="Group 20"/>
          <p:cNvGrpSpPr>
            <a:grpSpLocks/>
          </p:cNvGrpSpPr>
          <p:nvPr/>
        </p:nvGrpSpPr>
        <p:grpSpPr bwMode="auto">
          <a:xfrm>
            <a:off x="533400" y="2743200"/>
            <a:ext cx="8020050" cy="709613"/>
            <a:chOff x="144" y="1892"/>
            <a:chExt cx="5140" cy="447"/>
          </a:xfrm>
        </p:grpSpPr>
        <p:sp>
          <p:nvSpPr>
            <p:cNvPr id="12315" name="Rectangle 21" descr="Water droplets"/>
            <p:cNvSpPr>
              <a:spLocks noChangeArrowheads="1"/>
            </p:cNvSpPr>
            <p:nvPr/>
          </p:nvSpPr>
          <p:spPr bwMode="auto">
            <a:xfrm>
              <a:off x="4513" y="2041"/>
              <a:ext cx="771" cy="137"/>
            </a:xfrm>
            <a:prstGeom prst="rect">
              <a:avLst/>
            </a:prstGeom>
            <a:blipFill dpi="0" rotWithShape="1">
              <a:blip r:embed="rId6" cstate="print"/>
              <a:srcRect/>
              <a:tile tx="0" ty="0" sx="100000" sy="100000" flip="none" algn="tl"/>
            </a:blipFill>
            <a:ln w="9525" algn="ctr">
              <a:solidFill>
                <a:srgbClr val="0080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endParaRPr lang="en-US"/>
            </a:p>
          </p:txBody>
        </p:sp>
        <p:sp>
          <p:nvSpPr>
            <p:cNvPr id="12316" name="AutoShape 22" descr="Water droplets"/>
            <p:cNvSpPr>
              <a:spLocks noChangeArrowheads="1"/>
            </p:cNvSpPr>
            <p:nvPr/>
          </p:nvSpPr>
          <p:spPr bwMode="auto">
            <a:xfrm>
              <a:off x="144" y="1892"/>
              <a:ext cx="4753" cy="447"/>
            </a:xfrm>
            <a:prstGeom prst="roundRect">
              <a:avLst>
                <a:gd name="adj" fmla="val 16667"/>
              </a:avLst>
            </a:prstGeom>
            <a:blipFill dpi="0" rotWithShape="1">
              <a:blip r:embed="rId6" cstate="print"/>
              <a:srcRect/>
              <a:tile tx="0" ty="0" sx="100000" sy="100000" flip="none" algn="tl"/>
            </a:blipFill>
            <a:ln w="9525" algn="ctr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/>
            <a:p>
              <a:pPr marL="342900" indent="-342900" eaLnBrk="0" hangingPunct="0"/>
              <a:r>
                <a:rPr lang="vi-VN" sz="3600" b="1" dirty="0">
                  <a:solidFill>
                    <a:srgbClr val="0000FF"/>
                  </a:solidFill>
                </a:rPr>
                <a:t>A.</a:t>
              </a:r>
              <a:r>
                <a:rPr lang="en-US" sz="3600" b="1" dirty="0">
                  <a:solidFill>
                    <a:srgbClr val="0000FF"/>
                  </a:solidFill>
                </a:rPr>
                <a:t> </a:t>
              </a:r>
            </a:p>
          </p:txBody>
        </p:sp>
      </p:grpSp>
      <p:grpSp>
        <p:nvGrpSpPr>
          <p:cNvPr id="3095" name="Group 23"/>
          <p:cNvGrpSpPr>
            <a:grpSpLocks/>
          </p:cNvGrpSpPr>
          <p:nvPr/>
        </p:nvGrpSpPr>
        <p:grpSpPr bwMode="auto">
          <a:xfrm>
            <a:off x="533400" y="3581400"/>
            <a:ext cx="7853363" cy="709613"/>
            <a:chOff x="148" y="1938"/>
            <a:chExt cx="5136" cy="353"/>
          </a:xfrm>
        </p:grpSpPr>
        <p:sp>
          <p:nvSpPr>
            <p:cNvPr id="12313" name="Rectangle 24" descr="Water droplets"/>
            <p:cNvSpPr>
              <a:spLocks noChangeArrowheads="1"/>
            </p:cNvSpPr>
            <p:nvPr/>
          </p:nvSpPr>
          <p:spPr bwMode="auto">
            <a:xfrm>
              <a:off x="4513" y="2041"/>
              <a:ext cx="771" cy="137"/>
            </a:xfrm>
            <a:prstGeom prst="rect">
              <a:avLst/>
            </a:prstGeom>
            <a:blipFill dpi="0" rotWithShape="1">
              <a:blip r:embed="rId6" cstate="print"/>
              <a:srcRect/>
              <a:tile tx="0" ty="0" sx="100000" sy="100000" flip="none" algn="tl"/>
            </a:blipFill>
            <a:ln w="9525" algn="ctr">
              <a:solidFill>
                <a:srgbClr val="0080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endParaRPr lang="en-US"/>
            </a:p>
          </p:txBody>
        </p:sp>
        <p:sp>
          <p:nvSpPr>
            <p:cNvPr id="12314" name="AutoShape 25" descr="Water droplets"/>
            <p:cNvSpPr>
              <a:spLocks noChangeArrowheads="1"/>
            </p:cNvSpPr>
            <p:nvPr/>
          </p:nvSpPr>
          <p:spPr bwMode="auto">
            <a:xfrm>
              <a:off x="148" y="1938"/>
              <a:ext cx="4742" cy="353"/>
            </a:xfrm>
            <a:prstGeom prst="roundRect">
              <a:avLst>
                <a:gd name="adj" fmla="val 16667"/>
              </a:avLst>
            </a:prstGeom>
            <a:blipFill dpi="0" rotWithShape="1">
              <a:blip r:embed="rId6" cstate="print"/>
              <a:srcRect/>
              <a:tile tx="0" ty="0" sx="100000" sy="100000" flip="none" algn="tl"/>
            </a:blipFill>
            <a:ln w="9525" algn="ctr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/>
            <a:p>
              <a:pPr marL="342900" indent="-342900" eaLnBrk="0" hangingPunct="0"/>
              <a:r>
                <a:rPr lang="en-US" sz="3600" b="1" dirty="0">
                  <a:solidFill>
                    <a:srgbClr val="0000FF"/>
                  </a:solidFill>
                </a:rPr>
                <a:t>B. </a:t>
              </a:r>
            </a:p>
          </p:txBody>
        </p:sp>
      </p:grpSp>
      <p:grpSp>
        <p:nvGrpSpPr>
          <p:cNvPr id="3098" name="Group 26"/>
          <p:cNvGrpSpPr>
            <a:grpSpLocks/>
          </p:cNvGrpSpPr>
          <p:nvPr/>
        </p:nvGrpSpPr>
        <p:grpSpPr bwMode="auto">
          <a:xfrm>
            <a:off x="600075" y="5200650"/>
            <a:ext cx="7858125" cy="777875"/>
            <a:chOff x="142" y="1871"/>
            <a:chExt cx="5142" cy="490"/>
          </a:xfrm>
        </p:grpSpPr>
        <p:sp>
          <p:nvSpPr>
            <p:cNvPr id="12311" name="Rectangle 27"/>
            <p:cNvSpPr>
              <a:spLocks noChangeArrowheads="1"/>
            </p:cNvSpPr>
            <p:nvPr/>
          </p:nvSpPr>
          <p:spPr bwMode="auto">
            <a:xfrm>
              <a:off x="4513" y="2041"/>
              <a:ext cx="771" cy="137"/>
            </a:xfrm>
            <a:prstGeom prst="rect">
              <a:avLst/>
            </a:prstGeom>
            <a:solidFill>
              <a:srgbClr val="FFFF00"/>
            </a:solidFill>
            <a:ln w="9525" algn="ctr">
              <a:solidFill>
                <a:srgbClr val="0080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endParaRPr lang="en-US"/>
            </a:p>
          </p:txBody>
        </p:sp>
        <p:sp>
          <p:nvSpPr>
            <p:cNvPr id="12312" name="AutoShape 28"/>
            <p:cNvSpPr>
              <a:spLocks noChangeArrowheads="1"/>
            </p:cNvSpPr>
            <p:nvPr/>
          </p:nvSpPr>
          <p:spPr bwMode="auto">
            <a:xfrm>
              <a:off x="142" y="1871"/>
              <a:ext cx="4757" cy="490"/>
            </a:xfrm>
            <a:prstGeom prst="roundRect">
              <a:avLst>
                <a:gd name="adj" fmla="val 16667"/>
              </a:avLst>
            </a:prstGeom>
            <a:solidFill>
              <a:srgbClr val="FFFF00"/>
            </a:solidFill>
            <a:ln w="9525" algn="ctr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/>
            <a:p>
              <a:pPr eaLnBrk="0" hangingPunct="0"/>
              <a:r>
                <a:rPr lang="en-US" sz="4000" b="1" dirty="0" err="1">
                  <a:solidFill>
                    <a:srgbClr val="00B0F0"/>
                  </a:solidFill>
                </a:rPr>
                <a:t>Đáp</a:t>
              </a:r>
              <a:r>
                <a:rPr lang="en-US" sz="4000" b="1" dirty="0">
                  <a:solidFill>
                    <a:srgbClr val="00B0F0"/>
                  </a:solidFill>
                </a:rPr>
                <a:t> </a:t>
              </a:r>
              <a:r>
                <a:rPr lang="en-US" sz="4000" b="1" dirty="0" err="1">
                  <a:solidFill>
                    <a:srgbClr val="00B0F0"/>
                  </a:solidFill>
                </a:rPr>
                <a:t>án</a:t>
              </a:r>
              <a:r>
                <a:rPr lang="en-US" sz="4000" b="1" dirty="0">
                  <a:solidFill>
                    <a:srgbClr val="00B0F0"/>
                  </a:solidFill>
                </a:rPr>
                <a:t>: A </a:t>
              </a:r>
            </a:p>
          </p:txBody>
        </p:sp>
      </p:grpSp>
      <p:sp>
        <p:nvSpPr>
          <p:cNvPr id="12299" name="Rectangle 29" descr="Bouquet"/>
          <p:cNvSpPr>
            <a:spLocks noChangeArrowheads="1"/>
          </p:cNvSpPr>
          <p:nvPr/>
        </p:nvSpPr>
        <p:spPr bwMode="auto">
          <a:xfrm>
            <a:off x="8229600" y="765175"/>
            <a:ext cx="576263" cy="6092825"/>
          </a:xfrm>
          <a:prstGeom prst="rect">
            <a:avLst/>
          </a:prstGeom>
          <a:blipFill dpi="0" rotWithShape="1">
            <a:blip r:embed="rId10" cstate="print"/>
            <a:srcRect/>
            <a:tile tx="0" ty="0" sx="100000" sy="100000" flip="none" algn="tl"/>
          </a:blipFill>
          <a:ln w="952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endParaRPr lang="en-US"/>
          </a:p>
        </p:txBody>
      </p:sp>
      <p:sp>
        <p:nvSpPr>
          <p:cNvPr id="12300" name="Oval 30"/>
          <p:cNvSpPr>
            <a:spLocks noChangeArrowheads="1"/>
          </p:cNvSpPr>
          <p:nvPr/>
        </p:nvSpPr>
        <p:spPr bwMode="auto">
          <a:xfrm>
            <a:off x="7956550" y="0"/>
            <a:ext cx="1187450" cy="1152525"/>
          </a:xfrm>
          <a:prstGeom prst="ellipse">
            <a:avLst/>
          </a:prstGeom>
          <a:gradFill rotWithShape="1">
            <a:gsLst>
              <a:gs pos="0">
                <a:srgbClr val="66FF33"/>
              </a:gs>
              <a:gs pos="100000">
                <a:srgbClr val="2F7618"/>
              </a:gs>
            </a:gsLst>
            <a:path path="shape">
              <a:fillToRect l="50000" t="50000" r="50000" b="50000"/>
            </a:path>
          </a:gra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7" name="Oval 6"/>
          <p:cNvSpPr>
            <a:spLocks noChangeArrowheads="1"/>
          </p:cNvSpPr>
          <p:nvPr/>
        </p:nvSpPr>
        <p:spPr bwMode="auto">
          <a:xfrm>
            <a:off x="3657600" y="6096000"/>
            <a:ext cx="1066800" cy="609600"/>
          </a:xfrm>
          <a:prstGeom prst="ellipse">
            <a:avLst/>
          </a:prstGeom>
          <a:solidFill>
            <a:srgbClr val="800000"/>
          </a:solidFill>
          <a:ln w="63500">
            <a:solidFill>
              <a:srgbClr val="FF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defRPr/>
            </a:pPr>
            <a:r>
              <a:rPr lang="en-US" sz="6000" b="1">
                <a:solidFill>
                  <a:srgbClr val="00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.VnArial" pitchFamily="34" charset="0"/>
                <a:cs typeface="Arial" charset="0"/>
              </a:rPr>
              <a:t>9</a:t>
            </a:r>
          </a:p>
        </p:txBody>
      </p:sp>
      <p:sp>
        <p:nvSpPr>
          <p:cNvPr id="38" name="Oval 7"/>
          <p:cNvSpPr>
            <a:spLocks noChangeArrowheads="1"/>
          </p:cNvSpPr>
          <p:nvPr/>
        </p:nvSpPr>
        <p:spPr bwMode="auto">
          <a:xfrm>
            <a:off x="3581400" y="6096000"/>
            <a:ext cx="1143000" cy="609600"/>
          </a:xfrm>
          <a:prstGeom prst="ellipse">
            <a:avLst/>
          </a:prstGeom>
          <a:solidFill>
            <a:srgbClr val="800000"/>
          </a:solidFill>
          <a:ln w="63500">
            <a:solidFill>
              <a:srgbClr val="FF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defRPr/>
            </a:pPr>
            <a:r>
              <a:rPr lang="en-US" sz="6000" b="1">
                <a:solidFill>
                  <a:srgbClr val="00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.VnArial" pitchFamily="34" charset="0"/>
                <a:cs typeface="Arial" charset="0"/>
              </a:rPr>
              <a:t>8</a:t>
            </a:r>
          </a:p>
        </p:txBody>
      </p:sp>
      <p:sp>
        <p:nvSpPr>
          <p:cNvPr id="39" name="Oval 8"/>
          <p:cNvSpPr>
            <a:spLocks noChangeArrowheads="1"/>
          </p:cNvSpPr>
          <p:nvPr/>
        </p:nvSpPr>
        <p:spPr bwMode="auto">
          <a:xfrm>
            <a:off x="3657600" y="6096000"/>
            <a:ext cx="1066800" cy="609600"/>
          </a:xfrm>
          <a:prstGeom prst="ellipse">
            <a:avLst/>
          </a:prstGeom>
          <a:solidFill>
            <a:srgbClr val="800000"/>
          </a:solidFill>
          <a:ln w="63500">
            <a:solidFill>
              <a:srgbClr val="FF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defRPr/>
            </a:pPr>
            <a:r>
              <a:rPr lang="en-US" sz="6000" b="1">
                <a:solidFill>
                  <a:srgbClr val="00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.VnArial" pitchFamily="34" charset="0"/>
                <a:cs typeface="Arial" charset="0"/>
              </a:rPr>
              <a:t>5</a:t>
            </a:r>
          </a:p>
        </p:txBody>
      </p:sp>
      <p:sp>
        <p:nvSpPr>
          <p:cNvPr id="40" name="Oval 9"/>
          <p:cNvSpPr>
            <a:spLocks noChangeArrowheads="1"/>
          </p:cNvSpPr>
          <p:nvPr/>
        </p:nvSpPr>
        <p:spPr bwMode="auto">
          <a:xfrm>
            <a:off x="3657600" y="6096000"/>
            <a:ext cx="1143000" cy="609600"/>
          </a:xfrm>
          <a:prstGeom prst="ellipse">
            <a:avLst/>
          </a:prstGeom>
          <a:solidFill>
            <a:srgbClr val="800000"/>
          </a:solidFill>
          <a:ln w="63500">
            <a:solidFill>
              <a:srgbClr val="FF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defRPr/>
            </a:pPr>
            <a:r>
              <a:rPr lang="en-US" sz="6000" b="1">
                <a:solidFill>
                  <a:srgbClr val="00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.VnArial" pitchFamily="34" charset="0"/>
                <a:cs typeface="Arial" charset="0"/>
              </a:rPr>
              <a:t>4</a:t>
            </a:r>
          </a:p>
        </p:txBody>
      </p:sp>
      <p:sp>
        <p:nvSpPr>
          <p:cNvPr id="41" name="Oval 10"/>
          <p:cNvSpPr>
            <a:spLocks noChangeArrowheads="1"/>
          </p:cNvSpPr>
          <p:nvPr/>
        </p:nvSpPr>
        <p:spPr bwMode="auto">
          <a:xfrm>
            <a:off x="3733800" y="6096000"/>
            <a:ext cx="1066800" cy="533400"/>
          </a:xfrm>
          <a:prstGeom prst="ellipse">
            <a:avLst/>
          </a:prstGeom>
          <a:solidFill>
            <a:srgbClr val="800000"/>
          </a:solidFill>
          <a:ln w="63500">
            <a:solidFill>
              <a:srgbClr val="FF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defRPr/>
            </a:pPr>
            <a:r>
              <a:rPr lang="en-US" sz="6000" b="1">
                <a:solidFill>
                  <a:srgbClr val="00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.VnArial" pitchFamily="34" charset="0"/>
                <a:cs typeface="Arial" charset="0"/>
              </a:rPr>
              <a:t>3</a:t>
            </a:r>
          </a:p>
        </p:txBody>
      </p:sp>
      <p:sp>
        <p:nvSpPr>
          <p:cNvPr id="42" name="Oval 11"/>
          <p:cNvSpPr>
            <a:spLocks noChangeArrowheads="1"/>
          </p:cNvSpPr>
          <p:nvPr/>
        </p:nvSpPr>
        <p:spPr bwMode="auto">
          <a:xfrm>
            <a:off x="3657600" y="6096000"/>
            <a:ext cx="1143000" cy="609600"/>
          </a:xfrm>
          <a:prstGeom prst="ellipse">
            <a:avLst/>
          </a:prstGeom>
          <a:solidFill>
            <a:srgbClr val="800000"/>
          </a:solidFill>
          <a:ln w="63500">
            <a:solidFill>
              <a:srgbClr val="FF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defRPr/>
            </a:pPr>
            <a:r>
              <a:rPr lang="en-US" sz="6000" b="1">
                <a:solidFill>
                  <a:srgbClr val="00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.VnArial" pitchFamily="34" charset="0"/>
                <a:cs typeface="Arial" charset="0"/>
              </a:rPr>
              <a:t>2</a:t>
            </a:r>
          </a:p>
        </p:txBody>
      </p:sp>
      <p:sp>
        <p:nvSpPr>
          <p:cNvPr id="43" name="Oval 15"/>
          <p:cNvSpPr>
            <a:spLocks noChangeArrowheads="1"/>
          </p:cNvSpPr>
          <p:nvPr/>
        </p:nvSpPr>
        <p:spPr bwMode="auto">
          <a:xfrm>
            <a:off x="3657600" y="6096000"/>
            <a:ext cx="1066800" cy="609600"/>
          </a:xfrm>
          <a:prstGeom prst="ellipse">
            <a:avLst/>
          </a:prstGeom>
          <a:solidFill>
            <a:srgbClr val="800000"/>
          </a:solidFill>
          <a:ln w="63500">
            <a:solidFill>
              <a:srgbClr val="FF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defRPr/>
            </a:pPr>
            <a:r>
              <a:rPr lang="en-US" sz="6000" b="1">
                <a:solidFill>
                  <a:srgbClr val="00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.VnArial" pitchFamily="34" charset="0"/>
                <a:cs typeface="Arial" charset="0"/>
              </a:rPr>
              <a:t>7</a:t>
            </a:r>
          </a:p>
        </p:txBody>
      </p:sp>
      <p:sp>
        <p:nvSpPr>
          <p:cNvPr id="44" name="Oval 16"/>
          <p:cNvSpPr>
            <a:spLocks noChangeArrowheads="1"/>
          </p:cNvSpPr>
          <p:nvPr/>
        </p:nvSpPr>
        <p:spPr bwMode="auto">
          <a:xfrm>
            <a:off x="3657600" y="6096000"/>
            <a:ext cx="1066800" cy="609600"/>
          </a:xfrm>
          <a:prstGeom prst="ellipse">
            <a:avLst/>
          </a:prstGeom>
          <a:solidFill>
            <a:srgbClr val="800000"/>
          </a:solidFill>
          <a:ln w="63500">
            <a:solidFill>
              <a:srgbClr val="FF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defRPr/>
            </a:pPr>
            <a:r>
              <a:rPr lang="en-US" sz="6000" b="1">
                <a:solidFill>
                  <a:srgbClr val="00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.VnArial" pitchFamily="34" charset="0"/>
                <a:cs typeface="Arial" charset="0"/>
              </a:rPr>
              <a:t>6</a:t>
            </a:r>
          </a:p>
        </p:txBody>
      </p:sp>
      <p:sp>
        <p:nvSpPr>
          <p:cNvPr id="45" name="Oval 32"/>
          <p:cNvSpPr>
            <a:spLocks noChangeArrowheads="1"/>
          </p:cNvSpPr>
          <p:nvPr/>
        </p:nvSpPr>
        <p:spPr bwMode="auto">
          <a:xfrm>
            <a:off x="3657600" y="6113463"/>
            <a:ext cx="1066800" cy="609600"/>
          </a:xfrm>
          <a:prstGeom prst="ellipse">
            <a:avLst/>
          </a:prstGeom>
          <a:solidFill>
            <a:srgbClr val="800000"/>
          </a:solidFill>
          <a:ln w="63500">
            <a:solidFill>
              <a:srgbClr val="FF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defRPr/>
            </a:pPr>
            <a:r>
              <a:rPr lang="en-US" sz="6000" b="1">
                <a:solidFill>
                  <a:srgbClr val="00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.VnArial" pitchFamily="34" charset="0"/>
                <a:cs typeface="Arial" charset="0"/>
              </a:rPr>
              <a:t>10</a:t>
            </a:r>
          </a:p>
        </p:txBody>
      </p:sp>
      <p:sp>
        <p:nvSpPr>
          <p:cNvPr id="46" name="Oval 35"/>
          <p:cNvSpPr>
            <a:spLocks noChangeArrowheads="1"/>
          </p:cNvSpPr>
          <p:nvPr/>
        </p:nvSpPr>
        <p:spPr bwMode="auto">
          <a:xfrm>
            <a:off x="3708400" y="6140450"/>
            <a:ext cx="1066800" cy="609600"/>
          </a:xfrm>
          <a:prstGeom prst="ellipse">
            <a:avLst/>
          </a:prstGeom>
          <a:solidFill>
            <a:srgbClr val="800000"/>
          </a:solidFill>
          <a:ln w="63500">
            <a:solidFill>
              <a:srgbClr val="FF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defRPr/>
            </a:pPr>
            <a:r>
              <a:rPr lang="en-US" sz="6000" b="1">
                <a:solidFill>
                  <a:srgbClr val="00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.VnArial" pitchFamily="34" charset="0"/>
                <a:cs typeface="Arial" charset="0"/>
              </a:rPr>
              <a:t>1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2592" y="2743200"/>
            <a:ext cx="1168208" cy="695238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89260" y="3626682"/>
            <a:ext cx="1101540" cy="619048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2592" y="4419600"/>
            <a:ext cx="1168207" cy="7096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1450072"/>
      </p:ext>
    </p:extLst>
  </p:cSld>
  <p:clrMapOvr>
    <a:masterClrMapping/>
  </p:clrMapOvr>
  <p:transition spd="med">
    <p:wheel spokes="3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0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0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08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308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UHOI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" dur="500"/>
                                        <p:tgtEl>
                                          <p:spTgt spid="30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8" dur="500"/>
                                        <p:tgtEl>
                                          <p:spTgt spid="30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0" dur="500"/>
                                        <p:tgtEl>
                                          <p:spTgt spid="30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din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1000"/>
                            </p:stCondLst>
                            <p:childTnLst>
                              <p:par>
                                <p:cTn id="36" presetID="1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din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2000"/>
                            </p:stCondLst>
                            <p:childTnLst>
                              <p:par>
                                <p:cTn id="39" presetID="1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din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3000"/>
                            </p:stCondLst>
                            <p:childTnLst>
                              <p:par>
                                <p:cTn id="42" presetID="1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din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000"/>
                            </p:stCondLst>
                            <p:childTnLst>
                              <p:par>
                                <p:cTn id="45" presetID="1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din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5000"/>
                            </p:stCondLst>
                            <p:childTnLst>
                              <p:par>
                                <p:cTn id="48" presetID="1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din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6000"/>
                            </p:stCondLst>
                            <p:childTnLst>
                              <p:par>
                                <p:cTn id="51" presetID="1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din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7000"/>
                            </p:stCondLst>
                            <p:childTnLst>
                              <p:par>
                                <p:cTn id="54" presetID="1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din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8000"/>
                            </p:stCondLst>
                            <p:childTnLst>
                              <p:par>
                                <p:cTn id="57" presetID="1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5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din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9000"/>
                            </p:stCondLst>
                            <p:childTnLst>
                              <p:par>
                                <p:cTn id="60" presetID="1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din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62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64" dur="500"/>
                                        <p:tgtEl>
                                          <p:spTgt spid="308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ringin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7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30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30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309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309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dapan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86" grpId="0" animBg="1"/>
      <p:bldP spid="37" grpId="0" animBg="1"/>
      <p:bldP spid="38" grpId="0" animBg="1"/>
      <p:bldP spid="39" grpId="0" animBg="1"/>
      <p:bldP spid="40" grpId="0" animBg="1"/>
      <p:bldP spid="41" grpId="0" animBg="1"/>
      <p:bldP spid="42" grpId="0" animBg="1"/>
      <p:bldP spid="43" grpId="0" animBg="1"/>
      <p:bldP spid="44" grpId="0" animBg="1"/>
      <p:bldP spid="45" grpId="0" animBg="1"/>
      <p:bldP spid="46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75" name="Group 3"/>
          <p:cNvGrpSpPr>
            <a:grpSpLocks/>
          </p:cNvGrpSpPr>
          <p:nvPr/>
        </p:nvGrpSpPr>
        <p:grpSpPr bwMode="auto">
          <a:xfrm>
            <a:off x="533400" y="4419600"/>
            <a:ext cx="7872413" cy="709613"/>
            <a:chOff x="144" y="1892"/>
            <a:chExt cx="5140" cy="447"/>
          </a:xfrm>
        </p:grpSpPr>
        <p:sp>
          <p:nvSpPr>
            <p:cNvPr id="12319" name="Rectangle 4" descr="Water droplets"/>
            <p:cNvSpPr>
              <a:spLocks noChangeArrowheads="1"/>
            </p:cNvSpPr>
            <p:nvPr/>
          </p:nvSpPr>
          <p:spPr bwMode="auto">
            <a:xfrm>
              <a:off x="4513" y="2041"/>
              <a:ext cx="771" cy="137"/>
            </a:xfrm>
            <a:prstGeom prst="rect">
              <a:avLst/>
            </a:prstGeom>
            <a:blipFill dpi="0" rotWithShape="1">
              <a:blip r:embed="rId6" cstate="print"/>
              <a:srcRect/>
              <a:tile tx="0" ty="0" sx="100000" sy="100000" flip="none" algn="tl"/>
            </a:blipFill>
            <a:ln w="9525" algn="ctr">
              <a:solidFill>
                <a:srgbClr val="0080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endParaRPr lang="en-US"/>
            </a:p>
          </p:txBody>
        </p:sp>
        <p:sp>
          <p:nvSpPr>
            <p:cNvPr id="12320" name="AutoShape 5" descr="Water droplets"/>
            <p:cNvSpPr>
              <a:spLocks noChangeArrowheads="1"/>
            </p:cNvSpPr>
            <p:nvPr/>
          </p:nvSpPr>
          <p:spPr bwMode="auto">
            <a:xfrm>
              <a:off x="144" y="1892"/>
              <a:ext cx="4751" cy="447"/>
            </a:xfrm>
            <a:prstGeom prst="roundRect">
              <a:avLst>
                <a:gd name="adj" fmla="val 16667"/>
              </a:avLst>
            </a:prstGeom>
            <a:blipFill dpi="0" rotWithShape="1">
              <a:blip r:embed="rId6" cstate="print"/>
              <a:srcRect/>
              <a:tile tx="0" ty="0" sx="100000" sy="100000" flip="none" algn="tl"/>
            </a:blipFill>
            <a:ln w="9525" algn="ctr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/>
            <a:p>
              <a:pPr eaLnBrk="0" hangingPunct="0"/>
              <a:r>
                <a:rPr lang="en-US" sz="3600" b="1" dirty="0">
                  <a:solidFill>
                    <a:srgbClr val="0000FF"/>
                  </a:solidFill>
                </a:rPr>
                <a:t>C</a:t>
              </a:r>
              <a:r>
                <a:rPr lang="en-US" sz="3600" b="1" dirty="0" smtClean="0">
                  <a:solidFill>
                    <a:srgbClr val="0000FF"/>
                  </a:solidFill>
                </a:rPr>
                <a:t>.  Page margins </a:t>
              </a:r>
              <a:endParaRPr lang="en-US" sz="3600" b="1" dirty="0">
                <a:solidFill>
                  <a:srgbClr val="0000FF"/>
                </a:solidFill>
              </a:endParaRPr>
            </a:p>
          </p:txBody>
        </p:sp>
      </p:grpSp>
      <p:sp>
        <p:nvSpPr>
          <p:cNvPr id="12292" name="Text Box 12"/>
          <p:cNvSpPr txBox="1">
            <a:spLocks noChangeArrowheads="1"/>
          </p:cNvSpPr>
          <p:nvPr/>
        </p:nvSpPr>
        <p:spPr bwMode="auto">
          <a:xfrm>
            <a:off x="1066800" y="1157288"/>
            <a:ext cx="5410200" cy="579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endParaRPr lang="en-US" sz="3200" b="1">
              <a:solidFill>
                <a:srgbClr val="FF0000"/>
              </a:solidFill>
              <a:latin typeface=".VnTimeH" pitchFamily="34" charset="0"/>
            </a:endParaRPr>
          </a:p>
        </p:txBody>
      </p:sp>
      <p:pic>
        <p:nvPicPr>
          <p:cNvPr id="12293" name="Picture 13" descr="bell">
            <a:hlinkClick r:id="rId7" action="ppaction://hlinksldjump"/>
          </p:cNvPr>
          <p:cNvPicPr>
            <a:picLocks noChangeAspect="1" noChangeArrowheads="1" noCrop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752139">
            <a:off x="356824" y="-58399"/>
            <a:ext cx="856208" cy="8917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86" name="Rectangle 14"/>
          <p:cNvSpPr>
            <a:spLocks noChangeArrowheads="1"/>
          </p:cNvSpPr>
          <p:nvPr/>
        </p:nvSpPr>
        <p:spPr bwMode="auto">
          <a:xfrm>
            <a:off x="3124200" y="6216650"/>
            <a:ext cx="2286000" cy="533400"/>
          </a:xfrm>
          <a:prstGeom prst="rect">
            <a:avLst/>
          </a:prstGeom>
          <a:solidFill>
            <a:srgbClr val="FFFF00"/>
          </a:solidFill>
          <a:ln w="63500">
            <a:solidFill>
              <a:srgbClr val="0000FF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sz="3600" b="1" dirty="0" err="1" smtClean="0">
                <a:solidFill>
                  <a:srgbClr val="FF33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Hết</a:t>
            </a:r>
            <a:r>
              <a:rPr lang="en-US" sz="3600" b="1" dirty="0" smtClean="0">
                <a:solidFill>
                  <a:srgbClr val="FF33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3600" b="1" dirty="0" err="1" smtClean="0">
                <a:solidFill>
                  <a:srgbClr val="FF33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giờ</a:t>
            </a:r>
            <a:endParaRPr lang="en-US" sz="3600" b="1" dirty="0">
              <a:solidFill>
                <a:srgbClr val="FF3300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grpSp>
        <p:nvGrpSpPr>
          <p:cNvPr id="3089" name="Group 17"/>
          <p:cNvGrpSpPr>
            <a:grpSpLocks/>
          </p:cNvGrpSpPr>
          <p:nvPr/>
        </p:nvGrpSpPr>
        <p:grpSpPr bwMode="auto">
          <a:xfrm>
            <a:off x="55647" y="846613"/>
            <a:ext cx="8534338" cy="1464268"/>
            <a:chOff x="130" y="1085"/>
            <a:chExt cx="5210" cy="1998"/>
          </a:xfrm>
        </p:grpSpPr>
        <p:sp>
          <p:nvSpPr>
            <p:cNvPr id="12317" name="Rectangle 18" descr="Parchment"/>
            <p:cNvSpPr>
              <a:spLocks noChangeArrowheads="1"/>
            </p:cNvSpPr>
            <p:nvPr/>
          </p:nvSpPr>
          <p:spPr bwMode="auto">
            <a:xfrm>
              <a:off x="4569" y="1280"/>
              <a:ext cx="771" cy="137"/>
            </a:xfrm>
            <a:prstGeom prst="rect">
              <a:avLst/>
            </a:prstGeom>
            <a:blipFill dpi="0" rotWithShape="1">
              <a:blip r:embed="rId9" cstate="print"/>
              <a:srcRect/>
              <a:tile tx="0" ty="0" sx="100000" sy="100000" flip="none" algn="tl"/>
            </a:blipFill>
            <a:ln w="9525" algn="ctr">
              <a:solidFill>
                <a:srgbClr val="0080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endParaRPr lang="en-US"/>
            </a:p>
          </p:txBody>
        </p:sp>
        <p:sp>
          <p:nvSpPr>
            <p:cNvPr id="12318" name="AutoShape 19" descr="Parchment"/>
            <p:cNvSpPr>
              <a:spLocks noChangeArrowheads="1"/>
            </p:cNvSpPr>
            <p:nvPr/>
          </p:nvSpPr>
          <p:spPr bwMode="auto">
            <a:xfrm>
              <a:off x="130" y="1085"/>
              <a:ext cx="4918" cy="1998"/>
            </a:xfrm>
            <a:prstGeom prst="roundRect">
              <a:avLst>
                <a:gd name="adj" fmla="val 16667"/>
              </a:avLst>
            </a:prstGeom>
            <a:blipFill dpi="0" rotWithShape="1">
              <a:blip r:embed="rId9" cstate="print"/>
              <a:srcRect/>
              <a:tile tx="0" ty="0" sx="100000" sy="100000" flip="none" algn="tl"/>
            </a:blipFill>
            <a:ln w="9525" algn="ctr">
              <a:solidFill>
                <a:srgbClr val="FF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/>
            <a:p>
              <a:r>
                <a:rPr lang="en-US" sz="4000" b="1" dirty="0" smtClean="0">
                  <a:solidFill>
                    <a:srgbClr val="FF0000"/>
                  </a:solidFill>
                </a:rPr>
                <a:t>4. </a:t>
              </a:r>
              <a:r>
                <a:rPr lang="en-US" sz="4000" b="1" dirty="0" err="1" smtClean="0">
                  <a:solidFill>
                    <a:srgbClr val="FF0000"/>
                  </a:solidFill>
                </a:rPr>
                <a:t>Nếu</a:t>
              </a:r>
              <a:r>
                <a:rPr lang="en-US" sz="4000" b="1" dirty="0" smtClean="0">
                  <a:solidFill>
                    <a:srgbClr val="FF0000"/>
                  </a:solidFill>
                </a:rPr>
                <a:t> </a:t>
              </a:r>
              <a:r>
                <a:rPr lang="en-US" sz="4000" b="1" dirty="0" err="1" smtClean="0">
                  <a:solidFill>
                    <a:srgbClr val="FF0000"/>
                  </a:solidFill>
                </a:rPr>
                <a:t>chúng</a:t>
              </a:r>
              <a:r>
                <a:rPr lang="en-US" sz="4000" b="1" dirty="0" smtClean="0">
                  <a:solidFill>
                    <a:srgbClr val="FF0000"/>
                  </a:solidFill>
                </a:rPr>
                <a:t> ta </a:t>
              </a:r>
              <a:r>
                <a:rPr lang="en-US" sz="4000" b="1" dirty="0" err="1" smtClean="0">
                  <a:solidFill>
                    <a:srgbClr val="FF0000"/>
                  </a:solidFill>
                </a:rPr>
                <a:t>muốn</a:t>
              </a:r>
              <a:r>
                <a:rPr lang="en-US" sz="4000" b="1" dirty="0" smtClean="0">
                  <a:solidFill>
                    <a:srgbClr val="FF0000"/>
                  </a:solidFill>
                </a:rPr>
                <a:t> </a:t>
              </a:r>
              <a:r>
                <a:rPr lang="en-US" sz="4000" b="1" dirty="0" err="1" smtClean="0">
                  <a:solidFill>
                    <a:srgbClr val="FF0000"/>
                  </a:solidFill>
                </a:rPr>
                <a:t>đánh</a:t>
              </a:r>
              <a:r>
                <a:rPr lang="en-US" sz="4000" b="1" dirty="0" smtClean="0">
                  <a:solidFill>
                    <a:srgbClr val="FF0000"/>
                  </a:solidFill>
                </a:rPr>
                <a:t> </a:t>
              </a:r>
              <a:r>
                <a:rPr lang="en-US" sz="4000" b="1" dirty="0" err="1" smtClean="0">
                  <a:solidFill>
                    <a:srgbClr val="FF0000"/>
                  </a:solidFill>
                </a:rPr>
                <a:t>số</a:t>
              </a:r>
              <a:r>
                <a:rPr lang="en-US" sz="4000" b="1" dirty="0" smtClean="0">
                  <a:solidFill>
                    <a:srgbClr val="FF0000"/>
                  </a:solidFill>
                </a:rPr>
                <a:t> </a:t>
              </a:r>
              <a:r>
                <a:rPr lang="en-US" sz="4000" b="1" dirty="0" err="1" smtClean="0">
                  <a:solidFill>
                    <a:srgbClr val="FF0000"/>
                  </a:solidFill>
                </a:rPr>
                <a:t>trang</a:t>
              </a:r>
              <a:r>
                <a:rPr lang="en-US" sz="4000" b="1" dirty="0" smtClean="0">
                  <a:solidFill>
                    <a:srgbClr val="FF0000"/>
                  </a:solidFill>
                </a:rPr>
                <a:t> ở </a:t>
              </a:r>
              <a:r>
                <a:rPr lang="en-US" sz="4000" b="1" dirty="0" err="1" smtClean="0">
                  <a:solidFill>
                    <a:srgbClr val="FF0000"/>
                  </a:solidFill>
                </a:rPr>
                <a:t>cuối</a:t>
              </a:r>
              <a:r>
                <a:rPr lang="en-US" sz="4000" b="1" dirty="0" smtClean="0">
                  <a:solidFill>
                    <a:srgbClr val="FF0000"/>
                  </a:solidFill>
                </a:rPr>
                <a:t> </a:t>
              </a:r>
              <a:r>
                <a:rPr lang="en-US" sz="4000" b="1" dirty="0" err="1" smtClean="0">
                  <a:solidFill>
                    <a:srgbClr val="FF0000"/>
                  </a:solidFill>
                </a:rPr>
                <a:t>văn</a:t>
              </a:r>
              <a:r>
                <a:rPr lang="en-US" sz="4000" b="1" dirty="0" smtClean="0">
                  <a:solidFill>
                    <a:srgbClr val="FF0000"/>
                  </a:solidFill>
                </a:rPr>
                <a:t> </a:t>
              </a:r>
              <a:r>
                <a:rPr lang="en-US" sz="4000" b="1" dirty="0" err="1" smtClean="0">
                  <a:solidFill>
                    <a:srgbClr val="FF0000"/>
                  </a:solidFill>
                </a:rPr>
                <a:t>bản</a:t>
              </a:r>
              <a:r>
                <a:rPr lang="en-US" sz="4000" b="1" dirty="0" smtClean="0">
                  <a:solidFill>
                    <a:srgbClr val="FF0000"/>
                  </a:solidFill>
                </a:rPr>
                <a:t> ta </a:t>
              </a:r>
              <a:r>
                <a:rPr lang="en-US" sz="4000" b="1" dirty="0" err="1" smtClean="0">
                  <a:solidFill>
                    <a:srgbClr val="FF0000"/>
                  </a:solidFill>
                </a:rPr>
                <a:t>sẽ</a:t>
              </a:r>
              <a:r>
                <a:rPr lang="en-US" sz="4000" b="1" dirty="0" smtClean="0">
                  <a:solidFill>
                    <a:srgbClr val="FF0000"/>
                  </a:solidFill>
                </a:rPr>
                <a:t> </a:t>
              </a:r>
              <a:r>
                <a:rPr lang="en-US" sz="4000" b="1" dirty="0" err="1" smtClean="0">
                  <a:solidFill>
                    <a:srgbClr val="FF0000"/>
                  </a:solidFill>
                </a:rPr>
                <a:t>chọn</a:t>
              </a:r>
              <a:r>
                <a:rPr lang="en-US" sz="4000" b="1" dirty="0" smtClean="0">
                  <a:solidFill>
                    <a:srgbClr val="FF0000"/>
                  </a:solidFill>
                </a:rPr>
                <a:t>?</a:t>
              </a:r>
              <a:endParaRPr lang="en-US" sz="4000" b="1" dirty="0"/>
            </a:p>
          </p:txBody>
        </p:sp>
      </p:grpSp>
      <p:grpSp>
        <p:nvGrpSpPr>
          <p:cNvPr id="3092" name="Group 20"/>
          <p:cNvGrpSpPr>
            <a:grpSpLocks/>
          </p:cNvGrpSpPr>
          <p:nvPr/>
        </p:nvGrpSpPr>
        <p:grpSpPr bwMode="auto">
          <a:xfrm>
            <a:off x="533400" y="2743200"/>
            <a:ext cx="8020050" cy="709613"/>
            <a:chOff x="144" y="1892"/>
            <a:chExt cx="5140" cy="447"/>
          </a:xfrm>
        </p:grpSpPr>
        <p:sp>
          <p:nvSpPr>
            <p:cNvPr id="12315" name="Rectangle 21" descr="Water droplets"/>
            <p:cNvSpPr>
              <a:spLocks noChangeArrowheads="1"/>
            </p:cNvSpPr>
            <p:nvPr/>
          </p:nvSpPr>
          <p:spPr bwMode="auto">
            <a:xfrm>
              <a:off x="4513" y="2041"/>
              <a:ext cx="771" cy="137"/>
            </a:xfrm>
            <a:prstGeom prst="rect">
              <a:avLst/>
            </a:prstGeom>
            <a:blipFill dpi="0" rotWithShape="1">
              <a:blip r:embed="rId6" cstate="print"/>
              <a:srcRect/>
              <a:tile tx="0" ty="0" sx="100000" sy="100000" flip="none" algn="tl"/>
            </a:blipFill>
            <a:ln w="9525" algn="ctr">
              <a:solidFill>
                <a:srgbClr val="0080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endParaRPr lang="en-US"/>
            </a:p>
          </p:txBody>
        </p:sp>
        <p:sp>
          <p:nvSpPr>
            <p:cNvPr id="12316" name="AutoShape 22" descr="Water droplets"/>
            <p:cNvSpPr>
              <a:spLocks noChangeArrowheads="1"/>
            </p:cNvSpPr>
            <p:nvPr/>
          </p:nvSpPr>
          <p:spPr bwMode="auto">
            <a:xfrm>
              <a:off x="144" y="1892"/>
              <a:ext cx="4753" cy="447"/>
            </a:xfrm>
            <a:prstGeom prst="roundRect">
              <a:avLst>
                <a:gd name="adj" fmla="val 16667"/>
              </a:avLst>
            </a:prstGeom>
            <a:blipFill dpi="0" rotWithShape="1">
              <a:blip r:embed="rId6" cstate="print"/>
              <a:srcRect/>
              <a:tile tx="0" ty="0" sx="100000" sy="100000" flip="none" algn="tl"/>
            </a:blipFill>
            <a:ln w="9525" algn="ctr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/>
            <a:p>
              <a:pPr marL="342900" indent="-342900" eaLnBrk="0" hangingPunct="0"/>
              <a:r>
                <a:rPr lang="en-US" sz="3600" b="1" dirty="0" smtClean="0">
                  <a:solidFill>
                    <a:srgbClr val="0000FF"/>
                  </a:solidFill>
                </a:rPr>
                <a:t> A. Bottom of page</a:t>
              </a:r>
              <a:endParaRPr lang="en-US" sz="3600" b="1" dirty="0">
                <a:solidFill>
                  <a:srgbClr val="0000FF"/>
                </a:solidFill>
              </a:endParaRPr>
            </a:p>
          </p:txBody>
        </p:sp>
      </p:grpSp>
      <p:grpSp>
        <p:nvGrpSpPr>
          <p:cNvPr id="3095" name="Group 23"/>
          <p:cNvGrpSpPr>
            <a:grpSpLocks/>
          </p:cNvGrpSpPr>
          <p:nvPr/>
        </p:nvGrpSpPr>
        <p:grpSpPr bwMode="auto">
          <a:xfrm>
            <a:off x="533400" y="3581400"/>
            <a:ext cx="7853363" cy="709613"/>
            <a:chOff x="148" y="1938"/>
            <a:chExt cx="5136" cy="353"/>
          </a:xfrm>
        </p:grpSpPr>
        <p:sp>
          <p:nvSpPr>
            <p:cNvPr id="12313" name="Rectangle 24" descr="Water droplets"/>
            <p:cNvSpPr>
              <a:spLocks noChangeArrowheads="1"/>
            </p:cNvSpPr>
            <p:nvPr/>
          </p:nvSpPr>
          <p:spPr bwMode="auto">
            <a:xfrm>
              <a:off x="4513" y="2041"/>
              <a:ext cx="771" cy="137"/>
            </a:xfrm>
            <a:prstGeom prst="rect">
              <a:avLst/>
            </a:prstGeom>
            <a:blipFill dpi="0" rotWithShape="1">
              <a:blip r:embed="rId6" cstate="print"/>
              <a:srcRect/>
              <a:tile tx="0" ty="0" sx="100000" sy="100000" flip="none" algn="tl"/>
            </a:blipFill>
            <a:ln w="9525" algn="ctr">
              <a:solidFill>
                <a:srgbClr val="0080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endParaRPr lang="en-US"/>
            </a:p>
          </p:txBody>
        </p:sp>
        <p:sp>
          <p:nvSpPr>
            <p:cNvPr id="12314" name="AutoShape 25" descr="Water droplets"/>
            <p:cNvSpPr>
              <a:spLocks noChangeArrowheads="1"/>
            </p:cNvSpPr>
            <p:nvPr/>
          </p:nvSpPr>
          <p:spPr bwMode="auto">
            <a:xfrm>
              <a:off x="148" y="1938"/>
              <a:ext cx="4742" cy="353"/>
            </a:xfrm>
            <a:prstGeom prst="roundRect">
              <a:avLst>
                <a:gd name="adj" fmla="val 16667"/>
              </a:avLst>
            </a:prstGeom>
            <a:blipFill dpi="0" rotWithShape="1">
              <a:blip r:embed="rId6" cstate="print"/>
              <a:srcRect/>
              <a:tile tx="0" ty="0" sx="100000" sy="100000" flip="none" algn="tl"/>
            </a:blipFill>
            <a:ln w="9525" algn="ctr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/>
            <a:p>
              <a:pPr marL="342900" indent="-342900" eaLnBrk="0" hangingPunct="0"/>
              <a:r>
                <a:rPr lang="en-US" sz="3600" b="1" dirty="0">
                  <a:solidFill>
                    <a:srgbClr val="0000FF"/>
                  </a:solidFill>
                </a:rPr>
                <a:t>B. </a:t>
              </a:r>
              <a:r>
                <a:rPr lang="en-US" sz="3600" b="1" dirty="0" smtClean="0">
                  <a:solidFill>
                    <a:srgbClr val="0000FF"/>
                  </a:solidFill>
                </a:rPr>
                <a:t>Top of page</a:t>
              </a:r>
              <a:endParaRPr lang="en-US" sz="3600" b="1" dirty="0">
                <a:solidFill>
                  <a:srgbClr val="0000FF"/>
                </a:solidFill>
              </a:endParaRPr>
            </a:p>
          </p:txBody>
        </p:sp>
      </p:grpSp>
      <p:grpSp>
        <p:nvGrpSpPr>
          <p:cNvPr id="3098" name="Group 26"/>
          <p:cNvGrpSpPr>
            <a:grpSpLocks/>
          </p:cNvGrpSpPr>
          <p:nvPr/>
        </p:nvGrpSpPr>
        <p:grpSpPr bwMode="auto">
          <a:xfrm>
            <a:off x="600075" y="5200650"/>
            <a:ext cx="7858125" cy="777875"/>
            <a:chOff x="142" y="1871"/>
            <a:chExt cx="5142" cy="490"/>
          </a:xfrm>
        </p:grpSpPr>
        <p:sp>
          <p:nvSpPr>
            <p:cNvPr id="12311" name="Rectangle 27"/>
            <p:cNvSpPr>
              <a:spLocks noChangeArrowheads="1"/>
            </p:cNvSpPr>
            <p:nvPr/>
          </p:nvSpPr>
          <p:spPr bwMode="auto">
            <a:xfrm>
              <a:off x="4513" y="2041"/>
              <a:ext cx="771" cy="137"/>
            </a:xfrm>
            <a:prstGeom prst="rect">
              <a:avLst/>
            </a:prstGeom>
            <a:solidFill>
              <a:srgbClr val="FFFF00"/>
            </a:solidFill>
            <a:ln w="9525" algn="ctr">
              <a:solidFill>
                <a:srgbClr val="0080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endParaRPr lang="en-US"/>
            </a:p>
          </p:txBody>
        </p:sp>
        <p:sp>
          <p:nvSpPr>
            <p:cNvPr id="12312" name="AutoShape 28"/>
            <p:cNvSpPr>
              <a:spLocks noChangeArrowheads="1"/>
            </p:cNvSpPr>
            <p:nvPr/>
          </p:nvSpPr>
          <p:spPr bwMode="auto">
            <a:xfrm>
              <a:off x="142" y="1871"/>
              <a:ext cx="4757" cy="490"/>
            </a:xfrm>
            <a:prstGeom prst="roundRect">
              <a:avLst>
                <a:gd name="adj" fmla="val 16667"/>
              </a:avLst>
            </a:prstGeom>
            <a:solidFill>
              <a:srgbClr val="FFFF00"/>
            </a:solidFill>
            <a:ln w="9525" algn="ctr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/>
            <a:p>
              <a:pPr eaLnBrk="0" hangingPunct="0"/>
              <a:r>
                <a:rPr lang="en-US" sz="4000" b="1" dirty="0" err="1">
                  <a:solidFill>
                    <a:srgbClr val="00B0F0"/>
                  </a:solidFill>
                </a:rPr>
                <a:t>Đáp</a:t>
              </a:r>
              <a:r>
                <a:rPr lang="en-US" sz="4000" b="1" dirty="0">
                  <a:solidFill>
                    <a:srgbClr val="00B0F0"/>
                  </a:solidFill>
                </a:rPr>
                <a:t> </a:t>
              </a:r>
              <a:r>
                <a:rPr lang="en-US" sz="4000" b="1" dirty="0" err="1">
                  <a:solidFill>
                    <a:srgbClr val="00B0F0"/>
                  </a:solidFill>
                </a:rPr>
                <a:t>án</a:t>
              </a:r>
              <a:r>
                <a:rPr lang="en-US" sz="4000" b="1" dirty="0">
                  <a:solidFill>
                    <a:srgbClr val="00B0F0"/>
                  </a:solidFill>
                </a:rPr>
                <a:t>: A </a:t>
              </a:r>
            </a:p>
          </p:txBody>
        </p:sp>
      </p:grpSp>
      <p:sp>
        <p:nvSpPr>
          <p:cNvPr id="12299" name="Rectangle 29" descr="Bouquet"/>
          <p:cNvSpPr>
            <a:spLocks noChangeArrowheads="1"/>
          </p:cNvSpPr>
          <p:nvPr/>
        </p:nvSpPr>
        <p:spPr bwMode="auto">
          <a:xfrm>
            <a:off x="8229600" y="765175"/>
            <a:ext cx="576263" cy="6092825"/>
          </a:xfrm>
          <a:prstGeom prst="rect">
            <a:avLst/>
          </a:prstGeom>
          <a:blipFill dpi="0" rotWithShape="1">
            <a:blip r:embed="rId10" cstate="print"/>
            <a:srcRect/>
            <a:tile tx="0" ty="0" sx="100000" sy="100000" flip="none" algn="tl"/>
          </a:blipFill>
          <a:ln w="952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endParaRPr lang="en-US"/>
          </a:p>
        </p:txBody>
      </p:sp>
      <p:sp>
        <p:nvSpPr>
          <p:cNvPr id="12300" name="Oval 30"/>
          <p:cNvSpPr>
            <a:spLocks noChangeArrowheads="1"/>
          </p:cNvSpPr>
          <p:nvPr/>
        </p:nvSpPr>
        <p:spPr bwMode="auto">
          <a:xfrm>
            <a:off x="7956550" y="0"/>
            <a:ext cx="1187450" cy="1152525"/>
          </a:xfrm>
          <a:prstGeom prst="ellipse">
            <a:avLst/>
          </a:prstGeom>
          <a:gradFill rotWithShape="1">
            <a:gsLst>
              <a:gs pos="0">
                <a:srgbClr val="66FF33"/>
              </a:gs>
              <a:gs pos="100000">
                <a:srgbClr val="2F7618"/>
              </a:gs>
            </a:gsLst>
            <a:path path="shape">
              <a:fillToRect l="50000" t="50000" r="50000" b="50000"/>
            </a:path>
          </a:gra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7" name="Oval 6"/>
          <p:cNvSpPr>
            <a:spLocks noChangeArrowheads="1"/>
          </p:cNvSpPr>
          <p:nvPr/>
        </p:nvSpPr>
        <p:spPr bwMode="auto">
          <a:xfrm>
            <a:off x="3657600" y="6096000"/>
            <a:ext cx="1066800" cy="609600"/>
          </a:xfrm>
          <a:prstGeom prst="ellipse">
            <a:avLst/>
          </a:prstGeom>
          <a:solidFill>
            <a:srgbClr val="800000"/>
          </a:solidFill>
          <a:ln w="63500">
            <a:solidFill>
              <a:srgbClr val="FF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defRPr/>
            </a:pPr>
            <a:r>
              <a:rPr lang="en-US" sz="6000" b="1">
                <a:solidFill>
                  <a:srgbClr val="00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.VnArial" pitchFamily="34" charset="0"/>
                <a:cs typeface="Arial" charset="0"/>
              </a:rPr>
              <a:t>9</a:t>
            </a:r>
          </a:p>
        </p:txBody>
      </p:sp>
      <p:sp>
        <p:nvSpPr>
          <p:cNvPr id="38" name="Oval 7"/>
          <p:cNvSpPr>
            <a:spLocks noChangeArrowheads="1"/>
          </p:cNvSpPr>
          <p:nvPr/>
        </p:nvSpPr>
        <p:spPr bwMode="auto">
          <a:xfrm>
            <a:off x="3581400" y="6096000"/>
            <a:ext cx="1143000" cy="609600"/>
          </a:xfrm>
          <a:prstGeom prst="ellipse">
            <a:avLst/>
          </a:prstGeom>
          <a:solidFill>
            <a:srgbClr val="800000"/>
          </a:solidFill>
          <a:ln w="63500">
            <a:solidFill>
              <a:srgbClr val="FF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defRPr/>
            </a:pPr>
            <a:r>
              <a:rPr lang="en-US" sz="6000" b="1">
                <a:solidFill>
                  <a:srgbClr val="00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.VnArial" pitchFamily="34" charset="0"/>
                <a:cs typeface="Arial" charset="0"/>
              </a:rPr>
              <a:t>8</a:t>
            </a:r>
          </a:p>
        </p:txBody>
      </p:sp>
      <p:sp>
        <p:nvSpPr>
          <p:cNvPr id="39" name="Oval 8"/>
          <p:cNvSpPr>
            <a:spLocks noChangeArrowheads="1"/>
          </p:cNvSpPr>
          <p:nvPr/>
        </p:nvSpPr>
        <p:spPr bwMode="auto">
          <a:xfrm>
            <a:off x="3657600" y="6096000"/>
            <a:ext cx="1066800" cy="609600"/>
          </a:xfrm>
          <a:prstGeom prst="ellipse">
            <a:avLst/>
          </a:prstGeom>
          <a:solidFill>
            <a:srgbClr val="800000"/>
          </a:solidFill>
          <a:ln w="63500">
            <a:solidFill>
              <a:srgbClr val="FF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defRPr/>
            </a:pPr>
            <a:r>
              <a:rPr lang="en-US" sz="6000" b="1">
                <a:solidFill>
                  <a:srgbClr val="00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.VnArial" pitchFamily="34" charset="0"/>
                <a:cs typeface="Arial" charset="0"/>
              </a:rPr>
              <a:t>5</a:t>
            </a:r>
          </a:p>
        </p:txBody>
      </p:sp>
      <p:sp>
        <p:nvSpPr>
          <p:cNvPr id="40" name="Oval 9"/>
          <p:cNvSpPr>
            <a:spLocks noChangeArrowheads="1"/>
          </p:cNvSpPr>
          <p:nvPr/>
        </p:nvSpPr>
        <p:spPr bwMode="auto">
          <a:xfrm>
            <a:off x="3657600" y="6096000"/>
            <a:ext cx="1143000" cy="609600"/>
          </a:xfrm>
          <a:prstGeom prst="ellipse">
            <a:avLst/>
          </a:prstGeom>
          <a:solidFill>
            <a:srgbClr val="800000"/>
          </a:solidFill>
          <a:ln w="63500">
            <a:solidFill>
              <a:srgbClr val="FF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defRPr/>
            </a:pPr>
            <a:r>
              <a:rPr lang="en-US" sz="6000" b="1">
                <a:solidFill>
                  <a:srgbClr val="00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.VnArial" pitchFamily="34" charset="0"/>
                <a:cs typeface="Arial" charset="0"/>
              </a:rPr>
              <a:t>4</a:t>
            </a:r>
          </a:p>
        </p:txBody>
      </p:sp>
      <p:sp>
        <p:nvSpPr>
          <p:cNvPr id="41" name="Oval 10"/>
          <p:cNvSpPr>
            <a:spLocks noChangeArrowheads="1"/>
          </p:cNvSpPr>
          <p:nvPr/>
        </p:nvSpPr>
        <p:spPr bwMode="auto">
          <a:xfrm>
            <a:off x="3733800" y="6096000"/>
            <a:ext cx="1066800" cy="533400"/>
          </a:xfrm>
          <a:prstGeom prst="ellipse">
            <a:avLst/>
          </a:prstGeom>
          <a:solidFill>
            <a:srgbClr val="800000"/>
          </a:solidFill>
          <a:ln w="63500">
            <a:solidFill>
              <a:srgbClr val="FF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defRPr/>
            </a:pPr>
            <a:r>
              <a:rPr lang="en-US" sz="6000" b="1">
                <a:solidFill>
                  <a:srgbClr val="00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.VnArial" pitchFamily="34" charset="0"/>
                <a:cs typeface="Arial" charset="0"/>
              </a:rPr>
              <a:t>3</a:t>
            </a:r>
          </a:p>
        </p:txBody>
      </p:sp>
      <p:sp>
        <p:nvSpPr>
          <p:cNvPr id="42" name="Oval 11"/>
          <p:cNvSpPr>
            <a:spLocks noChangeArrowheads="1"/>
          </p:cNvSpPr>
          <p:nvPr/>
        </p:nvSpPr>
        <p:spPr bwMode="auto">
          <a:xfrm>
            <a:off x="3657600" y="6096000"/>
            <a:ext cx="1143000" cy="609600"/>
          </a:xfrm>
          <a:prstGeom prst="ellipse">
            <a:avLst/>
          </a:prstGeom>
          <a:solidFill>
            <a:srgbClr val="800000"/>
          </a:solidFill>
          <a:ln w="63500">
            <a:solidFill>
              <a:srgbClr val="FF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defRPr/>
            </a:pPr>
            <a:r>
              <a:rPr lang="en-US" sz="6000" b="1">
                <a:solidFill>
                  <a:srgbClr val="00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.VnArial" pitchFamily="34" charset="0"/>
                <a:cs typeface="Arial" charset="0"/>
              </a:rPr>
              <a:t>2</a:t>
            </a:r>
          </a:p>
        </p:txBody>
      </p:sp>
      <p:sp>
        <p:nvSpPr>
          <p:cNvPr id="43" name="Oval 15"/>
          <p:cNvSpPr>
            <a:spLocks noChangeArrowheads="1"/>
          </p:cNvSpPr>
          <p:nvPr/>
        </p:nvSpPr>
        <p:spPr bwMode="auto">
          <a:xfrm>
            <a:off x="3657600" y="6096000"/>
            <a:ext cx="1066800" cy="609600"/>
          </a:xfrm>
          <a:prstGeom prst="ellipse">
            <a:avLst/>
          </a:prstGeom>
          <a:solidFill>
            <a:srgbClr val="800000"/>
          </a:solidFill>
          <a:ln w="63500">
            <a:solidFill>
              <a:srgbClr val="FF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defRPr/>
            </a:pPr>
            <a:r>
              <a:rPr lang="en-US" sz="6000" b="1">
                <a:solidFill>
                  <a:srgbClr val="00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.VnArial" pitchFamily="34" charset="0"/>
                <a:cs typeface="Arial" charset="0"/>
              </a:rPr>
              <a:t>7</a:t>
            </a:r>
          </a:p>
        </p:txBody>
      </p:sp>
      <p:sp>
        <p:nvSpPr>
          <p:cNvPr id="44" name="Oval 16"/>
          <p:cNvSpPr>
            <a:spLocks noChangeArrowheads="1"/>
          </p:cNvSpPr>
          <p:nvPr/>
        </p:nvSpPr>
        <p:spPr bwMode="auto">
          <a:xfrm>
            <a:off x="3657600" y="6096000"/>
            <a:ext cx="1066800" cy="609600"/>
          </a:xfrm>
          <a:prstGeom prst="ellipse">
            <a:avLst/>
          </a:prstGeom>
          <a:solidFill>
            <a:srgbClr val="800000"/>
          </a:solidFill>
          <a:ln w="63500">
            <a:solidFill>
              <a:srgbClr val="FF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defRPr/>
            </a:pPr>
            <a:r>
              <a:rPr lang="en-US" sz="6000" b="1">
                <a:solidFill>
                  <a:srgbClr val="00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.VnArial" pitchFamily="34" charset="0"/>
                <a:cs typeface="Arial" charset="0"/>
              </a:rPr>
              <a:t>6</a:t>
            </a:r>
          </a:p>
        </p:txBody>
      </p:sp>
      <p:sp>
        <p:nvSpPr>
          <p:cNvPr id="45" name="Oval 32"/>
          <p:cNvSpPr>
            <a:spLocks noChangeArrowheads="1"/>
          </p:cNvSpPr>
          <p:nvPr/>
        </p:nvSpPr>
        <p:spPr bwMode="auto">
          <a:xfrm>
            <a:off x="3657600" y="6113463"/>
            <a:ext cx="1066800" cy="609600"/>
          </a:xfrm>
          <a:prstGeom prst="ellipse">
            <a:avLst/>
          </a:prstGeom>
          <a:solidFill>
            <a:srgbClr val="800000"/>
          </a:solidFill>
          <a:ln w="63500">
            <a:solidFill>
              <a:srgbClr val="FF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defRPr/>
            </a:pPr>
            <a:r>
              <a:rPr lang="en-US" sz="6000" b="1">
                <a:solidFill>
                  <a:srgbClr val="00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.VnArial" pitchFamily="34" charset="0"/>
                <a:cs typeface="Arial" charset="0"/>
              </a:rPr>
              <a:t>10</a:t>
            </a:r>
          </a:p>
        </p:txBody>
      </p:sp>
      <p:sp>
        <p:nvSpPr>
          <p:cNvPr id="46" name="Oval 35"/>
          <p:cNvSpPr>
            <a:spLocks noChangeArrowheads="1"/>
          </p:cNvSpPr>
          <p:nvPr/>
        </p:nvSpPr>
        <p:spPr bwMode="auto">
          <a:xfrm>
            <a:off x="3708400" y="6140450"/>
            <a:ext cx="1066800" cy="609600"/>
          </a:xfrm>
          <a:prstGeom prst="ellipse">
            <a:avLst/>
          </a:prstGeom>
          <a:solidFill>
            <a:srgbClr val="800000"/>
          </a:solidFill>
          <a:ln w="63500">
            <a:solidFill>
              <a:srgbClr val="FF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defRPr/>
            </a:pPr>
            <a:r>
              <a:rPr lang="en-US" sz="6000" b="1">
                <a:solidFill>
                  <a:srgbClr val="00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.VnArial" pitchFamily="34" charset="0"/>
                <a:cs typeface="Arial" charset="0"/>
              </a:rPr>
              <a:t>1</a:t>
            </a:r>
          </a:p>
        </p:txBody>
      </p:sp>
    </p:spTree>
    <p:extLst>
      <p:ext uri="{BB962C8B-B14F-4D97-AF65-F5344CB8AC3E}">
        <p14:creationId xmlns:p14="http://schemas.microsoft.com/office/powerpoint/2010/main" val="3044359681"/>
      </p:ext>
    </p:extLst>
  </p:cSld>
  <p:clrMapOvr>
    <a:masterClrMapping/>
  </p:clrMapOvr>
  <p:transition spd="med">
    <p:wheel spokes="3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0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0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08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308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UHOI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" dur="500"/>
                                        <p:tgtEl>
                                          <p:spTgt spid="30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8" dur="500"/>
                                        <p:tgtEl>
                                          <p:spTgt spid="30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1" dur="500"/>
                                        <p:tgtEl>
                                          <p:spTgt spid="30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din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000"/>
                            </p:stCondLst>
                            <p:childTnLst>
                              <p:par>
                                <p:cTn id="27" presetID="1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din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000"/>
                            </p:stCondLst>
                            <p:childTnLst>
                              <p:par>
                                <p:cTn id="30" presetID="1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din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000"/>
                            </p:stCondLst>
                            <p:childTnLst>
                              <p:par>
                                <p:cTn id="33" presetID="1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din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4000"/>
                            </p:stCondLst>
                            <p:childTnLst>
                              <p:par>
                                <p:cTn id="36" presetID="1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din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5000"/>
                            </p:stCondLst>
                            <p:childTnLst>
                              <p:par>
                                <p:cTn id="39" presetID="1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din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6000"/>
                            </p:stCondLst>
                            <p:childTnLst>
                              <p:par>
                                <p:cTn id="42" presetID="1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din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7000"/>
                            </p:stCondLst>
                            <p:childTnLst>
                              <p:par>
                                <p:cTn id="45" presetID="1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din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8000"/>
                            </p:stCondLst>
                            <p:childTnLst>
                              <p:par>
                                <p:cTn id="48" presetID="1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4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din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9000"/>
                            </p:stCondLst>
                            <p:childTnLst>
                              <p:par>
                                <p:cTn id="51" presetID="1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din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53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55" dur="500"/>
                                        <p:tgtEl>
                                          <p:spTgt spid="308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ringin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7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30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30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309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309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dapan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86" grpId="0" animBg="1"/>
      <p:bldP spid="37" grpId="0" animBg="1"/>
      <p:bldP spid="38" grpId="0" animBg="1"/>
      <p:bldP spid="39" grpId="0" animBg="1"/>
      <p:bldP spid="40" grpId="0" animBg="1"/>
      <p:bldP spid="41" grpId="0" animBg="1"/>
      <p:bldP spid="42" grpId="0" animBg="1"/>
      <p:bldP spid="43" grpId="0" animBg="1"/>
      <p:bldP spid="44" grpId="0" animBg="1"/>
      <p:bldP spid="45" grpId="0" animBg="1"/>
      <p:bldP spid="46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75" name="Group 3"/>
          <p:cNvGrpSpPr>
            <a:grpSpLocks/>
          </p:cNvGrpSpPr>
          <p:nvPr/>
        </p:nvGrpSpPr>
        <p:grpSpPr bwMode="auto">
          <a:xfrm>
            <a:off x="533400" y="4419600"/>
            <a:ext cx="7872413" cy="709613"/>
            <a:chOff x="144" y="1892"/>
            <a:chExt cx="5140" cy="447"/>
          </a:xfrm>
        </p:grpSpPr>
        <p:sp>
          <p:nvSpPr>
            <p:cNvPr id="12319" name="Rectangle 4" descr="Water droplets"/>
            <p:cNvSpPr>
              <a:spLocks noChangeArrowheads="1"/>
            </p:cNvSpPr>
            <p:nvPr/>
          </p:nvSpPr>
          <p:spPr bwMode="auto">
            <a:xfrm>
              <a:off x="4513" y="2041"/>
              <a:ext cx="771" cy="137"/>
            </a:xfrm>
            <a:prstGeom prst="rect">
              <a:avLst/>
            </a:prstGeom>
            <a:blipFill dpi="0" rotWithShape="1">
              <a:blip r:embed="rId6" cstate="print"/>
              <a:srcRect/>
              <a:tile tx="0" ty="0" sx="100000" sy="100000" flip="none" algn="tl"/>
            </a:blipFill>
            <a:ln w="9525" algn="ctr">
              <a:solidFill>
                <a:srgbClr val="0080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endParaRPr lang="en-US"/>
            </a:p>
          </p:txBody>
        </p:sp>
        <p:sp>
          <p:nvSpPr>
            <p:cNvPr id="12320" name="AutoShape 5" descr="Water droplets"/>
            <p:cNvSpPr>
              <a:spLocks noChangeArrowheads="1"/>
            </p:cNvSpPr>
            <p:nvPr/>
          </p:nvSpPr>
          <p:spPr bwMode="auto">
            <a:xfrm>
              <a:off x="144" y="1892"/>
              <a:ext cx="4751" cy="447"/>
            </a:xfrm>
            <a:prstGeom prst="roundRect">
              <a:avLst>
                <a:gd name="adj" fmla="val 16667"/>
              </a:avLst>
            </a:prstGeom>
            <a:blipFill dpi="0" rotWithShape="1">
              <a:blip r:embed="rId6" cstate="print"/>
              <a:srcRect/>
              <a:tile tx="0" ty="0" sx="100000" sy="100000" flip="none" algn="tl"/>
            </a:blipFill>
            <a:ln w="9525" algn="ctr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/>
            <a:p>
              <a:pPr eaLnBrk="0" hangingPunct="0"/>
              <a:r>
                <a:rPr lang="en-US" sz="3600" b="1" dirty="0">
                  <a:solidFill>
                    <a:srgbClr val="0000FF"/>
                  </a:solidFill>
                </a:rPr>
                <a:t>C</a:t>
              </a:r>
              <a:r>
                <a:rPr lang="en-US" sz="3600" b="1" dirty="0" smtClean="0">
                  <a:solidFill>
                    <a:srgbClr val="0000FF"/>
                  </a:solidFill>
                </a:rPr>
                <a:t>.  3</a:t>
              </a:r>
              <a:endParaRPr lang="en-US" sz="3600" b="1" dirty="0">
                <a:solidFill>
                  <a:srgbClr val="0000FF"/>
                </a:solidFill>
              </a:endParaRPr>
            </a:p>
          </p:txBody>
        </p:sp>
      </p:grpSp>
      <p:sp>
        <p:nvSpPr>
          <p:cNvPr id="12292" name="Text Box 12"/>
          <p:cNvSpPr txBox="1">
            <a:spLocks noChangeArrowheads="1"/>
          </p:cNvSpPr>
          <p:nvPr/>
        </p:nvSpPr>
        <p:spPr bwMode="auto">
          <a:xfrm>
            <a:off x="1066800" y="1157288"/>
            <a:ext cx="5410200" cy="579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endParaRPr lang="en-US" sz="3200" b="1">
              <a:solidFill>
                <a:srgbClr val="FF0000"/>
              </a:solidFill>
              <a:latin typeface=".VnTimeH" pitchFamily="34" charset="0"/>
            </a:endParaRPr>
          </a:p>
        </p:txBody>
      </p:sp>
      <p:pic>
        <p:nvPicPr>
          <p:cNvPr id="12293" name="Picture 13" descr="bell">
            <a:hlinkClick r:id="rId7" action="ppaction://hlinksldjump"/>
          </p:cNvPr>
          <p:cNvPicPr>
            <a:picLocks noChangeAspect="1" noChangeArrowheads="1" noCrop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752139">
            <a:off x="420688" y="-114300"/>
            <a:ext cx="1147762" cy="1195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86" name="Rectangle 14"/>
          <p:cNvSpPr>
            <a:spLocks noChangeArrowheads="1"/>
          </p:cNvSpPr>
          <p:nvPr/>
        </p:nvSpPr>
        <p:spPr bwMode="auto">
          <a:xfrm>
            <a:off x="3124200" y="6216650"/>
            <a:ext cx="2286000" cy="533400"/>
          </a:xfrm>
          <a:prstGeom prst="rect">
            <a:avLst/>
          </a:prstGeom>
          <a:solidFill>
            <a:srgbClr val="FFFF00"/>
          </a:solidFill>
          <a:ln w="63500">
            <a:solidFill>
              <a:srgbClr val="0000FF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sz="3600" b="1" dirty="0" err="1" smtClean="0">
                <a:solidFill>
                  <a:srgbClr val="FF33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Hết</a:t>
            </a:r>
            <a:r>
              <a:rPr lang="en-US" sz="3600" b="1" dirty="0" smtClean="0">
                <a:solidFill>
                  <a:srgbClr val="FF33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3600" b="1" dirty="0" err="1" smtClean="0">
                <a:solidFill>
                  <a:srgbClr val="FF33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giờ</a:t>
            </a:r>
            <a:endParaRPr lang="en-US" sz="3600" b="1" dirty="0">
              <a:solidFill>
                <a:srgbClr val="FF3300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grpSp>
        <p:nvGrpSpPr>
          <p:cNvPr id="3089" name="Group 17"/>
          <p:cNvGrpSpPr>
            <a:grpSpLocks/>
          </p:cNvGrpSpPr>
          <p:nvPr/>
        </p:nvGrpSpPr>
        <p:grpSpPr bwMode="auto">
          <a:xfrm>
            <a:off x="201544" y="1050119"/>
            <a:ext cx="8332856" cy="1464481"/>
            <a:chOff x="253" y="684"/>
            <a:chExt cx="5087" cy="2255"/>
          </a:xfrm>
        </p:grpSpPr>
        <p:sp>
          <p:nvSpPr>
            <p:cNvPr id="12317" name="Rectangle 18" descr="Parchment"/>
            <p:cNvSpPr>
              <a:spLocks noChangeArrowheads="1"/>
            </p:cNvSpPr>
            <p:nvPr/>
          </p:nvSpPr>
          <p:spPr bwMode="auto">
            <a:xfrm>
              <a:off x="4569" y="1280"/>
              <a:ext cx="771" cy="137"/>
            </a:xfrm>
            <a:prstGeom prst="rect">
              <a:avLst/>
            </a:prstGeom>
            <a:blipFill dpi="0" rotWithShape="1">
              <a:blip r:embed="rId9" cstate="print"/>
              <a:srcRect/>
              <a:tile tx="0" ty="0" sx="100000" sy="100000" flip="none" algn="tl"/>
            </a:blipFill>
            <a:ln w="9525" algn="ctr">
              <a:solidFill>
                <a:srgbClr val="0080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endParaRPr lang="en-US"/>
            </a:p>
          </p:txBody>
        </p:sp>
        <p:sp>
          <p:nvSpPr>
            <p:cNvPr id="12318" name="AutoShape 19" descr="Parchment"/>
            <p:cNvSpPr>
              <a:spLocks noChangeArrowheads="1"/>
            </p:cNvSpPr>
            <p:nvPr/>
          </p:nvSpPr>
          <p:spPr bwMode="auto">
            <a:xfrm>
              <a:off x="253" y="684"/>
              <a:ext cx="4901" cy="2255"/>
            </a:xfrm>
            <a:prstGeom prst="roundRect">
              <a:avLst>
                <a:gd name="adj" fmla="val 16667"/>
              </a:avLst>
            </a:prstGeom>
            <a:blipFill dpi="0" rotWithShape="1">
              <a:blip r:embed="rId9" cstate="print"/>
              <a:srcRect/>
              <a:tile tx="0" ty="0" sx="100000" sy="100000" flip="none" algn="tl"/>
            </a:blipFill>
            <a:ln w="9525" algn="ctr">
              <a:solidFill>
                <a:srgbClr val="FF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 anchor="ctr">
              <a:spAutoFit/>
            </a:bodyPr>
            <a:lstStyle/>
            <a:p>
              <a:r>
                <a:rPr lang="en-US" sz="4000" b="1" dirty="0">
                  <a:solidFill>
                    <a:srgbClr val="FF0000"/>
                  </a:solidFill>
                </a:rPr>
                <a:t>5</a:t>
              </a:r>
              <a:r>
                <a:rPr lang="en-US" sz="4000" b="1" dirty="0" smtClean="0">
                  <a:solidFill>
                    <a:srgbClr val="FF0000"/>
                  </a:solidFill>
                </a:rPr>
                <a:t>. </a:t>
              </a:r>
              <a:r>
                <a:rPr lang="en-US" sz="4000" b="1" dirty="0" err="1" smtClean="0">
                  <a:solidFill>
                    <a:srgbClr val="FF0000"/>
                  </a:solidFill>
                </a:rPr>
                <a:t>Có</a:t>
              </a:r>
              <a:r>
                <a:rPr lang="en-US" sz="4000" b="1" dirty="0" smtClean="0">
                  <a:solidFill>
                    <a:srgbClr val="FF0000"/>
                  </a:solidFill>
                </a:rPr>
                <a:t> </a:t>
              </a:r>
              <a:r>
                <a:rPr lang="en-US" sz="4000" b="1" dirty="0" err="1" smtClean="0">
                  <a:solidFill>
                    <a:srgbClr val="FF0000"/>
                  </a:solidFill>
                </a:rPr>
                <a:t>mấy</a:t>
              </a:r>
              <a:r>
                <a:rPr lang="en-US" sz="4000" b="1" dirty="0" smtClean="0">
                  <a:solidFill>
                    <a:srgbClr val="FF0000"/>
                  </a:solidFill>
                </a:rPr>
                <a:t> </a:t>
              </a:r>
              <a:r>
                <a:rPr lang="en-US" sz="4000" b="1" dirty="0" err="1" smtClean="0">
                  <a:solidFill>
                    <a:srgbClr val="FF0000"/>
                  </a:solidFill>
                </a:rPr>
                <a:t>hướng</a:t>
              </a:r>
              <a:r>
                <a:rPr lang="en-US" sz="4000" b="1" dirty="0" smtClean="0">
                  <a:solidFill>
                    <a:srgbClr val="FF0000"/>
                  </a:solidFill>
                </a:rPr>
                <a:t> </a:t>
              </a:r>
              <a:r>
                <a:rPr lang="en-US" sz="4000" b="1" dirty="0" err="1" smtClean="0">
                  <a:solidFill>
                    <a:srgbClr val="FF0000"/>
                  </a:solidFill>
                </a:rPr>
                <a:t>giấy</a:t>
              </a:r>
              <a:r>
                <a:rPr lang="en-US" sz="4000" b="1" dirty="0" smtClean="0">
                  <a:solidFill>
                    <a:srgbClr val="FF0000"/>
                  </a:solidFill>
                </a:rPr>
                <a:t> </a:t>
              </a:r>
              <a:r>
                <a:rPr lang="en-US" sz="4000" b="1" dirty="0" err="1" smtClean="0">
                  <a:solidFill>
                    <a:srgbClr val="FF0000"/>
                  </a:solidFill>
                </a:rPr>
                <a:t>để</a:t>
              </a:r>
              <a:r>
                <a:rPr lang="en-US" sz="4000" b="1" dirty="0" smtClean="0">
                  <a:solidFill>
                    <a:srgbClr val="FF0000"/>
                  </a:solidFill>
                </a:rPr>
                <a:t> </a:t>
              </a:r>
              <a:r>
                <a:rPr lang="en-US" sz="4000" b="1" dirty="0" err="1" smtClean="0">
                  <a:solidFill>
                    <a:srgbClr val="FF0000"/>
                  </a:solidFill>
                </a:rPr>
                <a:t>chúng</a:t>
              </a:r>
              <a:r>
                <a:rPr lang="en-US" sz="4000" b="1" dirty="0" smtClean="0">
                  <a:solidFill>
                    <a:srgbClr val="FF0000"/>
                  </a:solidFill>
                </a:rPr>
                <a:t> ta </a:t>
              </a:r>
              <a:r>
                <a:rPr lang="en-US" sz="4000" b="1" dirty="0" err="1" smtClean="0">
                  <a:solidFill>
                    <a:srgbClr val="FF0000"/>
                  </a:solidFill>
                </a:rPr>
                <a:t>có</a:t>
              </a:r>
              <a:r>
                <a:rPr lang="en-US" sz="4000" b="1" dirty="0" smtClean="0">
                  <a:solidFill>
                    <a:srgbClr val="FF0000"/>
                  </a:solidFill>
                </a:rPr>
                <a:t> </a:t>
              </a:r>
              <a:r>
                <a:rPr lang="en-US" sz="4000" b="1" dirty="0" err="1" smtClean="0">
                  <a:solidFill>
                    <a:srgbClr val="FF0000"/>
                  </a:solidFill>
                </a:rPr>
                <a:t>thể</a:t>
              </a:r>
              <a:r>
                <a:rPr lang="en-US" sz="4000" b="1" dirty="0" smtClean="0">
                  <a:solidFill>
                    <a:srgbClr val="FF0000"/>
                  </a:solidFill>
                </a:rPr>
                <a:t> </a:t>
              </a:r>
              <a:r>
                <a:rPr lang="en-US" sz="4000" b="1" dirty="0" err="1" smtClean="0">
                  <a:solidFill>
                    <a:srgbClr val="FF0000"/>
                  </a:solidFill>
                </a:rPr>
                <a:t>chọn</a:t>
              </a:r>
              <a:r>
                <a:rPr lang="en-US" sz="4000" b="1" dirty="0" smtClean="0">
                  <a:solidFill>
                    <a:srgbClr val="FF0000"/>
                  </a:solidFill>
                </a:rPr>
                <a:t> </a:t>
              </a:r>
              <a:r>
                <a:rPr lang="en-US" sz="4000" b="1" dirty="0" err="1" smtClean="0">
                  <a:solidFill>
                    <a:srgbClr val="FF0000"/>
                  </a:solidFill>
                </a:rPr>
                <a:t>cho</a:t>
              </a:r>
              <a:r>
                <a:rPr lang="en-US" sz="4000" b="1" dirty="0" smtClean="0">
                  <a:solidFill>
                    <a:srgbClr val="FF0000"/>
                  </a:solidFill>
                </a:rPr>
                <a:t> </a:t>
              </a:r>
              <a:r>
                <a:rPr lang="en-US" sz="4000" b="1" dirty="0" err="1" smtClean="0">
                  <a:solidFill>
                    <a:srgbClr val="FF0000"/>
                  </a:solidFill>
                </a:rPr>
                <a:t>trang</a:t>
              </a:r>
              <a:r>
                <a:rPr lang="en-US" sz="4000" b="1" dirty="0" smtClean="0">
                  <a:solidFill>
                    <a:srgbClr val="FF0000"/>
                  </a:solidFill>
                </a:rPr>
                <a:t> </a:t>
              </a:r>
              <a:r>
                <a:rPr lang="en-US" sz="4000" b="1" dirty="0" err="1" smtClean="0">
                  <a:solidFill>
                    <a:srgbClr val="FF0000"/>
                  </a:solidFill>
                </a:rPr>
                <a:t>văn</a:t>
              </a:r>
              <a:r>
                <a:rPr lang="en-US" sz="4000" b="1" dirty="0" smtClean="0">
                  <a:solidFill>
                    <a:srgbClr val="FF0000"/>
                  </a:solidFill>
                </a:rPr>
                <a:t> </a:t>
              </a:r>
              <a:r>
                <a:rPr lang="en-US" sz="4000" b="1" dirty="0" err="1" smtClean="0">
                  <a:solidFill>
                    <a:srgbClr val="FF0000"/>
                  </a:solidFill>
                </a:rPr>
                <a:t>bản</a:t>
              </a:r>
              <a:r>
                <a:rPr lang="en-US" sz="4000" b="1" dirty="0" smtClean="0">
                  <a:solidFill>
                    <a:srgbClr val="FF0000"/>
                  </a:solidFill>
                </a:rPr>
                <a:t>? </a:t>
              </a:r>
              <a:endParaRPr lang="en-US" sz="4000" b="1" dirty="0"/>
            </a:p>
          </p:txBody>
        </p:sp>
      </p:grpSp>
      <p:grpSp>
        <p:nvGrpSpPr>
          <p:cNvPr id="3092" name="Group 20"/>
          <p:cNvGrpSpPr>
            <a:grpSpLocks/>
          </p:cNvGrpSpPr>
          <p:nvPr/>
        </p:nvGrpSpPr>
        <p:grpSpPr bwMode="auto">
          <a:xfrm>
            <a:off x="533400" y="2743200"/>
            <a:ext cx="8020050" cy="709613"/>
            <a:chOff x="144" y="1892"/>
            <a:chExt cx="5140" cy="447"/>
          </a:xfrm>
        </p:grpSpPr>
        <p:sp>
          <p:nvSpPr>
            <p:cNvPr id="12315" name="Rectangle 21" descr="Water droplets"/>
            <p:cNvSpPr>
              <a:spLocks noChangeArrowheads="1"/>
            </p:cNvSpPr>
            <p:nvPr/>
          </p:nvSpPr>
          <p:spPr bwMode="auto">
            <a:xfrm>
              <a:off x="4513" y="2041"/>
              <a:ext cx="771" cy="137"/>
            </a:xfrm>
            <a:prstGeom prst="rect">
              <a:avLst/>
            </a:prstGeom>
            <a:blipFill dpi="0" rotWithShape="1">
              <a:blip r:embed="rId6" cstate="print"/>
              <a:srcRect/>
              <a:tile tx="0" ty="0" sx="100000" sy="100000" flip="none" algn="tl"/>
            </a:blipFill>
            <a:ln w="9525" algn="ctr">
              <a:solidFill>
                <a:srgbClr val="0080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endParaRPr lang="en-US"/>
            </a:p>
          </p:txBody>
        </p:sp>
        <p:sp>
          <p:nvSpPr>
            <p:cNvPr id="12316" name="AutoShape 22" descr="Water droplets"/>
            <p:cNvSpPr>
              <a:spLocks noChangeArrowheads="1"/>
            </p:cNvSpPr>
            <p:nvPr/>
          </p:nvSpPr>
          <p:spPr bwMode="auto">
            <a:xfrm>
              <a:off x="144" y="1892"/>
              <a:ext cx="4753" cy="447"/>
            </a:xfrm>
            <a:prstGeom prst="roundRect">
              <a:avLst>
                <a:gd name="adj" fmla="val 16667"/>
              </a:avLst>
            </a:prstGeom>
            <a:blipFill dpi="0" rotWithShape="1">
              <a:blip r:embed="rId6" cstate="print"/>
              <a:srcRect/>
              <a:tile tx="0" ty="0" sx="100000" sy="100000" flip="none" algn="tl"/>
            </a:blipFill>
            <a:ln w="9525" algn="ctr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/>
            <a:p>
              <a:pPr marL="342900" indent="-342900" eaLnBrk="0" hangingPunct="0"/>
              <a:r>
                <a:rPr lang="en-US" sz="3600" b="1" dirty="0" smtClean="0">
                  <a:solidFill>
                    <a:srgbClr val="0000FF"/>
                  </a:solidFill>
                </a:rPr>
                <a:t> A. 1</a:t>
              </a:r>
              <a:endParaRPr lang="en-US" sz="3600" b="1" dirty="0">
                <a:solidFill>
                  <a:srgbClr val="0000FF"/>
                </a:solidFill>
              </a:endParaRPr>
            </a:p>
          </p:txBody>
        </p:sp>
      </p:grpSp>
      <p:grpSp>
        <p:nvGrpSpPr>
          <p:cNvPr id="3095" name="Group 23"/>
          <p:cNvGrpSpPr>
            <a:grpSpLocks/>
          </p:cNvGrpSpPr>
          <p:nvPr/>
        </p:nvGrpSpPr>
        <p:grpSpPr bwMode="auto">
          <a:xfrm>
            <a:off x="533400" y="3581400"/>
            <a:ext cx="7853363" cy="709613"/>
            <a:chOff x="148" y="1938"/>
            <a:chExt cx="5136" cy="353"/>
          </a:xfrm>
        </p:grpSpPr>
        <p:sp>
          <p:nvSpPr>
            <p:cNvPr id="12313" name="Rectangle 24" descr="Water droplets"/>
            <p:cNvSpPr>
              <a:spLocks noChangeArrowheads="1"/>
            </p:cNvSpPr>
            <p:nvPr/>
          </p:nvSpPr>
          <p:spPr bwMode="auto">
            <a:xfrm>
              <a:off x="4513" y="2041"/>
              <a:ext cx="771" cy="137"/>
            </a:xfrm>
            <a:prstGeom prst="rect">
              <a:avLst/>
            </a:prstGeom>
            <a:blipFill dpi="0" rotWithShape="1">
              <a:blip r:embed="rId6" cstate="print"/>
              <a:srcRect/>
              <a:tile tx="0" ty="0" sx="100000" sy="100000" flip="none" algn="tl"/>
            </a:blipFill>
            <a:ln w="9525" algn="ctr">
              <a:solidFill>
                <a:srgbClr val="0080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endParaRPr lang="en-US"/>
            </a:p>
          </p:txBody>
        </p:sp>
        <p:sp>
          <p:nvSpPr>
            <p:cNvPr id="12314" name="AutoShape 25" descr="Water droplets"/>
            <p:cNvSpPr>
              <a:spLocks noChangeArrowheads="1"/>
            </p:cNvSpPr>
            <p:nvPr/>
          </p:nvSpPr>
          <p:spPr bwMode="auto">
            <a:xfrm>
              <a:off x="148" y="1938"/>
              <a:ext cx="4742" cy="353"/>
            </a:xfrm>
            <a:prstGeom prst="roundRect">
              <a:avLst>
                <a:gd name="adj" fmla="val 16667"/>
              </a:avLst>
            </a:prstGeom>
            <a:blipFill dpi="0" rotWithShape="1">
              <a:blip r:embed="rId6" cstate="print"/>
              <a:srcRect/>
              <a:tile tx="0" ty="0" sx="100000" sy="100000" flip="none" algn="tl"/>
            </a:blipFill>
            <a:ln w="9525" algn="ctr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/>
            <a:p>
              <a:pPr marL="342900" indent="-342900" eaLnBrk="0" hangingPunct="0"/>
              <a:r>
                <a:rPr lang="en-US" sz="3600" b="1" dirty="0">
                  <a:solidFill>
                    <a:srgbClr val="0000FF"/>
                  </a:solidFill>
                </a:rPr>
                <a:t>B. </a:t>
              </a:r>
              <a:r>
                <a:rPr lang="en-US" sz="3600" b="1" dirty="0" smtClean="0">
                  <a:solidFill>
                    <a:srgbClr val="0000FF"/>
                  </a:solidFill>
                </a:rPr>
                <a:t>2</a:t>
              </a:r>
              <a:endParaRPr lang="en-US" sz="3600" b="1" dirty="0">
                <a:solidFill>
                  <a:srgbClr val="0000FF"/>
                </a:solidFill>
              </a:endParaRPr>
            </a:p>
          </p:txBody>
        </p:sp>
      </p:grpSp>
      <p:grpSp>
        <p:nvGrpSpPr>
          <p:cNvPr id="3098" name="Group 26"/>
          <p:cNvGrpSpPr>
            <a:grpSpLocks/>
          </p:cNvGrpSpPr>
          <p:nvPr/>
        </p:nvGrpSpPr>
        <p:grpSpPr bwMode="auto">
          <a:xfrm>
            <a:off x="600075" y="5200650"/>
            <a:ext cx="7858125" cy="777875"/>
            <a:chOff x="142" y="1871"/>
            <a:chExt cx="5142" cy="490"/>
          </a:xfrm>
        </p:grpSpPr>
        <p:sp>
          <p:nvSpPr>
            <p:cNvPr id="12311" name="Rectangle 27"/>
            <p:cNvSpPr>
              <a:spLocks noChangeArrowheads="1"/>
            </p:cNvSpPr>
            <p:nvPr/>
          </p:nvSpPr>
          <p:spPr bwMode="auto">
            <a:xfrm>
              <a:off x="4513" y="2041"/>
              <a:ext cx="771" cy="137"/>
            </a:xfrm>
            <a:prstGeom prst="rect">
              <a:avLst/>
            </a:prstGeom>
            <a:solidFill>
              <a:srgbClr val="FFFF00"/>
            </a:solidFill>
            <a:ln w="9525" algn="ctr">
              <a:solidFill>
                <a:srgbClr val="0080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endParaRPr lang="en-US"/>
            </a:p>
          </p:txBody>
        </p:sp>
        <p:sp>
          <p:nvSpPr>
            <p:cNvPr id="12312" name="AutoShape 28"/>
            <p:cNvSpPr>
              <a:spLocks noChangeArrowheads="1"/>
            </p:cNvSpPr>
            <p:nvPr/>
          </p:nvSpPr>
          <p:spPr bwMode="auto">
            <a:xfrm>
              <a:off x="142" y="1871"/>
              <a:ext cx="4757" cy="490"/>
            </a:xfrm>
            <a:prstGeom prst="roundRect">
              <a:avLst>
                <a:gd name="adj" fmla="val 16667"/>
              </a:avLst>
            </a:prstGeom>
            <a:solidFill>
              <a:srgbClr val="FFFF00"/>
            </a:solidFill>
            <a:ln w="9525" algn="ctr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/>
            <a:p>
              <a:pPr eaLnBrk="0" hangingPunct="0"/>
              <a:r>
                <a:rPr lang="en-US" sz="4000" b="1" dirty="0" err="1">
                  <a:solidFill>
                    <a:srgbClr val="00B0F0"/>
                  </a:solidFill>
                </a:rPr>
                <a:t>Đáp</a:t>
              </a:r>
              <a:r>
                <a:rPr lang="en-US" sz="4000" b="1" dirty="0">
                  <a:solidFill>
                    <a:srgbClr val="00B0F0"/>
                  </a:solidFill>
                </a:rPr>
                <a:t> </a:t>
              </a:r>
              <a:r>
                <a:rPr lang="en-US" sz="4000" b="1" dirty="0" err="1">
                  <a:solidFill>
                    <a:srgbClr val="00B0F0"/>
                  </a:solidFill>
                </a:rPr>
                <a:t>án</a:t>
              </a:r>
              <a:r>
                <a:rPr lang="en-US" sz="4000" b="1" dirty="0">
                  <a:solidFill>
                    <a:srgbClr val="00B0F0"/>
                  </a:solidFill>
                </a:rPr>
                <a:t>: </a:t>
              </a:r>
              <a:r>
                <a:rPr lang="en-US" sz="4000" b="1" dirty="0" smtClean="0">
                  <a:solidFill>
                    <a:srgbClr val="00B0F0"/>
                  </a:solidFill>
                </a:rPr>
                <a:t>B </a:t>
              </a:r>
              <a:endParaRPr lang="en-US" sz="4000" b="1" dirty="0">
                <a:solidFill>
                  <a:srgbClr val="00B0F0"/>
                </a:solidFill>
              </a:endParaRPr>
            </a:p>
          </p:txBody>
        </p:sp>
      </p:grpSp>
      <p:sp>
        <p:nvSpPr>
          <p:cNvPr id="12299" name="Rectangle 29" descr="Bouquet"/>
          <p:cNvSpPr>
            <a:spLocks noChangeArrowheads="1"/>
          </p:cNvSpPr>
          <p:nvPr/>
        </p:nvSpPr>
        <p:spPr bwMode="auto">
          <a:xfrm>
            <a:off x="8229600" y="765175"/>
            <a:ext cx="576263" cy="6092825"/>
          </a:xfrm>
          <a:prstGeom prst="rect">
            <a:avLst/>
          </a:prstGeom>
          <a:blipFill dpi="0" rotWithShape="1">
            <a:blip r:embed="rId10" cstate="print"/>
            <a:srcRect/>
            <a:tile tx="0" ty="0" sx="100000" sy="100000" flip="none" algn="tl"/>
          </a:blipFill>
          <a:ln w="952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endParaRPr lang="en-US"/>
          </a:p>
        </p:txBody>
      </p:sp>
      <p:sp>
        <p:nvSpPr>
          <p:cNvPr id="12300" name="Oval 30"/>
          <p:cNvSpPr>
            <a:spLocks noChangeArrowheads="1"/>
          </p:cNvSpPr>
          <p:nvPr/>
        </p:nvSpPr>
        <p:spPr bwMode="auto">
          <a:xfrm>
            <a:off x="7956550" y="0"/>
            <a:ext cx="1187450" cy="1152525"/>
          </a:xfrm>
          <a:prstGeom prst="ellipse">
            <a:avLst/>
          </a:prstGeom>
          <a:gradFill rotWithShape="1">
            <a:gsLst>
              <a:gs pos="0">
                <a:srgbClr val="66FF33"/>
              </a:gs>
              <a:gs pos="100000">
                <a:srgbClr val="2F7618"/>
              </a:gs>
            </a:gsLst>
            <a:path path="shape">
              <a:fillToRect l="50000" t="50000" r="50000" b="50000"/>
            </a:path>
          </a:gra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7" name="Oval 6"/>
          <p:cNvSpPr>
            <a:spLocks noChangeArrowheads="1"/>
          </p:cNvSpPr>
          <p:nvPr/>
        </p:nvSpPr>
        <p:spPr bwMode="auto">
          <a:xfrm>
            <a:off x="3657600" y="6096000"/>
            <a:ext cx="1066800" cy="609600"/>
          </a:xfrm>
          <a:prstGeom prst="ellipse">
            <a:avLst/>
          </a:prstGeom>
          <a:solidFill>
            <a:srgbClr val="800000"/>
          </a:solidFill>
          <a:ln w="63500">
            <a:solidFill>
              <a:srgbClr val="FF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defRPr/>
            </a:pPr>
            <a:r>
              <a:rPr lang="en-US" sz="6000" b="1">
                <a:solidFill>
                  <a:srgbClr val="00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.VnArial" pitchFamily="34" charset="0"/>
                <a:cs typeface="Arial" charset="0"/>
              </a:rPr>
              <a:t>9</a:t>
            </a:r>
          </a:p>
        </p:txBody>
      </p:sp>
      <p:sp>
        <p:nvSpPr>
          <p:cNvPr id="38" name="Oval 7"/>
          <p:cNvSpPr>
            <a:spLocks noChangeArrowheads="1"/>
          </p:cNvSpPr>
          <p:nvPr/>
        </p:nvSpPr>
        <p:spPr bwMode="auto">
          <a:xfrm>
            <a:off x="3581400" y="6096000"/>
            <a:ext cx="1143000" cy="609600"/>
          </a:xfrm>
          <a:prstGeom prst="ellipse">
            <a:avLst/>
          </a:prstGeom>
          <a:solidFill>
            <a:srgbClr val="800000"/>
          </a:solidFill>
          <a:ln w="63500">
            <a:solidFill>
              <a:srgbClr val="FF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defRPr/>
            </a:pPr>
            <a:r>
              <a:rPr lang="en-US" sz="6000" b="1">
                <a:solidFill>
                  <a:srgbClr val="00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.VnArial" pitchFamily="34" charset="0"/>
                <a:cs typeface="Arial" charset="0"/>
              </a:rPr>
              <a:t>8</a:t>
            </a:r>
          </a:p>
        </p:txBody>
      </p:sp>
      <p:sp>
        <p:nvSpPr>
          <p:cNvPr id="39" name="Oval 8"/>
          <p:cNvSpPr>
            <a:spLocks noChangeArrowheads="1"/>
          </p:cNvSpPr>
          <p:nvPr/>
        </p:nvSpPr>
        <p:spPr bwMode="auto">
          <a:xfrm>
            <a:off x="3657600" y="6096000"/>
            <a:ext cx="1066800" cy="609600"/>
          </a:xfrm>
          <a:prstGeom prst="ellipse">
            <a:avLst/>
          </a:prstGeom>
          <a:solidFill>
            <a:srgbClr val="800000"/>
          </a:solidFill>
          <a:ln w="63500">
            <a:solidFill>
              <a:srgbClr val="FF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defRPr/>
            </a:pPr>
            <a:r>
              <a:rPr lang="en-US" sz="6000" b="1">
                <a:solidFill>
                  <a:srgbClr val="00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.VnArial" pitchFamily="34" charset="0"/>
                <a:cs typeface="Arial" charset="0"/>
              </a:rPr>
              <a:t>5</a:t>
            </a:r>
          </a:p>
        </p:txBody>
      </p:sp>
      <p:sp>
        <p:nvSpPr>
          <p:cNvPr id="40" name="Oval 9"/>
          <p:cNvSpPr>
            <a:spLocks noChangeArrowheads="1"/>
          </p:cNvSpPr>
          <p:nvPr/>
        </p:nvSpPr>
        <p:spPr bwMode="auto">
          <a:xfrm>
            <a:off x="3657600" y="6096000"/>
            <a:ext cx="1143000" cy="609600"/>
          </a:xfrm>
          <a:prstGeom prst="ellipse">
            <a:avLst/>
          </a:prstGeom>
          <a:solidFill>
            <a:srgbClr val="800000"/>
          </a:solidFill>
          <a:ln w="63500">
            <a:solidFill>
              <a:srgbClr val="FF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defRPr/>
            </a:pPr>
            <a:r>
              <a:rPr lang="en-US" sz="6000" b="1">
                <a:solidFill>
                  <a:srgbClr val="00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.VnArial" pitchFamily="34" charset="0"/>
                <a:cs typeface="Arial" charset="0"/>
              </a:rPr>
              <a:t>4</a:t>
            </a:r>
          </a:p>
        </p:txBody>
      </p:sp>
      <p:sp>
        <p:nvSpPr>
          <p:cNvPr id="41" name="Oval 10"/>
          <p:cNvSpPr>
            <a:spLocks noChangeArrowheads="1"/>
          </p:cNvSpPr>
          <p:nvPr/>
        </p:nvSpPr>
        <p:spPr bwMode="auto">
          <a:xfrm>
            <a:off x="3733800" y="6096000"/>
            <a:ext cx="1066800" cy="533400"/>
          </a:xfrm>
          <a:prstGeom prst="ellipse">
            <a:avLst/>
          </a:prstGeom>
          <a:solidFill>
            <a:srgbClr val="800000"/>
          </a:solidFill>
          <a:ln w="63500">
            <a:solidFill>
              <a:srgbClr val="FF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defRPr/>
            </a:pPr>
            <a:r>
              <a:rPr lang="en-US" sz="6000" b="1">
                <a:solidFill>
                  <a:srgbClr val="00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.VnArial" pitchFamily="34" charset="0"/>
                <a:cs typeface="Arial" charset="0"/>
              </a:rPr>
              <a:t>3</a:t>
            </a:r>
          </a:p>
        </p:txBody>
      </p:sp>
      <p:sp>
        <p:nvSpPr>
          <p:cNvPr id="42" name="Oval 11"/>
          <p:cNvSpPr>
            <a:spLocks noChangeArrowheads="1"/>
          </p:cNvSpPr>
          <p:nvPr/>
        </p:nvSpPr>
        <p:spPr bwMode="auto">
          <a:xfrm>
            <a:off x="3657600" y="6096000"/>
            <a:ext cx="1143000" cy="609600"/>
          </a:xfrm>
          <a:prstGeom prst="ellipse">
            <a:avLst/>
          </a:prstGeom>
          <a:solidFill>
            <a:srgbClr val="800000"/>
          </a:solidFill>
          <a:ln w="63500">
            <a:solidFill>
              <a:srgbClr val="FF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defRPr/>
            </a:pPr>
            <a:r>
              <a:rPr lang="en-US" sz="6000" b="1">
                <a:solidFill>
                  <a:srgbClr val="00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.VnArial" pitchFamily="34" charset="0"/>
                <a:cs typeface="Arial" charset="0"/>
              </a:rPr>
              <a:t>2</a:t>
            </a:r>
          </a:p>
        </p:txBody>
      </p:sp>
      <p:sp>
        <p:nvSpPr>
          <p:cNvPr id="43" name="Oval 15"/>
          <p:cNvSpPr>
            <a:spLocks noChangeArrowheads="1"/>
          </p:cNvSpPr>
          <p:nvPr/>
        </p:nvSpPr>
        <p:spPr bwMode="auto">
          <a:xfrm>
            <a:off x="3657600" y="6096000"/>
            <a:ext cx="1066800" cy="609600"/>
          </a:xfrm>
          <a:prstGeom prst="ellipse">
            <a:avLst/>
          </a:prstGeom>
          <a:solidFill>
            <a:srgbClr val="800000"/>
          </a:solidFill>
          <a:ln w="63500">
            <a:solidFill>
              <a:srgbClr val="FF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defRPr/>
            </a:pPr>
            <a:r>
              <a:rPr lang="en-US" sz="6000" b="1">
                <a:solidFill>
                  <a:srgbClr val="00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.VnArial" pitchFamily="34" charset="0"/>
                <a:cs typeface="Arial" charset="0"/>
              </a:rPr>
              <a:t>7</a:t>
            </a:r>
          </a:p>
        </p:txBody>
      </p:sp>
      <p:sp>
        <p:nvSpPr>
          <p:cNvPr id="44" name="Oval 16"/>
          <p:cNvSpPr>
            <a:spLocks noChangeArrowheads="1"/>
          </p:cNvSpPr>
          <p:nvPr/>
        </p:nvSpPr>
        <p:spPr bwMode="auto">
          <a:xfrm>
            <a:off x="3657600" y="6096000"/>
            <a:ext cx="1066800" cy="609600"/>
          </a:xfrm>
          <a:prstGeom prst="ellipse">
            <a:avLst/>
          </a:prstGeom>
          <a:solidFill>
            <a:srgbClr val="800000"/>
          </a:solidFill>
          <a:ln w="63500">
            <a:solidFill>
              <a:srgbClr val="FF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defRPr/>
            </a:pPr>
            <a:r>
              <a:rPr lang="en-US" sz="6000" b="1">
                <a:solidFill>
                  <a:srgbClr val="00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.VnArial" pitchFamily="34" charset="0"/>
                <a:cs typeface="Arial" charset="0"/>
              </a:rPr>
              <a:t>6</a:t>
            </a:r>
          </a:p>
        </p:txBody>
      </p:sp>
      <p:sp>
        <p:nvSpPr>
          <p:cNvPr id="45" name="Oval 32"/>
          <p:cNvSpPr>
            <a:spLocks noChangeArrowheads="1"/>
          </p:cNvSpPr>
          <p:nvPr/>
        </p:nvSpPr>
        <p:spPr bwMode="auto">
          <a:xfrm>
            <a:off x="3657600" y="6113463"/>
            <a:ext cx="1066800" cy="609600"/>
          </a:xfrm>
          <a:prstGeom prst="ellipse">
            <a:avLst/>
          </a:prstGeom>
          <a:solidFill>
            <a:srgbClr val="800000"/>
          </a:solidFill>
          <a:ln w="63500">
            <a:solidFill>
              <a:srgbClr val="FF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defRPr/>
            </a:pPr>
            <a:r>
              <a:rPr lang="en-US" sz="6000" b="1">
                <a:solidFill>
                  <a:srgbClr val="00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.VnArial" pitchFamily="34" charset="0"/>
                <a:cs typeface="Arial" charset="0"/>
              </a:rPr>
              <a:t>10</a:t>
            </a:r>
          </a:p>
        </p:txBody>
      </p:sp>
      <p:sp>
        <p:nvSpPr>
          <p:cNvPr id="46" name="Oval 35"/>
          <p:cNvSpPr>
            <a:spLocks noChangeArrowheads="1"/>
          </p:cNvSpPr>
          <p:nvPr/>
        </p:nvSpPr>
        <p:spPr bwMode="auto">
          <a:xfrm>
            <a:off x="3708400" y="6140450"/>
            <a:ext cx="1066800" cy="609600"/>
          </a:xfrm>
          <a:prstGeom prst="ellipse">
            <a:avLst/>
          </a:prstGeom>
          <a:solidFill>
            <a:srgbClr val="800000"/>
          </a:solidFill>
          <a:ln w="63500">
            <a:solidFill>
              <a:srgbClr val="FF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defRPr/>
            </a:pPr>
            <a:r>
              <a:rPr lang="en-US" sz="6000" b="1">
                <a:solidFill>
                  <a:srgbClr val="00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.VnArial" pitchFamily="34" charset="0"/>
                <a:cs typeface="Arial" charset="0"/>
              </a:rPr>
              <a:t>1</a:t>
            </a:r>
          </a:p>
        </p:txBody>
      </p:sp>
    </p:spTree>
    <p:extLst>
      <p:ext uri="{BB962C8B-B14F-4D97-AF65-F5344CB8AC3E}">
        <p14:creationId xmlns:p14="http://schemas.microsoft.com/office/powerpoint/2010/main" val="353005030"/>
      </p:ext>
    </p:extLst>
  </p:cSld>
  <p:clrMapOvr>
    <a:masterClrMapping/>
  </p:clrMapOvr>
  <p:transition spd="med">
    <p:wheel spokes="3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0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0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08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308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UHOI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" dur="500"/>
                                        <p:tgtEl>
                                          <p:spTgt spid="30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8" dur="500"/>
                                        <p:tgtEl>
                                          <p:spTgt spid="30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1" dur="500"/>
                                        <p:tgtEl>
                                          <p:spTgt spid="30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din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000"/>
                            </p:stCondLst>
                            <p:childTnLst>
                              <p:par>
                                <p:cTn id="27" presetID="1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din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000"/>
                            </p:stCondLst>
                            <p:childTnLst>
                              <p:par>
                                <p:cTn id="30" presetID="1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din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000"/>
                            </p:stCondLst>
                            <p:childTnLst>
                              <p:par>
                                <p:cTn id="33" presetID="1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din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4000"/>
                            </p:stCondLst>
                            <p:childTnLst>
                              <p:par>
                                <p:cTn id="36" presetID="1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din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5000"/>
                            </p:stCondLst>
                            <p:childTnLst>
                              <p:par>
                                <p:cTn id="39" presetID="1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din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6000"/>
                            </p:stCondLst>
                            <p:childTnLst>
                              <p:par>
                                <p:cTn id="42" presetID="1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din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7000"/>
                            </p:stCondLst>
                            <p:childTnLst>
                              <p:par>
                                <p:cTn id="45" presetID="1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din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8000"/>
                            </p:stCondLst>
                            <p:childTnLst>
                              <p:par>
                                <p:cTn id="48" presetID="1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4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din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9000"/>
                            </p:stCondLst>
                            <p:childTnLst>
                              <p:par>
                                <p:cTn id="51" presetID="1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din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53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55" dur="500"/>
                                        <p:tgtEl>
                                          <p:spTgt spid="308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ringin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7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30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30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309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309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dapan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86" grpId="0" animBg="1"/>
      <p:bldP spid="37" grpId="0" animBg="1"/>
      <p:bldP spid="38" grpId="0" animBg="1"/>
      <p:bldP spid="39" grpId="0" animBg="1"/>
      <p:bldP spid="40" grpId="0" animBg="1"/>
      <p:bldP spid="41" grpId="0" animBg="1"/>
      <p:bldP spid="42" grpId="0" animBg="1"/>
      <p:bldP spid="43" grpId="0" animBg="1"/>
      <p:bldP spid="44" grpId="0" animBg="1"/>
      <p:bldP spid="45" grpId="0" animBg="1"/>
      <p:bldP spid="46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AutoShape 2"/>
          <p:cNvSpPr>
            <a:spLocks noChangeArrowheads="1"/>
          </p:cNvSpPr>
          <p:nvPr/>
        </p:nvSpPr>
        <p:spPr bwMode="auto">
          <a:xfrm>
            <a:off x="77789" y="-1"/>
            <a:ext cx="9066212" cy="6858001"/>
          </a:xfrm>
          <a:prstGeom prst="roundRect">
            <a:avLst>
              <a:gd name="adj" fmla="val 4259"/>
            </a:avLst>
          </a:prstGeom>
          <a:noFill/>
          <a:ln w="127000" cmpd="thickThin">
            <a:solidFill>
              <a:srgbClr val="0000FF"/>
            </a:solidFill>
            <a:round/>
            <a:headEnd/>
            <a:tailEnd/>
          </a:ln>
        </p:spPr>
        <p:txBody>
          <a:bodyPr wrap="none" anchor="ctr"/>
          <a:lstStyle/>
          <a:p>
            <a:endParaRPr lang="vi-VN" altLang="vi-VN"/>
          </a:p>
        </p:txBody>
      </p:sp>
      <p:sp>
        <p:nvSpPr>
          <p:cNvPr id="6" name="WordArt 13"/>
          <p:cNvSpPr>
            <a:spLocks noChangeArrowheads="1" noChangeShapeType="1" noTextEdit="1"/>
          </p:cNvSpPr>
          <p:nvPr/>
        </p:nvSpPr>
        <p:spPr bwMode="auto">
          <a:xfrm>
            <a:off x="1727201" y="1524000"/>
            <a:ext cx="7029344" cy="5322014"/>
          </a:xfrm>
          <a:prstGeom prst="rect">
            <a:avLst/>
          </a:prstGeom>
        </p:spPr>
        <p:txBody>
          <a:bodyPr spcFirstLastPara="1" wrap="none" fromWordArt="1">
            <a:prstTxWarp prst="textArchUp">
              <a:avLst>
                <a:gd name="adj" fmla="val 10800004"/>
              </a:avLst>
            </a:prstTxWarp>
          </a:bodyPr>
          <a:lstStyle/>
          <a:p>
            <a:pPr algn="ctr"/>
            <a:endParaRPr lang="en-US" sz="4000" b="1" kern="10">
              <a:ln w="28575">
                <a:solidFill>
                  <a:srgbClr val="FF3300"/>
                </a:solidFill>
                <a:round/>
                <a:headEnd/>
                <a:tailEnd/>
              </a:ln>
              <a:solidFill>
                <a:schemeClr val="folHlink"/>
              </a:solidFill>
              <a:effectLst>
                <a:outerShdw dist="35921" dir="2700000" algn="ctr" rotWithShape="0">
                  <a:srgbClr val="990000"/>
                </a:outerShdw>
              </a:effectLst>
              <a:latin typeface="Times New Roman"/>
              <a:cs typeface="Times New Roman"/>
            </a:endParaRPr>
          </a:p>
        </p:txBody>
      </p:sp>
      <p:pic>
        <p:nvPicPr>
          <p:cNvPr id="8" name="Picture 21" descr="POINSET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1" y="1"/>
            <a:ext cx="2902857" cy="11791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24" descr="POINSET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 rot="5400000">
            <a:off x="7299300" y="-364244"/>
            <a:ext cx="1294544" cy="21771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6" descr="POINSET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 rot="16461459">
            <a:off x="410918" y="5188551"/>
            <a:ext cx="1206143" cy="20202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Picture 6" descr="POINSET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 rot="10800000">
            <a:off x="7039957" y="5562600"/>
            <a:ext cx="2027843" cy="12016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15" name="Group 16"/>
          <p:cNvGrpSpPr>
            <a:grpSpLocks/>
          </p:cNvGrpSpPr>
          <p:nvPr/>
        </p:nvGrpSpPr>
        <p:grpSpPr bwMode="auto">
          <a:xfrm>
            <a:off x="1" y="2133600"/>
            <a:ext cx="9144000" cy="1546612"/>
            <a:chOff x="-69242" y="2133600"/>
            <a:chExt cx="12022847" cy="1638672"/>
          </a:xfrm>
        </p:grpSpPr>
        <p:sp>
          <p:nvSpPr>
            <p:cNvPr id="16" name="WordArt 5"/>
            <p:cNvSpPr>
              <a:spLocks noChangeArrowheads="1" noChangeShapeType="1" noTextEdit="1"/>
            </p:cNvSpPr>
            <p:nvPr/>
          </p:nvSpPr>
          <p:spPr bwMode="invGray">
            <a:xfrm>
              <a:off x="2055812" y="2133600"/>
              <a:ext cx="8610600" cy="685800"/>
            </a:xfrm>
            <a:prstGeom prst="rect">
              <a:avLst/>
            </a:prstGeom>
          </p:spPr>
          <p:txBody>
            <a:bodyPr wrap="none" fromWordArt="1">
              <a:prstTxWarp prst="textDeflate">
                <a:avLst>
                  <a:gd name="adj" fmla="val 0"/>
                </a:avLst>
              </a:prstTxWarp>
            </a:bodyPr>
            <a:lstStyle/>
            <a:p>
              <a:pPr algn="ctr"/>
              <a:r>
                <a:rPr lang="en-US" sz="4400" b="1" kern="10">
                  <a:ln w="19050">
                    <a:solidFill>
                      <a:srgbClr val="FFFFFF"/>
                    </a:solidFill>
                    <a:round/>
                    <a:headEnd/>
                    <a:tailEnd/>
                  </a:ln>
                  <a:solidFill>
                    <a:srgbClr val="FF0000"/>
                  </a:solidFill>
                  <a:effectLst>
                    <a:outerShdw dist="53882" dir="2700000" algn="ctr" rotWithShape="0">
                      <a:schemeClr val="tx1">
                        <a:alpha val="50000"/>
                      </a:schemeClr>
                    </a:outerShdw>
                  </a:effectLst>
                  <a:latin typeface="Arial"/>
                  <a:cs typeface="Arial"/>
                </a:rPr>
                <a:t>CHÚC QUÝ THẤY CÔ  NHIỀU SỨC KHỎE</a:t>
              </a:r>
            </a:p>
          </p:txBody>
        </p:sp>
        <p:sp>
          <p:nvSpPr>
            <p:cNvPr id="17" name="Rectangle 16"/>
            <p:cNvSpPr/>
            <p:nvPr/>
          </p:nvSpPr>
          <p:spPr>
            <a:xfrm>
              <a:off x="-69242" y="3087469"/>
              <a:ext cx="12022847" cy="684803"/>
            </a:xfrm>
            <a:prstGeom prst="rect">
              <a:avLst/>
            </a:prstGeom>
            <a:noFill/>
            <a:ln>
              <a:noFill/>
            </a:ln>
            <a:effectLst>
              <a:reflection blurRad="6350" stA="50000" endA="300" endPos="55000" dir="5400000" sy="-100000" algn="bl" rotWithShape="0"/>
            </a:effectLst>
          </p:spPr>
          <p:txBody>
            <a:bodyPr wrap="square"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3600" b="1" dirty="0">
                  <a:ln w="6600">
                    <a:solidFill>
                      <a:schemeClr val="accent2"/>
                    </a:solidFill>
                    <a:prstDash val="solid"/>
                  </a:ln>
                  <a:solidFill>
                    <a:srgbClr val="00B0F0"/>
                  </a:solidFill>
                  <a:effectLst>
                    <a:reflection blurRad="6350" stA="60000" endA="900" endPos="58000" dir="5400000" sy="-100000" algn="bl" rotWithShape="0"/>
                  </a:effectLst>
                  <a:latin typeface="Times New Roman" pitchFamily="18" charset="0"/>
                  <a:cs typeface="Times New Roman" pitchFamily="18" charset="0"/>
                </a:rPr>
                <a:t>Chúc các em chăm ngoan, học giỏi</a:t>
              </a:r>
            </a:p>
          </p:txBody>
        </p:sp>
      </p:grpSp>
      <p:grpSp>
        <p:nvGrpSpPr>
          <p:cNvPr id="18" name="Group 17"/>
          <p:cNvGrpSpPr>
            <a:grpSpLocks/>
          </p:cNvGrpSpPr>
          <p:nvPr/>
        </p:nvGrpSpPr>
        <p:grpSpPr bwMode="auto">
          <a:xfrm>
            <a:off x="3505200" y="4495800"/>
            <a:ext cx="1981200" cy="1028700"/>
            <a:chOff x="249" y="75"/>
            <a:chExt cx="5216" cy="3651"/>
          </a:xfrm>
        </p:grpSpPr>
        <p:pic>
          <p:nvPicPr>
            <p:cNvPr id="19" name="Picture 18" descr="1f31e9c370a4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249" y="75"/>
              <a:ext cx="5216" cy="365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0" name="Picture 19" descr="1f31e9c370a4"/>
            <p:cNvPicPr>
              <a:picLocks noChangeAspect="1" noChangeArrowheads="1"/>
            </p:cNvPicPr>
            <p:nvPr/>
          </p:nvPicPr>
          <p:blipFill>
            <a:blip r:embed="rId3"/>
            <a:srcRect t="19885" r="79562" b="70200"/>
            <a:stretch>
              <a:fillRect/>
            </a:stretch>
          </p:blipFill>
          <p:spPr bwMode="auto">
            <a:xfrm>
              <a:off x="1247" y="663"/>
              <a:ext cx="1066" cy="36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1" name="Picture 20" descr="1f31e9c370a4"/>
            <p:cNvPicPr>
              <a:picLocks noChangeAspect="1" noChangeArrowheads="1"/>
            </p:cNvPicPr>
            <p:nvPr/>
          </p:nvPicPr>
          <p:blipFill>
            <a:blip r:embed="rId3"/>
            <a:srcRect t="19885" r="79562" b="70200"/>
            <a:stretch>
              <a:fillRect/>
            </a:stretch>
          </p:blipFill>
          <p:spPr bwMode="auto">
            <a:xfrm>
              <a:off x="2608" y="300"/>
              <a:ext cx="1066" cy="22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2" name="Picture 21" descr="1f31e9c370a4"/>
            <p:cNvPicPr>
              <a:picLocks noChangeAspect="1" noChangeArrowheads="1"/>
            </p:cNvPicPr>
            <p:nvPr/>
          </p:nvPicPr>
          <p:blipFill>
            <a:blip r:embed="rId3"/>
            <a:srcRect t="19885" r="79562" b="70200"/>
            <a:stretch>
              <a:fillRect/>
            </a:stretch>
          </p:blipFill>
          <p:spPr bwMode="auto">
            <a:xfrm>
              <a:off x="4014" y="572"/>
              <a:ext cx="1066" cy="22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3" name="Picture 22" descr="1f31e9c370a4"/>
            <p:cNvPicPr>
              <a:picLocks noChangeAspect="1" noChangeArrowheads="1"/>
            </p:cNvPicPr>
            <p:nvPr/>
          </p:nvPicPr>
          <p:blipFill>
            <a:blip r:embed="rId4"/>
            <a:srcRect t="19885" r="79562" b="70200"/>
            <a:stretch>
              <a:fillRect/>
            </a:stretch>
          </p:blipFill>
          <p:spPr bwMode="auto">
            <a:xfrm>
              <a:off x="4513" y="1162"/>
              <a:ext cx="726" cy="22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4" name="Picture 23" descr="1f31e9c370a4"/>
            <p:cNvPicPr>
              <a:picLocks noChangeAspect="1" noChangeArrowheads="1"/>
            </p:cNvPicPr>
            <p:nvPr/>
          </p:nvPicPr>
          <p:blipFill>
            <a:blip r:embed="rId4"/>
            <a:srcRect t="19885" r="79562" b="70200"/>
            <a:stretch>
              <a:fillRect/>
            </a:stretch>
          </p:blipFill>
          <p:spPr bwMode="auto">
            <a:xfrm>
              <a:off x="4604" y="1842"/>
              <a:ext cx="726" cy="22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5" name="Picture 24" descr="1f31e9c370a4"/>
            <p:cNvPicPr>
              <a:picLocks noChangeAspect="1" noChangeArrowheads="1"/>
            </p:cNvPicPr>
            <p:nvPr/>
          </p:nvPicPr>
          <p:blipFill>
            <a:blip r:embed="rId4"/>
            <a:srcRect t="19885" r="79562" b="70200"/>
            <a:stretch>
              <a:fillRect/>
            </a:stretch>
          </p:blipFill>
          <p:spPr bwMode="auto">
            <a:xfrm>
              <a:off x="4286" y="2614"/>
              <a:ext cx="726" cy="22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26" name="TextBox 1"/>
          <p:cNvSpPr txBox="1">
            <a:spLocks noChangeArrowheads="1"/>
          </p:cNvSpPr>
          <p:nvPr/>
        </p:nvSpPr>
        <p:spPr bwMode="auto">
          <a:xfrm>
            <a:off x="1" y="177800"/>
            <a:ext cx="9201635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n-US" sz="3200" b="1" dirty="0">
                <a:solidFill>
                  <a:srgbClr val="002060"/>
                </a:solidFill>
                <a:latin typeface="Calibri" pitchFamily="34" charset="0"/>
              </a:rPr>
              <a:t>PHÒNG GD – ĐT </a:t>
            </a:r>
            <a:r>
              <a:rPr lang="en-US" sz="3200" b="1" dirty="0" smtClean="0">
                <a:solidFill>
                  <a:srgbClr val="002060"/>
                </a:solidFill>
                <a:latin typeface="Calibri" pitchFamily="34" charset="0"/>
              </a:rPr>
              <a:t>TP. THỦ DẦU MỘT</a:t>
            </a:r>
            <a:endParaRPr lang="en-US" sz="3200" b="1" dirty="0">
              <a:solidFill>
                <a:srgbClr val="002060"/>
              </a:solidFill>
              <a:latin typeface="Calibri" pitchFamily="34" charset="0"/>
            </a:endParaRPr>
          </a:p>
        </p:txBody>
      </p:sp>
      <p:sp>
        <p:nvSpPr>
          <p:cNvPr id="27" name="TextBox 16"/>
          <p:cNvSpPr txBox="1">
            <a:spLocks noChangeArrowheads="1"/>
          </p:cNvSpPr>
          <p:nvPr/>
        </p:nvSpPr>
        <p:spPr bwMode="auto">
          <a:xfrm>
            <a:off x="-1587" y="711200"/>
            <a:ext cx="9201636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n-US" sz="3200" b="1" dirty="0">
                <a:solidFill>
                  <a:srgbClr val="0000FF"/>
                </a:solidFill>
                <a:latin typeface="Calibri" pitchFamily="34" charset="0"/>
              </a:rPr>
              <a:t>TRƯỜNG TIỂU HỌC </a:t>
            </a:r>
            <a:r>
              <a:rPr lang="en-US" sz="3200" b="1" dirty="0" smtClean="0">
                <a:solidFill>
                  <a:srgbClr val="0000FF"/>
                </a:solidFill>
                <a:latin typeface="Calibri" pitchFamily="34" charset="0"/>
              </a:rPr>
              <a:t>PHÚ LỢI</a:t>
            </a:r>
            <a:endParaRPr lang="en-US" sz="3200" b="1" dirty="0">
              <a:solidFill>
                <a:srgbClr val="0000FF"/>
              </a:solidFill>
              <a:latin typeface="Calibri" pitchFamily="34" charset="0"/>
            </a:endParaRPr>
          </a:p>
        </p:txBody>
      </p:sp>
      <p:sp>
        <p:nvSpPr>
          <p:cNvPr id="28" name="WordArt 19"/>
          <p:cNvSpPr>
            <a:spLocks noChangeArrowheads="1" noChangeShapeType="1" noTextEdit="1"/>
          </p:cNvSpPr>
          <p:nvPr/>
        </p:nvSpPr>
        <p:spPr bwMode="auto">
          <a:xfrm>
            <a:off x="1840807" y="6172200"/>
            <a:ext cx="5626793" cy="52387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3600" b="1" kern="10" dirty="0" err="1">
                <a:ln w="9525">
                  <a:noFill/>
                  <a:round/>
                  <a:headEnd/>
                  <a:tailEnd/>
                </a:ln>
                <a:solidFill>
                  <a:srgbClr val="002060"/>
                </a:solidFill>
                <a:latin typeface="Times New Roman"/>
                <a:cs typeface="Times New Roman"/>
              </a:rPr>
              <a:t>Giáo</a:t>
            </a:r>
            <a:r>
              <a:rPr lang="en-US" sz="3600" b="1" kern="10" dirty="0">
                <a:ln w="9525">
                  <a:noFill/>
                  <a:round/>
                  <a:headEnd/>
                  <a:tailEnd/>
                </a:ln>
                <a:solidFill>
                  <a:srgbClr val="002060"/>
                </a:solidFill>
                <a:latin typeface="Times New Roman"/>
                <a:cs typeface="Times New Roman"/>
              </a:rPr>
              <a:t> </a:t>
            </a:r>
            <a:r>
              <a:rPr lang="en-US" sz="3600" b="1" kern="10" dirty="0" err="1">
                <a:ln w="9525">
                  <a:noFill/>
                  <a:round/>
                  <a:headEnd/>
                  <a:tailEnd/>
                </a:ln>
                <a:solidFill>
                  <a:srgbClr val="002060"/>
                </a:solidFill>
                <a:latin typeface="Times New Roman"/>
                <a:cs typeface="Times New Roman"/>
              </a:rPr>
              <a:t>viên</a:t>
            </a:r>
            <a:r>
              <a:rPr lang="en-US" sz="3600" b="1" kern="10" dirty="0">
                <a:ln w="9525">
                  <a:noFill/>
                  <a:round/>
                  <a:headEnd/>
                  <a:tailEnd/>
                </a:ln>
                <a:solidFill>
                  <a:srgbClr val="002060"/>
                </a:solidFill>
                <a:latin typeface="Times New Roman"/>
                <a:cs typeface="Times New Roman"/>
              </a:rPr>
              <a:t>: </a:t>
            </a:r>
            <a:r>
              <a:rPr lang="en-US" sz="3600" b="1" kern="10" dirty="0" err="1" smtClean="0">
                <a:ln w="9525">
                  <a:noFill/>
                  <a:round/>
                  <a:headEnd/>
                  <a:tailEnd/>
                </a:ln>
                <a:solidFill>
                  <a:srgbClr val="002060"/>
                </a:solidFill>
                <a:latin typeface="Times New Roman"/>
                <a:cs typeface="Times New Roman"/>
              </a:rPr>
              <a:t>Đào</a:t>
            </a:r>
            <a:r>
              <a:rPr lang="en-US" sz="3600" b="1" kern="10" dirty="0" smtClean="0">
                <a:ln w="9525">
                  <a:noFill/>
                  <a:round/>
                  <a:headEnd/>
                  <a:tailEnd/>
                </a:ln>
                <a:solidFill>
                  <a:srgbClr val="002060"/>
                </a:solidFill>
                <a:latin typeface="Times New Roman"/>
                <a:cs typeface="Times New Roman"/>
              </a:rPr>
              <a:t> </a:t>
            </a:r>
            <a:r>
              <a:rPr lang="en-US" sz="3600" b="1" kern="10" dirty="0" err="1" smtClean="0">
                <a:ln w="9525">
                  <a:noFill/>
                  <a:round/>
                  <a:headEnd/>
                  <a:tailEnd/>
                </a:ln>
                <a:solidFill>
                  <a:srgbClr val="002060"/>
                </a:solidFill>
                <a:latin typeface="Times New Roman"/>
                <a:cs typeface="Times New Roman"/>
              </a:rPr>
              <a:t>Thị</a:t>
            </a:r>
            <a:r>
              <a:rPr lang="en-US" sz="3600" b="1" kern="10" dirty="0" smtClean="0">
                <a:ln w="9525">
                  <a:noFill/>
                  <a:round/>
                  <a:headEnd/>
                  <a:tailEnd/>
                </a:ln>
                <a:solidFill>
                  <a:srgbClr val="002060"/>
                </a:solidFill>
                <a:latin typeface="Times New Roman"/>
                <a:cs typeface="Times New Roman"/>
              </a:rPr>
              <a:t> Kim </a:t>
            </a:r>
            <a:r>
              <a:rPr lang="en-US" sz="3600" b="1" kern="10" dirty="0" err="1" smtClean="0">
                <a:ln w="9525">
                  <a:noFill/>
                  <a:round/>
                  <a:headEnd/>
                  <a:tailEnd/>
                </a:ln>
                <a:solidFill>
                  <a:srgbClr val="002060"/>
                </a:solidFill>
                <a:latin typeface="Times New Roman"/>
                <a:cs typeface="Times New Roman"/>
              </a:rPr>
              <a:t>Yến</a:t>
            </a:r>
            <a:endParaRPr lang="en-US" sz="3600" b="1" kern="10" dirty="0">
              <a:ln w="9525">
                <a:noFill/>
                <a:round/>
                <a:headEnd/>
                <a:tailEnd/>
              </a:ln>
              <a:solidFill>
                <a:srgbClr val="002060"/>
              </a:solidFill>
              <a:latin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42269864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28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"/>
          <p:cNvSpPr>
            <a:spLocks noChangeArrowheads="1"/>
          </p:cNvSpPr>
          <p:nvPr/>
        </p:nvSpPr>
        <p:spPr bwMode="auto">
          <a:xfrm>
            <a:off x="0" y="624007"/>
            <a:ext cx="9067800" cy="923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/>
            <a:r>
              <a:rPr lang="en-US" sz="5400" b="1" smtClean="0">
                <a:solidFill>
                  <a:srgbClr val="3333FF"/>
                </a:solidFill>
                <a:latin typeface="Times New Roman" pitchFamily="18" charset="0"/>
              </a:rPr>
              <a:t>THỰC HÀNH</a:t>
            </a:r>
            <a:endParaRPr lang="en-US" sz="4800" b="1" i="1" dirty="0">
              <a:solidFill>
                <a:srgbClr val="3333FF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149" name="Rectangle 1"/>
          <p:cNvSpPr>
            <a:spLocks noChangeArrowheads="1"/>
          </p:cNvSpPr>
          <p:nvPr/>
        </p:nvSpPr>
        <p:spPr bwMode="auto">
          <a:xfrm>
            <a:off x="381000" y="1524000"/>
            <a:ext cx="8686800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sz="3600" b="1" i="1" smtClean="0">
                <a:latin typeface="Times New Roman" pitchFamily="18" charset="0"/>
              </a:rPr>
              <a:t>Soạn </a:t>
            </a:r>
            <a:r>
              <a:rPr lang="en-US" sz="3600" b="1" i="1" dirty="0" err="1" smtClean="0">
                <a:latin typeface="Times New Roman" pitchFamily="18" charset="0"/>
              </a:rPr>
              <a:t>thảo</a:t>
            </a:r>
            <a:r>
              <a:rPr lang="en-US" sz="3600" b="1" i="1" dirty="0" smtClean="0">
                <a:latin typeface="Times New Roman" pitchFamily="18" charset="0"/>
              </a:rPr>
              <a:t> </a:t>
            </a:r>
            <a:r>
              <a:rPr lang="en-US" sz="3600" b="1" i="1" dirty="0" err="1" smtClean="0">
                <a:latin typeface="Times New Roman" pitchFamily="18" charset="0"/>
              </a:rPr>
              <a:t>Bài</a:t>
            </a:r>
            <a:r>
              <a:rPr lang="en-US" sz="3600" b="1" i="1" dirty="0" smtClean="0">
                <a:latin typeface="Times New Roman" pitchFamily="18" charset="0"/>
              </a:rPr>
              <a:t> 2 – </a:t>
            </a:r>
            <a:r>
              <a:rPr lang="en-US" sz="3600" b="1" i="1" dirty="0" err="1" smtClean="0">
                <a:latin typeface="Times New Roman" pitchFamily="18" charset="0"/>
              </a:rPr>
              <a:t>Sách</a:t>
            </a:r>
            <a:r>
              <a:rPr lang="en-US" sz="3600" b="1" i="1" dirty="0" smtClean="0">
                <a:latin typeface="Times New Roman" pitchFamily="18" charset="0"/>
              </a:rPr>
              <a:t> BT – </a:t>
            </a:r>
            <a:r>
              <a:rPr lang="en-US" sz="3600" b="1" i="1" dirty="0" err="1" smtClean="0">
                <a:latin typeface="Times New Roman" pitchFamily="18" charset="0"/>
              </a:rPr>
              <a:t>trang</a:t>
            </a:r>
            <a:r>
              <a:rPr lang="en-US" sz="3600" b="1" i="1" dirty="0" smtClean="0">
                <a:latin typeface="Times New Roman" pitchFamily="18" charset="0"/>
              </a:rPr>
              <a:t> 32</a:t>
            </a:r>
          </a:p>
          <a:p>
            <a:pPr algn="ctr"/>
            <a:r>
              <a:rPr lang="en-US" sz="3600" b="1" i="1" dirty="0" err="1" smtClean="0">
                <a:latin typeface="Times New Roman" pitchFamily="18" charset="0"/>
              </a:rPr>
              <a:t>Lưu</a:t>
            </a:r>
            <a:r>
              <a:rPr lang="en-US" sz="3600" b="1" i="1" dirty="0" smtClean="0">
                <a:latin typeface="Times New Roman" pitchFamily="18" charset="0"/>
              </a:rPr>
              <a:t>: </a:t>
            </a:r>
            <a:r>
              <a:rPr lang="en-US" sz="3600" b="1" i="1" dirty="0" err="1" smtClean="0">
                <a:solidFill>
                  <a:srgbClr val="00B0F0"/>
                </a:solidFill>
                <a:latin typeface="Times New Roman" pitchFamily="18" charset="0"/>
              </a:rPr>
              <a:t>tên</a:t>
            </a:r>
            <a:r>
              <a:rPr lang="en-US" sz="3600" b="1" i="1" dirty="0" smtClean="0">
                <a:solidFill>
                  <a:srgbClr val="00B0F0"/>
                </a:solidFill>
                <a:latin typeface="Times New Roman" pitchFamily="18" charset="0"/>
              </a:rPr>
              <a:t> </a:t>
            </a:r>
            <a:r>
              <a:rPr lang="en-US" sz="3600" b="1" i="1" dirty="0" err="1" smtClean="0">
                <a:solidFill>
                  <a:srgbClr val="00B0F0"/>
                </a:solidFill>
                <a:latin typeface="Times New Roman" pitchFamily="18" charset="0"/>
              </a:rPr>
              <a:t>em</a:t>
            </a:r>
            <a:r>
              <a:rPr lang="en-US" sz="3600" b="1" i="1" dirty="0" smtClean="0">
                <a:solidFill>
                  <a:srgbClr val="00B0F0"/>
                </a:solidFill>
                <a:latin typeface="Times New Roman" pitchFamily="18" charset="0"/>
              </a:rPr>
              <a:t> – GK1-58</a:t>
            </a:r>
            <a:endParaRPr lang="en-US" sz="3600" b="1" i="1" dirty="0">
              <a:solidFill>
                <a:srgbClr val="00B0F0"/>
              </a:solidFill>
              <a:latin typeface="Times New Roman" pitchFamily="18" charset="0"/>
            </a:endParaRPr>
          </a:p>
        </p:txBody>
      </p:sp>
      <p:sp>
        <p:nvSpPr>
          <p:cNvPr id="7" name="Rectangle 1"/>
          <p:cNvSpPr>
            <a:spLocks noChangeArrowheads="1"/>
          </p:cNvSpPr>
          <p:nvPr/>
        </p:nvSpPr>
        <p:spPr bwMode="auto">
          <a:xfrm>
            <a:off x="1" y="-1"/>
            <a:ext cx="9144000" cy="646331"/>
          </a:xfrm>
          <a:prstGeom prst="rect">
            <a:avLst/>
          </a:prstGeom>
          <a:solidFill>
            <a:srgbClr val="FF0000"/>
          </a:solidFill>
          <a:ln>
            <a:noFill/>
          </a:ln>
          <a:extLst/>
        </p:spPr>
        <p:txBody>
          <a:bodyPr wrap="square">
            <a:spAutoFit/>
          </a:bodyPr>
          <a:lstStyle/>
          <a:p>
            <a:pPr algn="ctr"/>
            <a:r>
              <a:rPr lang="en-US" sz="3600" b="1" i="1" dirty="0" err="1" smtClean="0">
                <a:solidFill>
                  <a:schemeClr val="bg1"/>
                </a:solidFill>
                <a:latin typeface="Times New Roman" pitchFamily="18" charset="0"/>
              </a:rPr>
              <a:t>Đọc</a:t>
            </a:r>
            <a:r>
              <a:rPr lang="en-US" sz="3600" b="1" i="1" dirty="0" smtClean="0">
                <a:solidFill>
                  <a:schemeClr val="bg1"/>
                </a:solidFill>
                <a:latin typeface="Times New Roman" pitchFamily="18" charset="0"/>
              </a:rPr>
              <a:t> </a:t>
            </a:r>
            <a:r>
              <a:rPr lang="en-US" sz="3600" b="1" i="1" dirty="0" err="1" smtClean="0">
                <a:solidFill>
                  <a:schemeClr val="bg1"/>
                </a:solidFill>
                <a:latin typeface="Times New Roman" pitchFamily="18" charset="0"/>
              </a:rPr>
              <a:t>và</a:t>
            </a:r>
            <a:r>
              <a:rPr lang="en-US" sz="3600" b="1" i="1" dirty="0" smtClean="0">
                <a:solidFill>
                  <a:schemeClr val="bg1"/>
                </a:solidFill>
                <a:latin typeface="Times New Roman" pitchFamily="18" charset="0"/>
              </a:rPr>
              <a:t> </a:t>
            </a:r>
            <a:r>
              <a:rPr lang="en-US" sz="3600" b="1" i="1" dirty="0" err="1" smtClean="0">
                <a:solidFill>
                  <a:schemeClr val="bg1"/>
                </a:solidFill>
                <a:latin typeface="Times New Roman" pitchFamily="18" charset="0"/>
              </a:rPr>
              <a:t>làm</a:t>
            </a:r>
            <a:r>
              <a:rPr lang="en-US" sz="3600" b="1" i="1" dirty="0" smtClean="0">
                <a:solidFill>
                  <a:schemeClr val="bg1"/>
                </a:solidFill>
                <a:latin typeface="Times New Roman" pitchFamily="18" charset="0"/>
              </a:rPr>
              <a:t> </a:t>
            </a:r>
            <a:r>
              <a:rPr lang="en-US" sz="3600" b="1" i="1" dirty="0" err="1" smtClean="0">
                <a:solidFill>
                  <a:schemeClr val="bg1"/>
                </a:solidFill>
                <a:latin typeface="Times New Roman" pitchFamily="18" charset="0"/>
              </a:rPr>
              <a:t>theo</a:t>
            </a:r>
            <a:r>
              <a:rPr lang="en-US" sz="3600" b="1" i="1" dirty="0" smtClean="0">
                <a:solidFill>
                  <a:schemeClr val="bg1"/>
                </a:solidFill>
                <a:latin typeface="Times New Roman" pitchFamily="18" charset="0"/>
              </a:rPr>
              <a:t> </a:t>
            </a:r>
            <a:r>
              <a:rPr lang="en-US" sz="3600" b="1" i="1" dirty="0" err="1" smtClean="0">
                <a:solidFill>
                  <a:schemeClr val="bg1"/>
                </a:solidFill>
                <a:latin typeface="Times New Roman" pitchFamily="18" charset="0"/>
              </a:rPr>
              <a:t>hướng</a:t>
            </a:r>
            <a:r>
              <a:rPr lang="en-US" sz="3600" b="1" i="1" dirty="0" smtClean="0">
                <a:solidFill>
                  <a:schemeClr val="bg1"/>
                </a:solidFill>
                <a:latin typeface="Times New Roman" pitchFamily="18" charset="0"/>
              </a:rPr>
              <a:t> </a:t>
            </a:r>
            <a:r>
              <a:rPr lang="en-US" sz="3600" b="1" i="1" dirty="0" err="1" smtClean="0">
                <a:solidFill>
                  <a:schemeClr val="bg1"/>
                </a:solidFill>
                <a:latin typeface="Times New Roman" pitchFamily="18" charset="0"/>
              </a:rPr>
              <a:t>dẫn</a:t>
            </a:r>
            <a:endParaRPr lang="en-US" sz="3600" b="1" i="1" dirty="0">
              <a:solidFill>
                <a:schemeClr val="bg1"/>
              </a:solidFill>
              <a:latin typeface="Times New Roman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35889" y="2731337"/>
            <a:ext cx="8796022" cy="3647152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26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Trình</a:t>
            </a:r>
            <a:r>
              <a:rPr lang="en-US" sz="26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6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bày</a:t>
            </a:r>
            <a:r>
              <a:rPr lang="en-US" sz="26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6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văn</a:t>
            </a:r>
            <a:r>
              <a:rPr lang="en-US" sz="26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6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bản</a:t>
            </a:r>
            <a:r>
              <a:rPr lang="en-US" sz="26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6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theo</a:t>
            </a:r>
            <a:r>
              <a:rPr lang="en-US" sz="26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6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Yêu</a:t>
            </a:r>
            <a:r>
              <a:rPr lang="en-US" sz="26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6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cầu</a:t>
            </a:r>
            <a:r>
              <a:rPr lang="en-US" sz="26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6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sau</a:t>
            </a:r>
            <a:r>
              <a:rPr lang="en-US" sz="26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: </a:t>
            </a:r>
          </a:p>
          <a:p>
            <a:pPr algn="just">
              <a:lnSpc>
                <a:spcPct val="150000"/>
              </a:lnSpc>
            </a:pP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1. </a:t>
            </a:r>
            <a:r>
              <a:rPr lang="en-US" sz="3200" b="1" dirty="0" err="1" smtClean="0">
                <a:latin typeface="Times New Roman" pitchFamily="18" charset="0"/>
                <a:cs typeface="Times New Roman" pitchFamily="18" charset="0"/>
              </a:rPr>
              <a:t>Chọn</a:t>
            </a:r>
            <a:r>
              <a:rPr lang="en-US" sz="32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b="1" dirty="0" err="1" smtClean="0">
                <a:latin typeface="Times New Roman" pitchFamily="18" charset="0"/>
                <a:cs typeface="Times New Roman" pitchFamily="18" charset="0"/>
              </a:rPr>
              <a:t>cách</a:t>
            </a:r>
            <a:r>
              <a:rPr lang="en-US" sz="32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b="1" dirty="0" err="1" smtClean="0">
                <a:latin typeface="Times New Roman" pitchFamily="18" charset="0"/>
                <a:cs typeface="Times New Roman" pitchFamily="18" charset="0"/>
              </a:rPr>
              <a:t>đặt</a:t>
            </a:r>
            <a:r>
              <a:rPr lang="en-US" sz="32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b="1" dirty="0" err="1" smtClean="0">
                <a:latin typeface="Times New Roman" pitchFamily="18" charset="0"/>
                <a:cs typeface="Times New Roman" pitchFamily="18" charset="0"/>
              </a:rPr>
              <a:t>các</a:t>
            </a:r>
            <a:r>
              <a:rPr lang="en-US" sz="32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b="1" dirty="0" err="1" smtClean="0">
                <a:latin typeface="Times New Roman" pitchFamily="18" charset="0"/>
                <a:cs typeface="Times New Roman" pitchFamily="18" charset="0"/>
              </a:rPr>
              <a:t>trang</a:t>
            </a:r>
            <a:r>
              <a:rPr lang="en-US" sz="32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b="1" dirty="0" err="1" smtClean="0">
                <a:latin typeface="Times New Roman" pitchFamily="18" charset="0"/>
                <a:cs typeface="Times New Roman" pitchFamily="18" charset="0"/>
              </a:rPr>
              <a:t>giấy</a:t>
            </a:r>
            <a:r>
              <a:rPr lang="en-US" sz="32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b="1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theo</a:t>
            </a:r>
            <a:r>
              <a:rPr lang="en-US" sz="32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b="1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chiều</a:t>
            </a:r>
            <a:r>
              <a:rPr lang="en-US" sz="32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b="1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ngang</a:t>
            </a:r>
            <a:r>
              <a:rPr lang="en-US" sz="32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. </a:t>
            </a:r>
          </a:p>
          <a:p>
            <a:pPr algn="just">
              <a:lnSpc>
                <a:spcPct val="150000"/>
              </a:lnSpc>
            </a:pPr>
            <a:r>
              <a:rPr lang="en-US" sz="3200" b="1" dirty="0" smtClean="0">
                <a:latin typeface="Times New Roman" pitchFamily="18" charset="0"/>
                <a:cs typeface="Times New Roman" pitchFamily="18" charset="0"/>
              </a:rPr>
              <a:t>2. </a:t>
            </a:r>
            <a:r>
              <a:rPr lang="en-US" sz="3200" b="1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Đánh</a:t>
            </a:r>
            <a:r>
              <a:rPr lang="en-US" sz="32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b="1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số</a:t>
            </a:r>
            <a:r>
              <a:rPr lang="en-US" sz="32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b="1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trang</a:t>
            </a:r>
            <a:r>
              <a:rPr lang="en-US" sz="32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b="1" dirty="0" err="1" smtClean="0">
                <a:latin typeface="Times New Roman" pitchFamily="18" charset="0"/>
                <a:cs typeface="Times New Roman" pitchFamily="18" charset="0"/>
              </a:rPr>
              <a:t>theo</a:t>
            </a:r>
            <a:r>
              <a:rPr lang="en-US" sz="32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b="1" dirty="0" err="1" smtClean="0">
                <a:latin typeface="Times New Roman" pitchFamily="18" charset="0"/>
                <a:cs typeface="Times New Roman" pitchFamily="18" charset="0"/>
              </a:rPr>
              <a:t>vị</a:t>
            </a:r>
            <a:r>
              <a:rPr lang="en-US" sz="32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b="1" dirty="0" err="1" smtClean="0">
                <a:latin typeface="Times New Roman" pitchFamily="18" charset="0"/>
                <a:cs typeface="Times New Roman" pitchFamily="18" charset="0"/>
              </a:rPr>
              <a:t>trí</a:t>
            </a:r>
            <a:r>
              <a:rPr lang="en-US" sz="32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b="1" dirty="0" err="1" smtClean="0">
                <a:latin typeface="Times New Roman" pitchFamily="18" charset="0"/>
                <a:cs typeface="Times New Roman" pitchFamily="18" charset="0"/>
              </a:rPr>
              <a:t>mà</a:t>
            </a:r>
            <a:r>
              <a:rPr lang="en-US" sz="32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b="1" dirty="0" err="1" smtClean="0">
                <a:latin typeface="Times New Roman" pitchFamily="18" charset="0"/>
                <a:cs typeface="Times New Roman" pitchFamily="18" charset="0"/>
              </a:rPr>
              <a:t>em</a:t>
            </a:r>
            <a:r>
              <a:rPr lang="en-US" sz="32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b="1" dirty="0" err="1" smtClean="0">
                <a:latin typeface="Times New Roman" pitchFamily="18" charset="0"/>
                <a:cs typeface="Times New Roman" pitchFamily="18" charset="0"/>
              </a:rPr>
              <a:t>muốn</a:t>
            </a:r>
            <a:r>
              <a:rPr lang="en-US" sz="3200" b="1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en-US" sz="3200" b="1" dirty="0" smtClean="0">
                <a:latin typeface="Times New Roman" pitchFamily="18" charset="0"/>
                <a:cs typeface="Times New Roman" pitchFamily="18" charset="0"/>
              </a:rPr>
              <a:t>3. </a:t>
            </a:r>
            <a:r>
              <a:rPr lang="en-US" sz="3200" b="1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Tạo</a:t>
            </a:r>
            <a:r>
              <a:rPr lang="en-US" sz="32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b="1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đường</a:t>
            </a:r>
            <a:r>
              <a:rPr lang="en-US" sz="32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b="1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viền</a:t>
            </a:r>
            <a:endParaRPr lang="en-US" sz="3200" b="1" dirty="0" smtClean="0">
              <a:latin typeface="Times New Roman" pitchFamily="18" charset="0"/>
              <a:cs typeface="Times New Roman" pitchFamily="18" charset="0"/>
            </a:endParaRPr>
          </a:p>
          <a:p>
            <a:pPr algn="just">
              <a:lnSpc>
                <a:spcPct val="150000"/>
              </a:lnSpc>
            </a:pPr>
            <a:r>
              <a:rPr lang="en-US" sz="3200" b="1" dirty="0" smtClean="0">
                <a:latin typeface="Times New Roman" pitchFamily="18" charset="0"/>
                <a:cs typeface="Times New Roman" pitchFamily="18" charset="0"/>
              </a:rPr>
              <a:t>4. </a:t>
            </a:r>
            <a:r>
              <a:rPr lang="en-US" sz="3200" b="1" dirty="0" err="1" smtClean="0">
                <a:latin typeface="Times New Roman" pitchFamily="18" charset="0"/>
                <a:cs typeface="Times New Roman" pitchFamily="18" charset="0"/>
              </a:rPr>
              <a:t>C</a:t>
            </a:r>
            <a:r>
              <a:rPr lang="en-US" sz="3200" b="1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hèn</a:t>
            </a:r>
            <a:r>
              <a:rPr lang="en-US" sz="32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b="1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một</a:t>
            </a:r>
            <a:r>
              <a:rPr lang="en-US" sz="32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b="1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ảnh</a:t>
            </a:r>
            <a:r>
              <a:rPr lang="en-US" sz="32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b="1" dirty="0" err="1" smtClean="0">
                <a:latin typeface="Times New Roman" pitchFamily="18" charset="0"/>
                <a:cs typeface="Times New Roman" pitchFamily="18" charset="0"/>
              </a:rPr>
              <a:t>tùy</a:t>
            </a:r>
            <a:r>
              <a:rPr lang="en-US" sz="3200" b="1" dirty="0" smtClean="0">
                <a:latin typeface="Times New Roman" pitchFamily="18" charset="0"/>
                <a:cs typeface="Times New Roman" pitchFamily="18" charset="0"/>
              </a:rPr>
              <a:t> ý.</a:t>
            </a:r>
            <a:endParaRPr lang="en-US" sz="3600" b="1" dirty="0" smtClean="0">
              <a:latin typeface="Times New Roman" pitchFamily="18" charset="0"/>
              <a:cs typeface="Times New Roman" pitchFamily="18" charset="0"/>
              <a:sym typeface="Wingdings" pitchFamily="2" charset="2"/>
            </a:endParaRPr>
          </a:p>
        </p:txBody>
      </p:sp>
    </p:spTree>
    <p:extLst>
      <p:ext uri="{BB962C8B-B14F-4D97-AF65-F5344CB8AC3E}">
        <p14:creationId xmlns:p14="http://schemas.microsoft.com/office/powerpoint/2010/main" val="38672613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22" grpId="0"/>
      <p:bldP spid="8" grpId="0" animBg="1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3035</TotalTime>
  <Words>895</Words>
  <Application>Microsoft Office PowerPoint</Application>
  <PresentationFormat>On-screen Show (4:3)</PresentationFormat>
  <Paragraphs>183</Paragraphs>
  <Slides>25</Slides>
  <Notes>3</Notes>
  <HiddenSlides>0</HiddenSlides>
  <MMClips>1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35" baseType="lpstr">
      <vt:lpstr>.VnArial</vt:lpstr>
      <vt:lpstr>.VnTimeH</vt:lpstr>
      <vt:lpstr>Arial</vt:lpstr>
      <vt:lpstr>Calibri</vt:lpstr>
      <vt:lpstr>Tahoma</vt:lpstr>
      <vt:lpstr>time new roman</vt:lpstr>
      <vt:lpstr>Times New Roman</vt:lpstr>
      <vt:lpstr>VNI-Bodon-Poster</vt:lpstr>
      <vt:lpstr>Wingdings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Microsoft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KIỂM TRA BÀI CŨ</dc:title>
  <dc:creator>AutoBVT</dc:creator>
  <cp:lastModifiedBy>Admin</cp:lastModifiedBy>
  <cp:revision>256</cp:revision>
  <dcterms:created xsi:type="dcterms:W3CDTF">2017-10-20T06:02:06Z</dcterms:created>
  <dcterms:modified xsi:type="dcterms:W3CDTF">2023-11-01T06:53:43Z</dcterms:modified>
</cp:coreProperties>
</file>