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  <p:sldMasterId id="2147483677" r:id="rId2"/>
    <p:sldMasterId id="2147483681" r:id="rId3"/>
  </p:sldMasterIdLst>
  <p:notesMasterIdLst>
    <p:notesMasterId r:id="rId33"/>
  </p:notesMasterIdLst>
  <p:sldIdLst>
    <p:sldId id="327" r:id="rId4"/>
    <p:sldId id="385" r:id="rId5"/>
    <p:sldId id="380" r:id="rId6"/>
    <p:sldId id="378" r:id="rId7"/>
    <p:sldId id="379" r:id="rId8"/>
    <p:sldId id="381" r:id="rId9"/>
    <p:sldId id="396" r:id="rId10"/>
    <p:sldId id="314" r:id="rId11"/>
    <p:sldId id="361" r:id="rId12"/>
    <p:sldId id="395" r:id="rId13"/>
    <p:sldId id="320" r:id="rId14"/>
    <p:sldId id="404" r:id="rId15"/>
    <p:sldId id="403" r:id="rId16"/>
    <p:sldId id="401" r:id="rId17"/>
    <p:sldId id="397" r:id="rId18"/>
    <p:sldId id="362" r:id="rId19"/>
    <p:sldId id="411" r:id="rId20"/>
    <p:sldId id="399" r:id="rId21"/>
    <p:sldId id="398" r:id="rId22"/>
    <p:sldId id="386" r:id="rId23"/>
    <p:sldId id="409" r:id="rId24"/>
    <p:sldId id="408" r:id="rId25"/>
    <p:sldId id="406" r:id="rId26"/>
    <p:sldId id="391" r:id="rId27"/>
    <p:sldId id="393" r:id="rId28"/>
    <p:sldId id="282" r:id="rId29"/>
    <p:sldId id="394" r:id="rId30"/>
    <p:sldId id="340" r:id="rId31"/>
    <p:sldId id="410" r:id="rId3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Lato" panose="020F0502020204030203" pitchFamily="34" charset="0"/>
      <p:regular r:id="rId38"/>
      <p:bold r:id="rId39"/>
      <p:italic r:id="rId40"/>
      <p:boldItalic r:id="rId41"/>
    </p:embeddedFont>
    <p:embeddedFont>
      <p:font typeface="VNI-Avo" pitchFamily="2" charset="0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1364"/>
    <a:srgbClr val="000099"/>
    <a:srgbClr val="FFCCFF"/>
    <a:srgbClr val="D8EFF0"/>
    <a:srgbClr val="0099DA"/>
    <a:srgbClr val="FEE7EF"/>
    <a:srgbClr val="FEFDF9"/>
    <a:srgbClr val="FEFBF6"/>
    <a:srgbClr val="FEFBF5"/>
    <a:srgbClr val="74B4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6912" autoAdjust="0"/>
    <p:restoredTop sz="95501" autoAdjust="0"/>
  </p:normalViewPr>
  <p:slideViewPr>
    <p:cSldViewPr snapToGrid="0">
      <p:cViewPr varScale="1">
        <p:scale>
          <a:sx n="139" d="100"/>
          <a:sy n="139" d="100"/>
        </p:scale>
        <p:origin x="402" y="1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6.fntdata"/><Relationship Id="rId21" Type="http://schemas.openxmlformats.org/officeDocument/2006/relationships/slide" Target="slides/slide18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3.fntdata"/><Relationship Id="rId49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11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euOanh Pham" userId="f61396adefab3ba4" providerId="LiveId" clId="{9A052603-8D1A-42C1-B342-458CB729AFCF}"/>
    <pc:docChg chg="undo custSel modSld">
      <pc:chgData name="KieuOanh Pham" userId="f61396adefab3ba4" providerId="LiveId" clId="{9A052603-8D1A-42C1-B342-458CB729AFCF}" dt="2023-12-04T21:38:33.474" v="6" actId="1076"/>
      <pc:docMkLst>
        <pc:docMk/>
      </pc:docMkLst>
      <pc:sldChg chg="modSp mod">
        <pc:chgData name="KieuOanh Pham" userId="f61396adefab3ba4" providerId="LiveId" clId="{9A052603-8D1A-42C1-B342-458CB729AFCF}" dt="2023-12-04T21:38:33.474" v="6" actId="1076"/>
        <pc:sldMkLst>
          <pc:docMk/>
          <pc:sldMk cId="3252748369" sldId="381"/>
        </pc:sldMkLst>
        <pc:spChg chg="mod">
          <ac:chgData name="KieuOanh Pham" userId="f61396adefab3ba4" providerId="LiveId" clId="{9A052603-8D1A-42C1-B342-458CB729AFCF}" dt="2023-12-04T21:38:33.474" v="6" actId="1076"/>
          <ac:spMkLst>
            <pc:docMk/>
            <pc:sldMk cId="3252748369" sldId="381"/>
            <ac:spMk id="4" creationId="{00000000-0000-0000-0000-000000000000}"/>
          </ac:spMkLst>
        </pc:spChg>
        <pc:spChg chg="mod">
          <ac:chgData name="KieuOanh Pham" userId="f61396adefab3ba4" providerId="LiveId" clId="{9A052603-8D1A-42C1-B342-458CB729AFCF}" dt="2023-12-04T21:38:30.334" v="5" actId="1076"/>
          <ac:spMkLst>
            <pc:docMk/>
            <pc:sldMk cId="3252748369" sldId="381"/>
            <ac:spMk id="13" creationId="{00000000-0000-0000-0000-000000000000}"/>
          </ac:spMkLst>
        </pc:spChg>
      </pc:sldChg>
    </pc:docChg>
  </pc:docChgLst>
  <pc:docChgLst>
    <pc:chgData name="KieuOanh Pham" userId="f61396adefab3ba4" providerId="LiveId" clId="{0137B146-485E-476B-AB64-929C2210183A}"/>
    <pc:docChg chg="undo redo custSel addSld delSld modSld sldOrd">
      <pc:chgData name="KieuOanh Pham" userId="f61396adefab3ba4" providerId="LiveId" clId="{0137B146-485E-476B-AB64-929C2210183A}" dt="2023-11-06T23:18:36.309" v="592" actId="1076"/>
      <pc:docMkLst>
        <pc:docMk/>
      </pc:docMkLst>
      <pc:sldChg chg="modSp mod">
        <pc:chgData name="KieuOanh Pham" userId="f61396adefab3ba4" providerId="LiveId" clId="{0137B146-485E-476B-AB64-929C2210183A}" dt="2023-11-06T23:07:15.993" v="552" actId="20577"/>
        <pc:sldMkLst>
          <pc:docMk/>
          <pc:sldMk cId="1203089594" sldId="314"/>
        </pc:sldMkLst>
        <pc:spChg chg="mod">
          <ac:chgData name="KieuOanh Pham" userId="f61396adefab3ba4" providerId="LiveId" clId="{0137B146-485E-476B-AB64-929C2210183A}" dt="2023-11-06T23:07:15.993" v="552" actId="20577"/>
          <ac:spMkLst>
            <pc:docMk/>
            <pc:sldMk cId="1203089594" sldId="314"/>
            <ac:spMk id="6" creationId="{00000000-0000-0000-0000-000000000000}"/>
          </ac:spMkLst>
        </pc:spChg>
      </pc:sldChg>
      <pc:sldChg chg="addSp delSp modSp mod delAnim">
        <pc:chgData name="KieuOanh Pham" userId="f61396adefab3ba4" providerId="LiveId" clId="{0137B146-485E-476B-AB64-929C2210183A}" dt="2023-11-06T22:24:32.260" v="152" actId="478"/>
        <pc:sldMkLst>
          <pc:docMk/>
          <pc:sldMk cId="1261033037" sldId="320"/>
        </pc:sldMkLst>
        <pc:spChg chg="add del mod">
          <ac:chgData name="KieuOanh Pham" userId="f61396adefab3ba4" providerId="LiveId" clId="{0137B146-485E-476B-AB64-929C2210183A}" dt="2023-11-06T22:14:45.434" v="107" actId="478"/>
          <ac:spMkLst>
            <pc:docMk/>
            <pc:sldMk cId="1261033037" sldId="320"/>
            <ac:spMk id="3" creationId="{AA76D709-FBC8-D0C2-4630-783A7B553670}"/>
          </ac:spMkLst>
        </pc:spChg>
        <pc:spChg chg="del">
          <ac:chgData name="KieuOanh Pham" userId="f61396adefab3ba4" providerId="LiveId" clId="{0137B146-485E-476B-AB64-929C2210183A}" dt="2023-11-06T22:24:28.734" v="150" actId="478"/>
          <ac:spMkLst>
            <pc:docMk/>
            <pc:sldMk cId="1261033037" sldId="320"/>
            <ac:spMk id="28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24:32.260" v="152" actId="478"/>
          <ac:spMkLst>
            <pc:docMk/>
            <pc:sldMk cId="1261033037" sldId="320"/>
            <ac:spMk id="30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24:26.916" v="149" actId="478"/>
          <ac:spMkLst>
            <pc:docMk/>
            <pc:sldMk cId="1261033037" sldId="320"/>
            <ac:spMk id="33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24:30.763" v="151" actId="478"/>
          <ac:spMkLst>
            <pc:docMk/>
            <pc:sldMk cId="1261033037" sldId="320"/>
            <ac:spMk id="34" creationId="{00000000-0000-0000-0000-000000000000}"/>
          </ac:spMkLst>
        </pc:spChg>
        <pc:spChg chg="del mod">
          <ac:chgData name="KieuOanh Pham" userId="f61396adefab3ba4" providerId="LiveId" clId="{0137B146-485E-476B-AB64-929C2210183A}" dt="2023-11-06T22:14:40.879" v="106" actId="478"/>
          <ac:spMkLst>
            <pc:docMk/>
            <pc:sldMk cId="1261033037" sldId="320"/>
            <ac:spMk id="42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14:49.537" v="109" actId="478"/>
          <ac:spMkLst>
            <pc:docMk/>
            <pc:sldMk cId="1261033037" sldId="320"/>
            <ac:spMk id="43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14:52.542" v="111" actId="478"/>
          <ac:spMkLst>
            <pc:docMk/>
            <pc:sldMk cId="1261033037" sldId="320"/>
            <ac:spMk id="44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14:55.182" v="113" actId="478"/>
          <ac:spMkLst>
            <pc:docMk/>
            <pc:sldMk cId="1261033037" sldId="320"/>
            <ac:spMk id="45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15:00.742" v="117" actId="478"/>
          <ac:spMkLst>
            <pc:docMk/>
            <pc:sldMk cId="1261033037" sldId="320"/>
            <ac:spMk id="46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14:57.949" v="115" actId="478"/>
          <ac:spMkLst>
            <pc:docMk/>
            <pc:sldMk cId="1261033037" sldId="320"/>
            <ac:spMk id="47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14:39.162" v="104" actId="478"/>
          <ac:spMkLst>
            <pc:docMk/>
            <pc:sldMk cId="1261033037" sldId="320"/>
            <ac:spMk id="48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14:47.823" v="108" actId="478"/>
          <ac:spMkLst>
            <pc:docMk/>
            <pc:sldMk cId="1261033037" sldId="320"/>
            <ac:spMk id="49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14:51.106" v="110" actId="478"/>
          <ac:spMkLst>
            <pc:docMk/>
            <pc:sldMk cId="1261033037" sldId="320"/>
            <ac:spMk id="50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14:53.834" v="112" actId="478"/>
          <ac:spMkLst>
            <pc:docMk/>
            <pc:sldMk cId="1261033037" sldId="320"/>
            <ac:spMk id="51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14:56.579" v="114" actId="478"/>
          <ac:spMkLst>
            <pc:docMk/>
            <pc:sldMk cId="1261033037" sldId="320"/>
            <ac:spMk id="52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14:59.382" v="116" actId="478"/>
          <ac:spMkLst>
            <pc:docMk/>
            <pc:sldMk cId="1261033037" sldId="320"/>
            <ac:spMk id="53" creationId="{00000000-0000-0000-0000-000000000000}"/>
          </ac:spMkLst>
        </pc:spChg>
      </pc:sldChg>
      <pc:sldChg chg="modSp mod">
        <pc:chgData name="KieuOanh Pham" userId="f61396adefab3ba4" providerId="LiveId" clId="{0137B146-485E-476B-AB64-929C2210183A}" dt="2023-11-06T23:06:29.158" v="544" actId="20577"/>
        <pc:sldMkLst>
          <pc:docMk/>
          <pc:sldMk cId="0" sldId="327"/>
        </pc:sldMkLst>
        <pc:spChg chg="mod">
          <ac:chgData name="KieuOanh Pham" userId="f61396adefab3ba4" providerId="LiveId" clId="{0137B146-485E-476B-AB64-929C2210183A}" dt="2023-11-06T23:06:29.158" v="544" actId="20577"/>
          <ac:spMkLst>
            <pc:docMk/>
            <pc:sldMk cId="0" sldId="327"/>
            <ac:spMk id="2054" creationId="{00000000-0000-0000-0000-000000000000}"/>
          </ac:spMkLst>
        </pc:spChg>
        <pc:spChg chg="mod">
          <ac:chgData name="KieuOanh Pham" userId="f61396adefab3ba4" providerId="LiveId" clId="{0137B146-485E-476B-AB64-929C2210183A}" dt="2023-11-06T23:06:19.749" v="538" actId="20577"/>
          <ac:spMkLst>
            <pc:docMk/>
            <pc:sldMk cId="0" sldId="327"/>
            <ac:spMk id="2057" creationId="{00000000-0000-0000-0000-000000000000}"/>
          </ac:spMkLst>
        </pc:spChg>
      </pc:sldChg>
      <pc:sldChg chg="delSp modSp mod modAnim">
        <pc:chgData name="KieuOanh Pham" userId="f61396adefab3ba4" providerId="LiveId" clId="{0137B146-485E-476B-AB64-929C2210183A}" dt="2023-11-06T23:15:08.770" v="588" actId="1076"/>
        <pc:sldMkLst>
          <pc:docMk/>
          <pc:sldMk cId="614793944" sldId="362"/>
        </pc:sldMkLst>
        <pc:picChg chg="mod">
          <ac:chgData name="KieuOanh Pham" userId="f61396adefab3ba4" providerId="LiveId" clId="{0137B146-485E-476B-AB64-929C2210183A}" dt="2023-11-06T23:15:08.770" v="588" actId="1076"/>
          <ac:picMkLst>
            <pc:docMk/>
            <pc:sldMk cId="614793944" sldId="362"/>
            <ac:picMk id="12" creationId="{00000000-0000-0000-0000-000000000000}"/>
          </ac:picMkLst>
        </pc:picChg>
        <pc:picChg chg="del">
          <ac:chgData name="KieuOanh Pham" userId="f61396adefab3ba4" providerId="LiveId" clId="{0137B146-485E-476B-AB64-929C2210183A}" dt="2023-11-06T23:13:25.633" v="569" actId="478"/>
          <ac:picMkLst>
            <pc:docMk/>
            <pc:sldMk cId="614793944" sldId="362"/>
            <ac:picMk id="1027" creationId="{00000000-0000-0000-0000-000000000000}"/>
          </ac:picMkLst>
        </pc:picChg>
      </pc:sldChg>
      <pc:sldChg chg="modSp mod">
        <pc:chgData name="KieuOanh Pham" userId="f61396adefab3ba4" providerId="LiveId" clId="{0137B146-485E-476B-AB64-929C2210183A}" dt="2023-11-06T23:07:03.077" v="548" actId="20577"/>
        <pc:sldMkLst>
          <pc:docMk/>
          <pc:sldMk cId="2042954225" sldId="378"/>
        </pc:sldMkLst>
        <pc:spChg chg="mod">
          <ac:chgData name="KieuOanh Pham" userId="f61396adefab3ba4" providerId="LiveId" clId="{0137B146-485E-476B-AB64-929C2210183A}" dt="2023-11-06T23:07:03.077" v="548" actId="20577"/>
          <ac:spMkLst>
            <pc:docMk/>
            <pc:sldMk cId="2042954225" sldId="378"/>
            <ac:spMk id="3" creationId="{00000000-0000-0000-0000-000000000000}"/>
          </ac:spMkLst>
        </pc:spChg>
      </pc:sldChg>
      <pc:sldChg chg="modSp mod">
        <pc:chgData name="KieuOanh Pham" userId="f61396adefab3ba4" providerId="LiveId" clId="{0137B146-485E-476B-AB64-929C2210183A}" dt="2023-11-06T23:07:06.349" v="549" actId="20577"/>
        <pc:sldMkLst>
          <pc:docMk/>
          <pc:sldMk cId="2924713757" sldId="379"/>
        </pc:sldMkLst>
        <pc:spChg chg="mod">
          <ac:chgData name="KieuOanh Pham" userId="f61396adefab3ba4" providerId="LiveId" clId="{0137B146-485E-476B-AB64-929C2210183A}" dt="2023-11-06T23:07:06.349" v="549" actId="20577"/>
          <ac:spMkLst>
            <pc:docMk/>
            <pc:sldMk cId="2924713757" sldId="379"/>
            <ac:spMk id="3" creationId="{00000000-0000-0000-0000-000000000000}"/>
          </ac:spMkLst>
        </pc:spChg>
      </pc:sldChg>
      <pc:sldChg chg="modSp mod">
        <pc:chgData name="KieuOanh Pham" userId="f61396adefab3ba4" providerId="LiveId" clId="{0137B146-485E-476B-AB64-929C2210183A}" dt="2023-11-06T23:07:00.540" v="547" actId="20577"/>
        <pc:sldMkLst>
          <pc:docMk/>
          <pc:sldMk cId="4253369143" sldId="380"/>
        </pc:sldMkLst>
        <pc:spChg chg="mod">
          <ac:chgData name="KieuOanh Pham" userId="f61396adefab3ba4" providerId="LiveId" clId="{0137B146-485E-476B-AB64-929C2210183A}" dt="2023-11-06T23:07:00.540" v="547" actId="20577"/>
          <ac:spMkLst>
            <pc:docMk/>
            <pc:sldMk cId="4253369143" sldId="380"/>
            <ac:spMk id="3" creationId="{00000000-0000-0000-0000-000000000000}"/>
          </ac:spMkLst>
        </pc:spChg>
      </pc:sldChg>
      <pc:sldChg chg="modSp mod">
        <pc:chgData name="KieuOanh Pham" userId="f61396adefab3ba4" providerId="LiveId" clId="{0137B146-485E-476B-AB64-929C2210183A}" dt="2023-11-06T23:07:09.802" v="550" actId="20577"/>
        <pc:sldMkLst>
          <pc:docMk/>
          <pc:sldMk cId="3252748369" sldId="381"/>
        </pc:sldMkLst>
        <pc:spChg chg="mod">
          <ac:chgData name="KieuOanh Pham" userId="f61396adefab3ba4" providerId="LiveId" clId="{0137B146-485E-476B-AB64-929C2210183A}" dt="2023-11-06T23:07:09.802" v="550" actId="20577"/>
          <ac:spMkLst>
            <pc:docMk/>
            <pc:sldMk cId="3252748369" sldId="381"/>
            <ac:spMk id="3" creationId="{00000000-0000-0000-0000-000000000000}"/>
          </ac:spMkLst>
        </pc:spChg>
        <pc:spChg chg="mod">
          <ac:chgData name="KieuOanh Pham" userId="f61396adefab3ba4" providerId="LiveId" clId="{0137B146-485E-476B-AB64-929C2210183A}" dt="2023-11-06T22:10:39.621" v="76" actId="20577"/>
          <ac:spMkLst>
            <pc:docMk/>
            <pc:sldMk cId="3252748369" sldId="381"/>
            <ac:spMk id="13" creationId="{00000000-0000-0000-0000-000000000000}"/>
          </ac:spMkLst>
        </pc:spChg>
      </pc:sldChg>
      <pc:sldChg chg="modSp del mod">
        <pc:chgData name="KieuOanh Pham" userId="f61396adefab3ba4" providerId="LiveId" clId="{0137B146-485E-476B-AB64-929C2210183A}" dt="2023-11-06T23:06:47.430" v="545" actId="47"/>
        <pc:sldMkLst>
          <pc:docMk/>
          <pc:sldMk cId="3993135664" sldId="384"/>
        </pc:sldMkLst>
        <pc:spChg chg="mod">
          <ac:chgData name="KieuOanh Pham" userId="f61396adefab3ba4" providerId="LiveId" clId="{0137B146-485E-476B-AB64-929C2210183A}" dt="2023-11-06T04:59:15.086" v="10" actId="20577"/>
          <ac:spMkLst>
            <pc:docMk/>
            <pc:sldMk cId="3993135664" sldId="384"/>
            <ac:spMk id="2062" creationId="{00000000-0000-0000-0000-000000000000}"/>
          </ac:spMkLst>
        </pc:spChg>
        <pc:spChg chg="mod">
          <ac:chgData name="KieuOanh Pham" userId="f61396adefab3ba4" providerId="LiveId" clId="{0137B146-485E-476B-AB64-929C2210183A}" dt="2023-11-06T04:59:33.343" v="43" actId="14100"/>
          <ac:spMkLst>
            <pc:docMk/>
            <pc:sldMk cId="3993135664" sldId="384"/>
            <ac:spMk id="2063" creationId="{00000000-0000-0000-0000-000000000000}"/>
          </ac:spMkLst>
        </pc:spChg>
        <pc:spChg chg="mod">
          <ac:chgData name="KieuOanh Pham" userId="f61396adefab3ba4" providerId="LiveId" clId="{0137B146-485E-476B-AB64-929C2210183A}" dt="2023-11-06T04:59:40.739" v="46" actId="20577"/>
          <ac:spMkLst>
            <pc:docMk/>
            <pc:sldMk cId="3993135664" sldId="384"/>
            <ac:spMk id="2064" creationId="{00000000-0000-0000-0000-000000000000}"/>
          </ac:spMkLst>
        </pc:spChg>
      </pc:sldChg>
      <pc:sldChg chg="modSp mod">
        <pc:chgData name="KieuOanh Pham" userId="f61396adefab3ba4" providerId="LiveId" clId="{0137B146-485E-476B-AB64-929C2210183A}" dt="2023-11-06T23:06:57.030" v="546" actId="20577"/>
        <pc:sldMkLst>
          <pc:docMk/>
          <pc:sldMk cId="1881376848" sldId="385"/>
        </pc:sldMkLst>
        <pc:spChg chg="mod">
          <ac:chgData name="KieuOanh Pham" userId="f61396adefab3ba4" providerId="LiveId" clId="{0137B146-485E-476B-AB64-929C2210183A}" dt="2023-11-06T23:06:57.030" v="546" actId="20577"/>
          <ac:spMkLst>
            <pc:docMk/>
            <pc:sldMk cId="1881376848" sldId="385"/>
            <ac:spMk id="3" creationId="{00000000-0000-0000-0000-000000000000}"/>
          </ac:spMkLst>
        </pc:spChg>
      </pc:sldChg>
      <pc:sldChg chg="addSp delSp modSp mod delAnim modAnim">
        <pc:chgData name="KieuOanh Pham" userId="f61396adefab3ba4" providerId="LiveId" clId="{0137B146-485E-476B-AB64-929C2210183A}" dt="2023-11-06T23:07:26.015" v="554" actId="20577"/>
        <pc:sldMkLst>
          <pc:docMk/>
          <pc:sldMk cId="1057666259" sldId="386"/>
        </pc:sldMkLst>
        <pc:spChg chg="mod">
          <ac:chgData name="KieuOanh Pham" userId="f61396adefab3ba4" providerId="LiveId" clId="{0137B146-485E-476B-AB64-929C2210183A}" dt="2023-11-06T23:07:26.015" v="554" actId="20577"/>
          <ac:spMkLst>
            <pc:docMk/>
            <pc:sldMk cId="1057666259" sldId="386"/>
            <ac:spMk id="4" creationId="{00000000-0000-0000-0000-000000000000}"/>
          </ac:spMkLst>
        </pc:spChg>
        <pc:picChg chg="add del">
          <ac:chgData name="KieuOanh Pham" userId="f61396adefab3ba4" providerId="LiveId" clId="{0137B146-485E-476B-AB64-929C2210183A}" dt="2023-11-06T22:35:37.021" v="218" actId="478"/>
          <ac:picMkLst>
            <pc:docMk/>
            <pc:sldMk cId="1057666259" sldId="386"/>
            <ac:picMk id="2" creationId="{553047AA-8266-116C-8566-D65721331331}"/>
          </ac:picMkLst>
        </pc:picChg>
        <pc:picChg chg="add mod modCrop">
          <ac:chgData name="KieuOanh Pham" userId="f61396adefab3ba4" providerId="LiveId" clId="{0137B146-485E-476B-AB64-929C2210183A}" dt="2023-11-06T22:46:58.059" v="323" actId="14100"/>
          <ac:picMkLst>
            <pc:docMk/>
            <pc:sldMk cId="1057666259" sldId="386"/>
            <ac:picMk id="6" creationId="{2297E7CE-70B8-E213-7A27-8EF79CDA6CCB}"/>
          </ac:picMkLst>
        </pc:picChg>
        <pc:picChg chg="del mod">
          <ac:chgData name="KieuOanh Pham" userId="f61396adefab3ba4" providerId="LiveId" clId="{0137B146-485E-476B-AB64-929C2210183A}" dt="2023-11-06T22:39:38.085" v="251" actId="478"/>
          <ac:picMkLst>
            <pc:docMk/>
            <pc:sldMk cId="1057666259" sldId="386"/>
            <ac:picMk id="8" creationId="{00000000-0000-0000-0000-000000000000}"/>
          </ac:picMkLst>
        </pc:picChg>
        <pc:picChg chg="del">
          <ac:chgData name="KieuOanh Pham" userId="f61396adefab3ba4" providerId="LiveId" clId="{0137B146-485E-476B-AB64-929C2210183A}" dt="2023-11-06T22:35:20.500" v="213" actId="478"/>
          <ac:picMkLst>
            <pc:docMk/>
            <pc:sldMk cId="1057666259" sldId="386"/>
            <ac:picMk id="9" creationId="{00000000-0000-0000-0000-000000000000}"/>
          </ac:picMkLst>
        </pc:picChg>
        <pc:picChg chg="del">
          <ac:chgData name="KieuOanh Pham" userId="f61396adefab3ba4" providerId="LiveId" clId="{0137B146-485E-476B-AB64-929C2210183A}" dt="2023-11-06T22:34:58.897" v="212" actId="478"/>
          <ac:picMkLst>
            <pc:docMk/>
            <pc:sldMk cId="1057666259" sldId="386"/>
            <ac:picMk id="10" creationId="{00000000-0000-0000-0000-000000000000}"/>
          </ac:picMkLst>
        </pc:picChg>
        <pc:picChg chg="del">
          <ac:chgData name="KieuOanh Pham" userId="f61396adefab3ba4" providerId="LiveId" clId="{0137B146-485E-476B-AB64-929C2210183A}" dt="2023-11-06T22:34:56.220" v="211" actId="478"/>
          <ac:picMkLst>
            <pc:docMk/>
            <pc:sldMk cId="1057666259" sldId="386"/>
            <ac:picMk id="11" creationId="{00000000-0000-0000-0000-000000000000}"/>
          </ac:picMkLst>
        </pc:picChg>
        <pc:picChg chg="add mod modCrop">
          <ac:chgData name="KieuOanh Pham" userId="f61396adefab3ba4" providerId="LiveId" clId="{0137B146-485E-476B-AB64-929C2210183A}" dt="2023-11-06T22:47:07.184" v="326" actId="1076"/>
          <ac:picMkLst>
            <pc:docMk/>
            <pc:sldMk cId="1057666259" sldId="386"/>
            <ac:picMk id="12" creationId="{5CDE9747-DCEE-5753-6C3F-5CDA83CEB492}"/>
          </ac:picMkLst>
        </pc:picChg>
      </pc:sldChg>
      <pc:sldChg chg="modSp mod">
        <pc:chgData name="KieuOanh Pham" userId="f61396adefab3ba4" providerId="LiveId" clId="{0137B146-485E-476B-AB64-929C2210183A}" dt="2023-11-06T23:18:36.309" v="592" actId="1076"/>
        <pc:sldMkLst>
          <pc:docMk/>
          <pc:sldMk cId="3135769361" sldId="393"/>
        </pc:sldMkLst>
        <pc:spChg chg="mod">
          <ac:chgData name="KieuOanh Pham" userId="f61396adefab3ba4" providerId="LiveId" clId="{0137B146-485E-476B-AB64-929C2210183A}" dt="2023-10-31T23:07:13.272" v="3" actId="1076"/>
          <ac:spMkLst>
            <pc:docMk/>
            <pc:sldMk cId="3135769361" sldId="393"/>
            <ac:spMk id="9" creationId="{668C9C09-B27C-474F-B4E5-B39CDD28D4E1}"/>
          </ac:spMkLst>
        </pc:spChg>
        <pc:spChg chg="mod">
          <ac:chgData name="KieuOanh Pham" userId="f61396adefab3ba4" providerId="LiveId" clId="{0137B146-485E-476B-AB64-929C2210183A}" dt="2023-11-06T23:18:36.309" v="592" actId="1076"/>
          <ac:spMkLst>
            <pc:docMk/>
            <pc:sldMk cId="3135769361" sldId="393"/>
            <ac:spMk id="31" creationId="{6E94826E-472C-4139-853A-0D9090B33329}"/>
          </ac:spMkLst>
        </pc:spChg>
        <pc:spChg chg="mod">
          <ac:chgData name="KieuOanh Pham" userId="f61396adefab3ba4" providerId="LiveId" clId="{0137B146-485E-476B-AB64-929C2210183A}" dt="2023-10-31T23:08:09.700" v="4" actId="1076"/>
          <ac:spMkLst>
            <pc:docMk/>
            <pc:sldMk cId="3135769361" sldId="393"/>
            <ac:spMk id="32" creationId="{875F3F7B-BB78-43AF-873F-1FC9517A25B7}"/>
          </ac:spMkLst>
        </pc:spChg>
        <pc:spChg chg="mod">
          <ac:chgData name="KieuOanh Pham" userId="f61396adefab3ba4" providerId="LiveId" clId="{0137B146-485E-476B-AB64-929C2210183A}" dt="2023-11-06T23:18:32.050" v="591" actId="1076"/>
          <ac:spMkLst>
            <pc:docMk/>
            <pc:sldMk cId="3135769361" sldId="393"/>
            <ac:spMk id="33" creationId="{72247337-8281-4ED7-B5C9-443FFE1437AF}"/>
          </ac:spMkLst>
        </pc:spChg>
        <pc:grpChg chg="mod">
          <ac:chgData name="KieuOanh Pham" userId="f61396adefab3ba4" providerId="LiveId" clId="{0137B146-485E-476B-AB64-929C2210183A}" dt="2023-11-06T23:17:09.578" v="589" actId="1076"/>
          <ac:grpSpMkLst>
            <pc:docMk/>
            <pc:sldMk cId="3135769361" sldId="393"/>
            <ac:grpSpMk id="10" creationId="{00000000-0000-0000-0000-000000000000}"/>
          </ac:grpSpMkLst>
        </pc:grpChg>
      </pc:sldChg>
      <pc:sldChg chg="ord">
        <pc:chgData name="KieuOanh Pham" userId="f61396adefab3ba4" providerId="LiveId" clId="{0137B146-485E-476B-AB64-929C2210183A}" dt="2023-11-06T23:03:35.686" v="427"/>
        <pc:sldMkLst>
          <pc:docMk/>
          <pc:sldMk cId="3673440683" sldId="394"/>
        </pc:sldMkLst>
      </pc:sldChg>
      <pc:sldChg chg="modSp mod">
        <pc:chgData name="KieuOanh Pham" userId="f61396adefab3ba4" providerId="LiveId" clId="{0137B146-485E-476B-AB64-929C2210183A}" dt="2023-11-06T23:07:19.732" v="553" actId="20577"/>
        <pc:sldMkLst>
          <pc:docMk/>
          <pc:sldMk cId="546278287" sldId="395"/>
        </pc:sldMkLst>
        <pc:spChg chg="mod">
          <ac:chgData name="KieuOanh Pham" userId="f61396adefab3ba4" providerId="LiveId" clId="{0137B146-485E-476B-AB64-929C2210183A}" dt="2023-11-06T23:07:19.732" v="553" actId="20577"/>
          <ac:spMkLst>
            <pc:docMk/>
            <pc:sldMk cId="546278287" sldId="395"/>
            <ac:spMk id="6" creationId="{00000000-0000-0000-0000-000000000000}"/>
          </ac:spMkLst>
        </pc:spChg>
      </pc:sldChg>
      <pc:sldChg chg="modSp mod">
        <pc:chgData name="KieuOanh Pham" userId="f61396adefab3ba4" providerId="LiveId" clId="{0137B146-485E-476B-AB64-929C2210183A}" dt="2023-11-06T23:07:12.888" v="551" actId="20577"/>
        <pc:sldMkLst>
          <pc:docMk/>
          <pc:sldMk cId="1397585430" sldId="396"/>
        </pc:sldMkLst>
        <pc:spChg chg="mod">
          <ac:chgData name="KieuOanh Pham" userId="f61396adefab3ba4" providerId="LiveId" clId="{0137B146-485E-476B-AB64-929C2210183A}" dt="2023-11-06T23:07:12.888" v="551" actId="20577"/>
          <ac:spMkLst>
            <pc:docMk/>
            <pc:sldMk cId="1397585430" sldId="396"/>
            <ac:spMk id="3" creationId="{00000000-0000-0000-0000-000000000000}"/>
          </ac:spMkLst>
        </pc:spChg>
      </pc:sldChg>
      <pc:sldChg chg="delSp modSp mod">
        <pc:chgData name="KieuOanh Pham" userId="f61396adefab3ba4" providerId="LiveId" clId="{0137B146-485E-476B-AB64-929C2210183A}" dt="2023-11-06T22:31:17.494" v="209" actId="1076"/>
        <pc:sldMkLst>
          <pc:docMk/>
          <pc:sldMk cId="3015052406" sldId="398"/>
        </pc:sldMkLst>
        <pc:spChg chg="del">
          <ac:chgData name="KieuOanh Pham" userId="f61396adefab3ba4" providerId="LiveId" clId="{0137B146-485E-476B-AB64-929C2210183A}" dt="2023-11-06T22:31:10.871" v="207" actId="478"/>
          <ac:spMkLst>
            <pc:docMk/>
            <pc:sldMk cId="3015052406" sldId="398"/>
            <ac:spMk id="6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31:03.140" v="205" actId="478"/>
          <ac:spMkLst>
            <pc:docMk/>
            <pc:sldMk cId="3015052406" sldId="398"/>
            <ac:spMk id="9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31:07.586" v="206" actId="478"/>
          <ac:spMkLst>
            <pc:docMk/>
            <pc:sldMk cId="3015052406" sldId="398"/>
            <ac:spMk id="11" creationId="{00000000-0000-0000-0000-000000000000}"/>
          </ac:spMkLst>
        </pc:spChg>
        <pc:spChg chg="mod">
          <ac:chgData name="KieuOanh Pham" userId="f61396adefab3ba4" providerId="LiveId" clId="{0137B146-485E-476B-AB64-929C2210183A}" dt="2023-11-06T22:31:14.345" v="208" actId="1076"/>
          <ac:spMkLst>
            <pc:docMk/>
            <pc:sldMk cId="3015052406" sldId="398"/>
            <ac:spMk id="14" creationId="{E2C67BEE-231F-445C-A57E-9693BDA052BF}"/>
          </ac:spMkLst>
        </pc:spChg>
        <pc:spChg chg="mod">
          <ac:chgData name="KieuOanh Pham" userId="f61396adefab3ba4" providerId="LiveId" clId="{0137B146-485E-476B-AB64-929C2210183A}" dt="2023-11-06T22:31:17.494" v="209" actId="1076"/>
          <ac:spMkLst>
            <pc:docMk/>
            <pc:sldMk cId="3015052406" sldId="398"/>
            <ac:spMk id="15" creationId="{E2C67BEE-231F-445C-A57E-9693BDA052BF}"/>
          </ac:spMkLst>
        </pc:spChg>
      </pc:sldChg>
      <pc:sldChg chg="del">
        <pc:chgData name="KieuOanh Pham" userId="f61396adefab3ba4" providerId="LiveId" clId="{0137B146-485E-476B-AB64-929C2210183A}" dt="2023-11-06T23:03:33.451" v="425" actId="47"/>
        <pc:sldMkLst>
          <pc:docMk/>
          <pc:sldMk cId="3150816838" sldId="400"/>
        </pc:sldMkLst>
      </pc:sldChg>
      <pc:sldChg chg="addSp delSp modSp mod addAnim delAnim modAnim">
        <pc:chgData name="KieuOanh Pham" userId="f61396adefab3ba4" providerId="LiveId" clId="{0137B146-485E-476B-AB64-929C2210183A}" dt="2023-11-06T23:10:15.818" v="561" actId="207"/>
        <pc:sldMkLst>
          <pc:docMk/>
          <pc:sldMk cId="2505789713" sldId="401"/>
        </pc:sldMkLst>
        <pc:spChg chg="del">
          <ac:chgData name="KieuOanh Pham" userId="f61396adefab3ba4" providerId="LiveId" clId="{0137B146-485E-476B-AB64-929C2210183A}" dt="2023-11-06T22:13:15.666" v="82" actId="478"/>
          <ac:spMkLst>
            <pc:docMk/>
            <pc:sldMk cId="2505789713" sldId="401"/>
            <ac:spMk id="6" creationId="{00000000-0000-0000-0000-000000000000}"/>
          </ac:spMkLst>
        </pc:spChg>
        <pc:spChg chg="mod">
          <ac:chgData name="KieuOanh Pham" userId="f61396adefab3ba4" providerId="LiveId" clId="{0137B146-485E-476B-AB64-929C2210183A}" dt="2023-11-06T22:13:52.209" v="92" actId="1076"/>
          <ac:spMkLst>
            <pc:docMk/>
            <pc:sldMk cId="2505789713" sldId="401"/>
            <ac:spMk id="8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13:13.445" v="81" actId="478"/>
          <ac:spMkLst>
            <pc:docMk/>
            <pc:sldMk cId="2505789713" sldId="401"/>
            <ac:spMk id="9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13:17.917" v="83" actId="478"/>
          <ac:spMkLst>
            <pc:docMk/>
            <pc:sldMk cId="2505789713" sldId="401"/>
            <ac:spMk id="11" creationId="{00000000-0000-0000-0000-000000000000}"/>
          </ac:spMkLst>
        </pc:spChg>
        <pc:spChg chg="mod">
          <ac:chgData name="KieuOanh Pham" userId="f61396adefab3ba4" providerId="LiveId" clId="{0137B146-485E-476B-AB64-929C2210183A}" dt="2023-11-06T22:13:53.614" v="94" actId="1076"/>
          <ac:spMkLst>
            <pc:docMk/>
            <pc:sldMk cId="2505789713" sldId="401"/>
            <ac:spMk id="12" creationId="{00000000-0000-0000-0000-000000000000}"/>
          </ac:spMkLst>
        </pc:spChg>
        <pc:spChg chg="mod">
          <ac:chgData name="KieuOanh Pham" userId="f61396adefab3ba4" providerId="LiveId" clId="{0137B146-485E-476B-AB64-929C2210183A}" dt="2023-11-06T22:14:22.195" v="102" actId="1076"/>
          <ac:spMkLst>
            <pc:docMk/>
            <pc:sldMk cId="2505789713" sldId="401"/>
            <ac:spMk id="14" creationId="{E2C67BEE-231F-445C-A57E-9693BDA052BF}"/>
          </ac:spMkLst>
        </pc:spChg>
        <pc:spChg chg="mod">
          <ac:chgData name="KieuOanh Pham" userId="f61396adefab3ba4" providerId="LiveId" clId="{0137B146-485E-476B-AB64-929C2210183A}" dt="2023-11-06T22:14:25.970" v="103" actId="1076"/>
          <ac:spMkLst>
            <pc:docMk/>
            <pc:sldMk cId="2505789713" sldId="401"/>
            <ac:spMk id="15" creationId="{E2C67BEE-231F-445C-A57E-9693BDA052BF}"/>
          </ac:spMkLst>
        </pc:spChg>
        <pc:spChg chg="del mod">
          <ac:chgData name="KieuOanh Pham" userId="f61396adefab3ba4" providerId="LiveId" clId="{0137B146-485E-476B-AB64-929C2210183A}" dt="2023-11-06T22:14:14.669" v="99" actId="478"/>
          <ac:spMkLst>
            <pc:docMk/>
            <pc:sldMk cId="2505789713" sldId="401"/>
            <ac:spMk id="28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14:18.166" v="101" actId="478"/>
          <ac:spMkLst>
            <pc:docMk/>
            <pc:sldMk cId="2505789713" sldId="401"/>
            <ac:spMk id="30" creationId="{00000000-0000-0000-0000-000000000000}"/>
          </ac:spMkLst>
        </pc:spChg>
        <pc:spChg chg="add del mod">
          <ac:chgData name="KieuOanh Pham" userId="f61396adefab3ba4" providerId="LiveId" clId="{0137B146-485E-476B-AB64-929C2210183A}" dt="2023-11-06T22:14:09.125" v="97" actId="478"/>
          <ac:spMkLst>
            <pc:docMk/>
            <pc:sldMk cId="2505789713" sldId="401"/>
            <ac:spMk id="33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14:16.768" v="100" actId="478"/>
          <ac:spMkLst>
            <pc:docMk/>
            <pc:sldMk cId="2505789713" sldId="401"/>
            <ac:spMk id="34" creationId="{00000000-0000-0000-0000-000000000000}"/>
          </ac:spMkLst>
        </pc:spChg>
        <pc:spChg chg="mod">
          <ac:chgData name="KieuOanh Pham" userId="f61396adefab3ba4" providerId="LiveId" clId="{0137B146-485E-476B-AB64-929C2210183A}" dt="2023-11-06T23:10:09.218" v="559" actId="207"/>
          <ac:spMkLst>
            <pc:docMk/>
            <pc:sldMk cId="2505789713" sldId="401"/>
            <ac:spMk id="51" creationId="{00000000-0000-0000-0000-000000000000}"/>
          </ac:spMkLst>
        </pc:spChg>
        <pc:spChg chg="mod">
          <ac:chgData name="KieuOanh Pham" userId="f61396adefab3ba4" providerId="LiveId" clId="{0137B146-485E-476B-AB64-929C2210183A}" dt="2023-11-06T23:10:12.667" v="560" actId="207"/>
          <ac:spMkLst>
            <pc:docMk/>
            <pc:sldMk cId="2505789713" sldId="401"/>
            <ac:spMk id="52" creationId="{00000000-0000-0000-0000-000000000000}"/>
          </ac:spMkLst>
        </pc:spChg>
        <pc:spChg chg="mod">
          <ac:chgData name="KieuOanh Pham" userId="f61396adefab3ba4" providerId="LiveId" clId="{0137B146-485E-476B-AB64-929C2210183A}" dt="2023-11-06T23:10:15.818" v="561" actId="207"/>
          <ac:spMkLst>
            <pc:docMk/>
            <pc:sldMk cId="2505789713" sldId="401"/>
            <ac:spMk id="53" creationId="{00000000-0000-0000-0000-000000000000}"/>
          </ac:spMkLst>
        </pc:spChg>
        <pc:grpChg chg="mod">
          <ac:chgData name="KieuOanh Pham" userId="f61396adefab3ba4" providerId="LiveId" clId="{0137B146-485E-476B-AB64-929C2210183A}" dt="2023-11-06T22:13:57.733" v="95" actId="1076"/>
          <ac:grpSpMkLst>
            <pc:docMk/>
            <pc:sldMk cId="2505789713" sldId="401"/>
            <ac:grpSpMk id="5" creationId="{00000000-0000-0000-0000-000000000000}"/>
          </ac:grpSpMkLst>
        </pc:grpChg>
      </pc:sldChg>
      <pc:sldChg chg="del">
        <pc:chgData name="KieuOanh Pham" userId="f61396adefab3ba4" providerId="LiveId" clId="{0137B146-485E-476B-AB64-929C2210183A}" dt="2023-11-06T22:27:53.677" v="198" actId="47"/>
        <pc:sldMkLst>
          <pc:docMk/>
          <pc:sldMk cId="380926894" sldId="402"/>
        </pc:sldMkLst>
      </pc:sldChg>
      <pc:sldChg chg="delSp modSp mod delAnim modAnim">
        <pc:chgData name="KieuOanh Pham" userId="f61396adefab3ba4" providerId="LiveId" clId="{0137B146-485E-476B-AB64-929C2210183A}" dt="2023-11-06T22:27:35.677" v="197" actId="1038"/>
        <pc:sldMkLst>
          <pc:docMk/>
          <pc:sldMk cId="4263820025" sldId="403"/>
        </pc:sldMkLst>
        <pc:spChg chg="del">
          <ac:chgData name="KieuOanh Pham" userId="f61396adefab3ba4" providerId="LiveId" clId="{0137B146-485E-476B-AB64-929C2210183A}" dt="2023-11-06T22:15:57.532" v="119" actId="478"/>
          <ac:spMkLst>
            <pc:docMk/>
            <pc:sldMk cId="4263820025" sldId="403"/>
            <ac:spMk id="9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15:58.922" v="120" actId="478"/>
          <ac:spMkLst>
            <pc:docMk/>
            <pc:sldMk cId="4263820025" sldId="403"/>
            <ac:spMk id="11" creationId="{00000000-0000-0000-0000-000000000000}"/>
          </ac:spMkLst>
        </pc:spChg>
        <pc:spChg chg="del mod">
          <ac:chgData name="KieuOanh Pham" userId="f61396adefab3ba4" providerId="LiveId" clId="{0137B146-485E-476B-AB64-929C2210183A}" dt="2023-11-06T22:16:04.399" v="122" actId="478"/>
          <ac:spMkLst>
            <pc:docMk/>
            <pc:sldMk cId="4263820025" sldId="403"/>
            <ac:spMk id="12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16:07.786" v="123" actId="478"/>
          <ac:spMkLst>
            <pc:docMk/>
            <pc:sldMk cId="4263820025" sldId="403"/>
            <ac:spMk id="16" creationId="{00000000-0000-0000-0000-000000000000}"/>
          </ac:spMkLst>
        </pc:spChg>
        <pc:spChg chg="mod">
          <ac:chgData name="KieuOanh Pham" userId="f61396adefab3ba4" providerId="LiveId" clId="{0137B146-485E-476B-AB64-929C2210183A}" dt="2023-11-06T22:27:29.091" v="192" actId="1036"/>
          <ac:spMkLst>
            <pc:docMk/>
            <pc:sldMk cId="4263820025" sldId="403"/>
            <ac:spMk id="33" creationId="{00000000-0000-0000-0000-000000000000}"/>
          </ac:spMkLst>
        </pc:spChg>
        <pc:spChg chg="mod">
          <ac:chgData name="KieuOanh Pham" userId="f61396adefab3ba4" providerId="LiveId" clId="{0137B146-485E-476B-AB64-929C2210183A}" dt="2023-11-06T22:27:35.677" v="197" actId="1038"/>
          <ac:spMkLst>
            <pc:docMk/>
            <pc:sldMk cId="4263820025" sldId="403"/>
            <ac:spMk id="34" creationId="{00000000-0000-0000-0000-000000000000}"/>
          </ac:spMkLst>
        </pc:spChg>
        <pc:grpChg chg="del">
          <ac:chgData name="KieuOanh Pham" userId="f61396adefab3ba4" providerId="LiveId" clId="{0137B146-485E-476B-AB64-929C2210183A}" dt="2023-11-06T22:15:55.684" v="118" actId="478"/>
          <ac:grpSpMkLst>
            <pc:docMk/>
            <pc:sldMk cId="4263820025" sldId="403"/>
            <ac:grpSpMk id="5" creationId="{00000000-0000-0000-0000-000000000000}"/>
          </ac:grpSpMkLst>
        </pc:grpChg>
      </pc:sldChg>
      <pc:sldChg chg="addSp delSp modSp mod addAnim delAnim modAnim">
        <pc:chgData name="KieuOanh Pham" userId="f61396adefab3ba4" providerId="LiveId" clId="{0137B146-485E-476B-AB64-929C2210183A}" dt="2023-11-06T23:09:11.957" v="558"/>
        <pc:sldMkLst>
          <pc:docMk/>
          <pc:sldMk cId="3924230974" sldId="404"/>
        </pc:sldMkLst>
        <pc:spChg chg="add del mod">
          <ac:chgData name="KieuOanh Pham" userId="f61396adefab3ba4" providerId="LiveId" clId="{0137B146-485E-476B-AB64-929C2210183A}" dt="2023-11-06T22:22:58.643" v="126" actId="478"/>
          <ac:spMkLst>
            <pc:docMk/>
            <pc:sldMk cId="3924230974" sldId="404"/>
            <ac:spMk id="3" creationId="{0D1FFC9A-47B2-72AB-7FB1-5C9E08C0C13A}"/>
          </ac:spMkLst>
        </pc:spChg>
        <pc:spChg chg="del">
          <ac:chgData name="KieuOanh Pham" userId="f61396adefab3ba4" providerId="LiveId" clId="{0137B146-485E-476B-AB64-929C2210183A}" dt="2023-11-06T22:23:57.114" v="145" actId="478"/>
          <ac:spMkLst>
            <pc:docMk/>
            <pc:sldMk cId="3924230974" sldId="404"/>
            <ac:spMk id="6" creationId="{00000000-0000-0000-0000-000000000000}"/>
          </ac:spMkLst>
        </pc:spChg>
        <pc:spChg chg="mod">
          <ac:chgData name="KieuOanh Pham" userId="f61396adefab3ba4" providerId="LiveId" clId="{0137B146-485E-476B-AB64-929C2210183A}" dt="2023-11-06T22:25:12.837" v="161" actId="1076"/>
          <ac:spMkLst>
            <pc:docMk/>
            <pc:sldMk cId="3924230974" sldId="404"/>
            <ac:spMk id="8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23:44.277" v="141" actId="478"/>
          <ac:spMkLst>
            <pc:docMk/>
            <pc:sldMk cId="3924230974" sldId="404"/>
            <ac:spMk id="9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23:55.171" v="144" actId="478"/>
          <ac:spMkLst>
            <pc:docMk/>
            <pc:sldMk cId="3924230974" sldId="404"/>
            <ac:spMk id="11" creationId="{00000000-0000-0000-0000-000000000000}"/>
          </ac:spMkLst>
        </pc:spChg>
        <pc:spChg chg="mod">
          <ac:chgData name="KieuOanh Pham" userId="f61396adefab3ba4" providerId="LiveId" clId="{0137B146-485E-476B-AB64-929C2210183A}" dt="2023-11-06T22:25:24.944" v="166" actId="1076"/>
          <ac:spMkLst>
            <pc:docMk/>
            <pc:sldMk cId="3924230974" sldId="404"/>
            <ac:spMk id="12" creationId="{00000000-0000-0000-0000-000000000000}"/>
          </ac:spMkLst>
        </pc:spChg>
        <pc:spChg chg="mod">
          <ac:chgData name="KieuOanh Pham" userId="f61396adefab3ba4" providerId="LiveId" clId="{0137B146-485E-476B-AB64-929C2210183A}" dt="2023-11-06T22:25:30.908" v="167" actId="404"/>
          <ac:spMkLst>
            <pc:docMk/>
            <pc:sldMk cId="3924230974" sldId="404"/>
            <ac:spMk id="14" creationId="{E2C67BEE-231F-445C-A57E-9693BDA052BF}"/>
          </ac:spMkLst>
        </pc:spChg>
        <pc:spChg chg="mod">
          <ac:chgData name="KieuOanh Pham" userId="f61396adefab3ba4" providerId="LiveId" clId="{0137B146-485E-476B-AB64-929C2210183A}" dt="2023-11-06T22:25:51.644" v="179" actId="1035"/>
          <ac:spMkLst>
            <pc:docMk/>
            <pc:sldMk cId="3924230974" sldId="404"/>
            <ac:spMk id="15" creationId="{E2C67BEE-231F-445C-A57E-9693BDA052BF}"/>
          </ac:spMkLst>
        </pc:spChg>
        <pc:spChg chg="del">
          <ac:chgData name="KieuOanh Pham" userId="f61396adefab3ba4" providerId="LiveId" clId="{0137B146-485E-476B-AB64-929C2210183A}" dt="2023-11-06T22:23:18.220" v="137" actId="478"/>
          <ac:spMkLst>
            <pc:docMk/>
            <pc:sldMk cId="3924230974" sldId="404"/>
            <ac:spMk id="28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23:23.102" v="140" actId="478"/>
          <ac:spMkLst>
            <pc:docMk/>
            <pc:sldMk cId="3924230974" sldId="404"/>
            <ac:spMk id="30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23:19.920" v="138" actId="478"/>
          <ac:spMkLst>
            <pc:docMk/>
            <pc:sldMk cId="3924230974" sldId="404"/>
            <ac:spMk id="33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23:21.579" v="139" actId="478"/>
          <ac:spMkLst>
            <pc:docMk/>
            <pc:sldMk cId="3924230974" sldId="404"/>
            <ac:spMk id="34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22:56.929" v="125" actId="478"/>
          <ac:spMkLst>
            <pc:docMk/>
            <pc:sldMk cId="3924230974" sldId="404"/>
            <ac:spMk id="42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23:01.285" v="128" actId="478"/>
          <ac:spMkLst>
            <pc:docMk/>
            <pc:sldMk cId="3924230974" sldId="404"/>
            <ac:spMk id="43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23:04.042" v="130" actId="478"/>
          <ac:spMkLst>
            <pc:docMk/>
            <pc:sldMk cId="3924230974" sldId="404"/>
            <ac:spMk id="44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23:06.888" v="132" actId="478"/>
          <ac:spMkLst>
            <pc:docMk/>
            <pc:sldMk cId="3924230974" sldId="404"/>
            <ac:spMk id="45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23:12.773" v="136" actId="478"/>
          <ac:spMkLst>
            <pc:docMk/>
            <pc:sldMk cId="3924230974" sldId="404"/>
            <ac:spMk id="46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23:09.769" v="134" actId="478"/>
          <ac:spMkLst>
            <pc:docMk/>
            <pc:sldMk cId="3924230974" sldId="404"/>
            <ac:spMk id="47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22:55.070" v="124" actId="478"/>
          <ac:spMkLst>
            <pc:docMk/>
            <pc:sldMk cId="3924230974" sldId="404"/>
            <ac:spMk id="48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23:00.098" v="127" actId="478"/>
          <ac:spMkLst>
            <pc:docMk/>
            <pc:sldMk cId="3924230974" sldId="404"/>
            <ac:spMk id="49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23:02.807" v="129" actId="478"/>
          <ac:spMkLst>
            <pc:docMk/>
            <pc:sldMk cId="3924230974" sldId="404"/>
            <ac:spMk id="50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23:05.452" v="131" actId="478"/>
          <ac:spMkLst>
            <pc:docMk/>
            <pc:sldMk cId="3924230974" sldId="404"/>
            <ac:spMk id="51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23:08.259" v="133" actId="478"/>
          <ac:spMkLst>
            <pc:docMk/>
            <pc:sldMk cId="3924230974" sldId="404"/>
            <ac:spMk id="52" creationId="{00000000-0000-0000-0000-000000000000}"/>
          </ac:spMkLst>
        </pc:spChg>
        <pc:spChg chg="del">
          <ac:chgData name="KieuOanh Pham" userId="f61396adefab3ba4" providerId="LiveId" clId="{0137B146-485E-476B-AB64-929C2210183A}" dt="2023-11-06T22:23:11.419" v="135" actId="478"/>
          <ac:spMkLst>
            <pc:docMk/>
            <pc:sldMk cId="3924230974" sldId="404"/>
            <ac:spMk id="53" creationId="{00000000-0000-0000-0000-000000000000}"/>
          </ac:spMkLst>
        </pc:spChg>
        <pc:grpChg chg="add del mod">
          <ac:chgData name="KieuOanh Pham" userId="f61396adefab3ba4" providerId="LiveId" clId="{0137B146-485E-476B-AB64-929C2210183A}" dt="2023-11-06T22:25:12.254" v="160" actId="1076"/>
          <ac:grpSpMkLst>
            <pc:docMk/>
            <pc:sldMk cId="3924230974" sldId="404"/>
            <ac:grpSpMk id="5" creationId="{00000000-0000-0000-0000-000000000000}"/>
          </ac:grpSpMkLst>
        </pc:grpChg>
      </pc:sldChg>
      <pc:sldChg chg="new del">
        <pc:chgData name="KieuOanh Pham" userId="f61396adefab3ba4" providerId="LiveId" clId="{0137B146-485E-476B-AB64-929C2210183A}" dt="2023-11-06T22:53:17.882" v="424" actId="47"/>
        <pc:sldMkLst>
          <pc:docMk/>
          <pc:sldMk cId="4017720969" sldId="405"/>
        </pc:sldMkLst>
      </pc:sldChg>
      <pc:sldChg chg="addSp delSp modSp mod addAnim delAnim modAnim">
        <pc:chgData name="KieuOanh Pham" userId="f61396adefab3ba4" providerId="LiveId" clId="{0137B146-485E-476B-AB64-929C2210183A}" dt="2023-11-06T23:07:34.836" v="557" actId="20577"/>
        <pc:sldMkLst>
          <pc:docMk/>
          <pc:sldMk cId="87840918" sldId="406"/>
        </pc:sldMkLst>
        <pc:spChg chg="mod">
          <ac:chgData name="KieuOanh Pham" userId="f61396adefab3ba4" providerId="LiveId" clId="{0137B146-485E-476B-AB64-929C2210183A}" dt="2023-11-06T23:07:34.836" v="557" actId="20577"/>
          <ac:spMkLst>
            <pc:docMk/>
            <pc:sldMk cId="87840918" sldId="406"/>
            <ac:spMk id="4" creationId="{00000000-0000-0000-0000-000000000000}"/>
          </ac:spMkLst>
        </pc:spChg>
        <pc:picChg chg="add del mod">
          <ac:chgData name="KieuOanh Pham" userId="f61396adefab3ba4" providerId="LiveId" clId="{0137B146-485E-476B-AB64-929C2210183A}" dt="2023-11-06T22:51:18.910" v="391"/>
          <ac:picMkLst>
            <pc:docMk/>
            <pc:sldMk cId="87840918" sldId="406"/>
            <ac:picMk id="3" creationId="{911E49ED-8646-9F1C-766F-5EEF02BB8290}"/>
          </ac:picMkLst>
        </pc:picChg>
        <pc:picChg chg="add mod modCrop">
          <ac:chgData name="KieuOanh Pham" userId="f61396adefab3ba4" providerId="LiveId" clId="{0137B146-485E-476B-AB64-929C2210183A}" dt="2023-11-06T22:52:55.215" v="422" actId="14100"/>
          <ac:picMkLst>
            <pc:docMk/>
            <pc:sldMk cId="87840918" sldId="406"/>
            <ac:picMk id="6" creationId="{743A5494-2985-7ACB-205E-5688C1BCE0B3}"/>
          </ac:picMkLst>
        </pc:picChg>
        <pc:picChg chg="del">
          <ac:chgData name="KieuOanh Pham" userId="f61396adefab3ba4" providerId="LiveId" clId="{0137B146-485E-476B-AB64-929C2210183A}" dt="2023-11-06T22:50:54.581" v="385" actId="478"/>
          <ac:picMkLst>
            <pc:docMk/>
            <pc:sldMk cId="87840918" sldId="406"/>
            <ac:picMk id="8" creationId="{00000000-0000-0000-0000-000000000000}"/>
          </ac:picMkLst>
        </pc:picChg>
        <pc:picChg chg="del">
          <ac:chgData name="KieuOanh Pham" userId="f61396adefab3ba4" providerId="LiveId" clId="{0137B146-485E-476B-AB64-929C2210183A}" dt="2023-11-06T22:50:53.273" v="384" actId="478"/>
          <ac:picMkLst>
            <pc:docMk/>
            <pc:sldMk cId="87840918" sldId="406"/>
            <ac:picMk id="9" creationId="{00000000-0000-0000-0000-000000000000}"/>
          </ac:picMkLst>
        </pc:picChg>
        <pc:picChg chg="del">
          <ac:chgData name="KieuOanh Pham" userId="f61396adefab3ba4" providerId="LiveId" clId="{0137B146-485E-476B-AB64-929C2210183A}" dt="2023-11-06T22:50:52.586" v="383" actId="478"/>
          <ac:picMkLst>
            <pc:docMk/>
            <pc:sldMk cId="87840918" sldId="406"/>
            <ac:picMk id="10" creationId="{00000000-0000-0000-0000-000000000000}"/>
          </ac:picMkLst>
        </pc:picChg>
        <pc:picChg chg="add del mod modCrop">
          <ac:chgData name="KieuOanh Pham" userId="f61396adefab3ba4" providerId="LiveId" clId="{0137B146-485E-476B-AB64-929C2210183A}" dt="2023-11-06T22:51:37.775" v="400" actId="1076"/>
          <ac:picMkLst>
            <pc:docMk/>
            <pc:sldMk cId="87840918" sldId="406"/>
            <ac:picMk id="11" creationId="{00000000-0000-0000-0000-000000000000}"/>
          </ac:picMkLst>
        </pc:picChg>
      </pc:sldChg>
      <pc:sldChg chg="addSp delSp modSp del mod addAnim delAnim modAnim">
        <pc:chgData name="KieuOanh Pham" userId="f61396adefab3ba4" providerId="LiveId" clId="{0137B146-485E-476B-AB64-929C2210183A}" dt="2023-11-06T22:50:46.567" v="381" actId="47"/>
        <pc:sldMkLst>
          <pc:docMk/>
          <pc:sldMk cId="2040683425" sldId="407"/>
        </pc:sldMkLst>
        <pc:picChg chg="add del">
          <ac:chgData name="KieuOanh Pham" userId="f61396adefab3ba4" providerId="LiveId" clId="{0137B146-485E-476B-AB64-929C2210183A}" dt="2023-11-06T22:49:04.119" v="356" actId="478"/>
          <ac:picMkLst>
            <pc:docMk/>
            <pc:sldMk cId="2040683425" sldId="407"/>
            <ac:picMk id="8" creationId="{00000000-0000-0000-0000-000000000000}"/>
          </ac:picMkLst>
        </pc:picChg>
        <pc:picChg chg="add del mod">
          <ac:chgData name="KieuOanh Pham" userId="f61396adefab3ba4" providerId="LiveId" clId="{0137B146-485E-476B-AB64-929C2210183A}" dt="2023-11-06T22:49:04.443" v="357" actId="1076"/>
          <ac:picMkLst>
            <pc:docMk/>
            <pc:sldMk cId="2040683425" sldId="407"/>
            <ac:picMk id="9" creationId="{00000000-0000-0000-0000-000000000000}"/>
          </ac:picMkLst>
        </pc:picChg>
        <pc:picChg chg="add del">
          <ac:chgData name="KieuOanh Pham" userId="f61396adefab3ba4" providerId="LiveId" clId="{0137B146-485E-476B-AB64-929C2210183A}" dt="2023-11-06T22:49:04.874" v="358" actId="478"/>
          <ac:picMkLst>
            <pc:docMk/>
            <pc:sldMk cId="2040683425" sldId="407"/>
            <ac:picMk id="10" creationId="{00000000-0000-0000-0000-000000000000}"/>
          </ac:picMkLst>
        </pc:picChg>
        <pc:picChg chg="add del mod">
          <ac:chgData name="KieuOanh Pham" userId="f61396adefab3ba4" providerId="LiveId" clId="{0137B146-485E-476B-AB64-929C2210183A}" dt="2023-11-06T22:49:06.335" v="361" actId="1076"/>
          <ac:picMkLst>
            <pc:docMk/>
            <pc:sldMk cId="2040683425" sldId="407"/>
            <ac:picMk id="11" creationId="{00000000-0000-0000-0000-000000000000}"/>
          </ac:picMkLst>
        </pc:picChg>
      </pc:sldChg>
      <pc:sldChg chg="addSp delSp modSp add del mod delAnim modAnim">
        <pc:chgData name="KieuOanh Pham" userId="f61396adefab3ba4" providerId="LiveId" clId="{0137B146-485E-476B-AB64-929C2210183A}" dt="2023-11-06T23:07:31.801" v="556" actId="20577"/>
        <pc:sldMkLst>
          <pc:docMk/>
          <pc:sldMk cId="3260866356" sldId="408"/>
        </pc:sldMkLst>
        <pc:spChg chg="mod">
          <ac:chgData name="KieuOanh Pham" userId="f61396adefab3ba4" providerId="LiveId" clId="{0137B146-485E-476B-AB64-929C2210183A}" dt="2023-11-06T23:07:31.801" v="556" actId="20577"/>
          <ac:spMkLst>
            <pc:docMk/>
            <pc:sldMk cId="3260866356" sldId="408"/>
            <ac:spMk id="4" creationId="{00000000-0000-0000-0000-000000000000}"/>
          </ac:spMkLst>
        </pc:spChg>
        <pc:picChg chg="add mod modCrop">
          <ac:chgData name="KieuOanh Pham" userId="f61396adefab3ba4" providerId="LiveId" clId="{0137B146-485E-476B-AB64-929C2210183A}" dt="2023-11-06T22:49:21.232" v="365" actId="1076"/>
          <ac:picMkLst>
            <pc:docMk/>
            <pc:sldMk cId="3260866356" sldId="408"/>
            <ac:picMk id="3" creationId="{720103F0-7351-9088-578A-FEDCAF4703D4}"/>
          </ac:picMkLst>
        </pc:picChg>
        <pc:picChg chg="del">
          <ac:chgData name="KieuOanh Pham" userId="f61396adefab3ba4" providerId="LiveId" clId="{0137B146-485E-476B-AB64-929C2210183A}" dt="2023-11-06T22:47:36.946" v="332" actId="478"/>
          <ac:picMkLst>
            <pc:docMk/>
            <pc:sldMk cId="3260866356" sldId="408"/>
            <ac:picMk id="8" creationId="{00000000-0000-0000-0000-000000000000}"/>
          </ac:picMkLst>
        </pc:picChg>
        <pc:picChg chg="del">
          <ac:chgData name="KieuOanh Pham" userId="f61396adefab3ba4" providerId="LiveId" clId="{0137B146-485E-476B-AB64-929C2210183A}" dt="2023-11-06T22:47:36.035" v="331" actId="478"/>
          <ac:picMkLst>
            <pc:docMk/>
            <pc:sldMk cId="3260866356" sldId="408"/>
            <ac:picMk id="9" creationId="{00000000-0000-0000-0000-000000000000}"/>
          </ac:picMkLst>
        </pc:picChg>
        <pc:picChg chg="del">
          <ac:chgData name="KieuOanh Pham" userId="f61396adefab3ba4" providerId="LiveId" clId="{0137B146-485E-476B-AB64-929C2210183A}" dt="2023-11-06T22:47:32.750" v="330" actId="478"/>
          <ac:picMkLst>
            <pc:docMk/>
            <pc:sldMk cId="3260866356" sldId="408"/>
            <ac:picMk id="10" creationId="{00000000-0000-0000-0000-000000000000}"/>
          </ac:picMkLst>
        </pc:picChg>
        <pc:picChg chg="del">
          <ac:chgData name="KieuOanh Pham" userId="f61396adefab3ba4" providerId="LiveId" clId="{0137B146-485E-476B-AB64-929C2210183A}" dt="2023-11-06T22:47:31.564" v="329" actId="478"/>
          <ac:picMkLst>
            <pc:docMk/>
            <pc:sldMk cId="3260866356" sldId="408"/>
            <ac:picMk id="11" creationId="{00000000-0000-0000-0000-000000000000}"/>
          </ac:picMkLst>
        </pc:picChg>
        <pc:picChg chg="add mod modCrop">
          <ac:chgData name="KieuOanh Pham" userId="f61396adefab3ba4" providerId="LiveId" clId="{0137B146-485E-476B-AB64-929C2210183A}" dt="2023-11-06T22:50:23.695" v="378" actId="1076"/>
          <ac:picMkLst>
            <pc:docMk/>
            <pc:sldMk cId="3260866356" sldId="408"/>
            <ac:picMk id="12" creationId="{78D87456-59B6-CD0C-7480-C85A53321FE1}"/>
          </ac:picMkLst>
        </pc:picChg>
      </pc:sldChg>
      <pc:sldChg chg="addSp delSp modSp mod delAnim modAnim">
        <pc:chgData name="KieuOanh Pham" userId="f61396adefab3ba4" providerId="LiveId" clId="{0137B146-485E-476B-AB64-929C2210183A}" dt="2023-11-06T23:07:28.214" v="555" actId="20577"/>
        <pc:sldMkLst>
          <pc:docMk/>
          <pc:sldMk cId="3289190004" sldId="409"/>
        </pc:sldMkLst>
        <pc:spChg chg="mod">
          <ac:chgData name="KieuOanh Pham" userId="f61396adefab3ba4" providerId="LiveId" clId="{0137B146-485E-476B-AB64-929C2210183A}" dt="2023-11-06T23:07:28.214" v="555" actId="20577"/>
          <ac:spMkLst>
            <pc:docMk/>
            <pc:sldMk cId="3289190004" sldId="409"/>
            <ac:spMk id="4" creationId="{00000000-0000-0000-0000-000000000000}"/>
          </ac:spMkLst>
        </pc:spChg>
        <pc:picChg chg="add del mod">
          <ac:chgData name="KieuOanh Pham" userId="f61396adefab3ba4" providerId="LiveId" clId="{0137B146-485E-476B-AB64-929C2210183A}" dt="2023-11-06T22:43:05.289" v="291" actId="478"/>
          <ac:picMkLst>
            <pc:docMk/>
            <pc:sldMk cId="3289190004" sldId="409"/>
            <ac:picMk id="3" creationId="{19C1802D-F9C0-95DA-8B2D-0BE8BCFDA1E6}"/>
          </ac:picMkLst>
        </pc:picChg>
        <pc:picChg chg="del">
          <ac:chgData name="KieuOanh Pham" userId="f61396adefab3ba4" providerId="LiveId" clId="{0137B146-485E-476B-AB64-929C2210183A}" dt="2023-11-06T22:42:46.707" v="289" actId="478"/>
          <ac:picMkLst>
            <pc:docMk/>
            <pc:sldMk cId="3289190004" sldId="409"/>
            <ac:picMk id="8" creationId="{00000000-0000-0000-0000-000000000000}"/>
          </ac:picMkLst>
        </pc:picChg>
        <pc:picChg chg="del">
          <ac:chgData name="KieuOanh Pham" userId="f61396adefab3ba4" providerId="LiveId" clId="{0137B146-485E-476B-AB64-929C2210183A}" dt="2023-11-06T22:42:43.575" v="287" actId="478"/>
          <ac:picMkLst>
            <pc:docMk/>
            <pc:sldMk cId="3289190004" sldId="409"/>
            <ac:picMk id="9" creationId="{00000000-0000-0000-0000-000000000000}"/>
          </ac:picMkLst>
        </pc:picChg>
        <pc:picChg chg="del">
          <ac:chgData name="KieuOanh Pham" userId="f61396adefab3ba4" providerId="LiveId" clId="{0137B146-485E-476B-AB64-929C2210183A}" dt="2023-11-06T22:42:45.332" v="288" actId="478"/>
          <ac:picMkLst>
            <pc:docMk/>
            <pc:sldMk cId="3289190004" sldId="409"/>
            <ac:picMk id="10" creationId="{00000000-0000-0000-0000-000000000000}"/>
          </ac:picMkLst>
        </pc:picChg>
        <pc:picChg chg="del">
          <ac:chgData name="KieuOanh Pham" userId="f61396adefab3ba4" providerId="LiveId" clId="{0137B146-485E-476B-AB64-929C2210183A}" dt="2023-11-06T22:42:42.697" v="286" actId="478"/>
          <ac:picMkLst>
            <pc:docMk/>
            <pc:sldMk cId="3289190004" sldId="409"/>
            <ac:picMk id="11" creationId="{00000000-0000-0000-0000-000000000000}"/>
          </ac:picMkLst>
        </pc:picChg>
        <pc:picChg chg="add mod modCrop">
          <ac:chgData name="KieuOanh Pham" userId="f61396adefab3ba4" providerId="LiveId" clId="{0137B146-485E-476B-AB64-929C2210183A}" dt="2023-11-06T22:44:47.103" v="315" actId="1076"/>
          <ac:picMkLst>
            <pc:docMk/>
            <pc:sldMk cId="3289190004" sldId="409"/>
            <ac:picMk id="12" creationId="{B4EE8138-6025-D643-178E-E0650BF18AD3}"/>
          </ac:picMkLst>
        </pc:picChg>
        <pc:picChg chg="add mod modCrop">
          <ac:chgData name="KieuOanh Pham" userId="f61396adefab3ba4" providerId="LiveId" clId="{0137B146-485E-476B-AB64-929C2210183A}" dt="2023-11-06T22:46:42.084" v="321" actId="732"/>
          <ac:picMkLst>
            <pc:docMk/>
            <pc:sldMk cId="3289190004" sldId="409"/>
            <ac:picMk id="13" creationId="{28977B6F-8238-17C1-CE7F-A2DD62D9CF94}"/>
          </ac:picMkLst>
        </pc:picChg>
      </pc:sldChg>
      <pc:sldChg chg="addSp modSp new mod">
        <pc:chgData name="KieuOanh Pham" userId="f61396adefab3ba4" providerId="LiveId" clId="{0137B146-485E-476B-AB64-929C2210183A}" dt="2023-11-06T22:36:37.013" v="227" actId="1076"/>
        <pc:sldMkLst>
          <pc:docMk/>
          <pc:sldMk cId="2168113637" sldId="410"/>
        </pc:sldMkLst>
        <pc:picChg chg="add mod">
          <ac:chgData name="KieuOanh Pham" userId="f61396adefab3ba4" providerId="LiveId" clId="{0137B146-485E-476B-AB64-929C2210183A}" dt="2023-11-06T22:36:37.013" v="227" actId="1076"/>
          <ac:picMkLst>
            <pc:docMk/>
            <pc:sldMk cId="2168113637" sldId="410"/>
            <ac:picMk id="4" creationId="{DBD25755-A967-85A1-CABE-3FC4EADF1228}"/>
          </ac:picMkLst>
        </pc:picChg>
      </pc:sldChg>
      <pc:sldChg chg="addSp delSp modSp new mod modAnim">
        <pc:chgData name="KieuOanh Pham" userId="f61396adefab3ba4" providerId="LiveId" clId="{0137B146-485E-476B-AB64-929C2210183A}" dt="2023-11-06T23:14:57.802" v="585"/>
        <pc:sldMkLst>
          <pc:docMk/>
          <pc:sldMk cId="2061373398" sldId="411"/>
        </pc:sldMkLst>
        <pc:spChg chg="del">
          <ac:chgData name="KieuOanh Pham" userId="f61396adefab3ba4" providerId="LiveId" clId="{0137B146-485E-476B-AB64-929C2210183A}" dt="2023-11-06T23:12:54.542" v="568" actId="478"/>
          <ac:spMkLst>
            <pc:docMk/>
            <pc:sldMk cId="2061373398" sldId="411"/>
            <ac:spMk id="2" creationId="{384BBFAF-0581-412E-8204-933260510C97}"/>
          </ac:spMkLst>
        </pc:spChg>
        <pc:spChg chg="del">
          <ac:chgData name="KieuOanh Pham" userId="f61396adefab3ba4" providerId="LiveId" clId="{0137B146-485E-476B-AB64-929C2210183A}" dt="2023-11-06T23:12:44.646" v="563"/>
          <ac:spMkLst>
            <pc:docMk/>
            <pc:sldMk cId="2061373398" sldId="411"/>
            <ac:spMk id="3" creationId="{C3976205-13D1-C26A-7EDA-3C54C41445F3}"/>
          </ac:spMkLst>
        </pc:spChg>
        <pc:picChg chg="add mod">
          <ac:chgData name="KieuOanh Pham" userId="f61396adefab3ba4" providerId="LiveId" clId="{0137B146-485E-476B-AB64-929C2210183A}" dt="2023-11-06T23:13:49.074" v="579" actId="14100"/>
          <ac:picMkLst>
            <pc:docMk/>
            <pc:sldMk cId="2061373398" sldId="411"/>
            <ac:picMk id="4" creationId="{1EF383D5-4F9B-A16C-66B0-A17A2CA3237F}"/>
          </ac:picMkLst>
        </pc:picChg>
        <pc:picChg chg="add mod">
          <ac:chgData name="KieuOanh Pham" userId="f61396adefab3ba4" providerId="LiveId" clId="{0137B146-485E-476B-AB64-929C2210183A}" dt="2023-11-06T23:12:52.921" v="567" actId="14100"/>
          <ac:picMkLst>
            <pc:docMk/>
            <pc:sldMk cId="2061373398" sldId="411"/>
            <ac:picMk id="1026" creationId="{AEE7424B-277D-5A38-7AA1-2168790D78FF}"/>
          </ac:picMkLst>
        </pc:picChg>
      </pc:sldChg>
      <pc:sldChg chg="addSp delSp modSp new del mod">
        <pc:chgData name="KieuOanh Pham" userId="f61396adefab3ba4" providerId="LiveId" clId="{0137B146-485E-476B-AB64-929C2210183A}" dt="2023-11-06T22:41:56.247" v="285" actId="47"/>
        <pc:sldMkLst>
          <pc:docMk/>
          <pc:sldMk cId="2951808903" sldId="411"/>
        </pc:sldMkLst>
        <pc:spChg chg="del">
          <ac:chgData name="KieuOanh Pham" userId="f61396adefab3ba4" providerId="LiveId" clId="{0137B146-485E-476B-AB64-929C2210183A}" dt="2023-11-06T22:38:47.829" v="242" actId="22"/>
          <ac:spMkLst>
            <pc:docMk/>
            <pc:sldMk cId="2951808903" sldId="411"/>
            <ac:spMk id="3" creationId="{CBED5BE2-2661-15D0-8BBB-E29AADFB0820}"/>
          </ac:spMkLst>
        </pc:spChg>
        <pc:spChg chg="add mod">
          <ac:chgData name="KieuOanh Pham" userId="f61396adefab3ba4" providerId="LiveId" clId="{0137B146-485E-476B-AB64-929C2210183A}" dt="2023-11-06T22:39:31.768" v="250" actId="21"/>
          <ac:spMkLst>
            <pc:docMk/>
            <pc:sldMk cId="2951808903" sldId="411"/>
            <ac:spMk id="7" creationId="{4C958C70-BFD0-D70A-D122-AA72F57E1A78}"/>
          </ac:spMkLst>
        </pc:spChg>
        <pc:picChg chg="add del mod ord modCrop">
          <ac:chgData name="KieuOanh Pham" userId="f61396adefab3ba4" providerId="LiveId" clId="{0137B146-485E-476B-AB64-929C2210183A}" dt="2023-11-06T22:39:31.768" v="250" actId="21"/>
          <ac:picMkLst>
            <pc:docMk/>
            <pc:sldMk cId="2951808903" sldId="411"/>
            <ac:picMk id="5" creationId="{D1098F45-57E2-5A56-A8F3-445A699C9BEC}"/>
          </ac:picMkLst>
        </pc:picChg>
      </pc:sldChg>
      <pc:sldChg chg="delSp del modAnim">
        <pc:chgData name="KieuOanh Pham" userId="f61396adefab3ba4" providerId="LiveId" clId="{0137B146-485E-476B-AB64-929C2210183A}" dt="2023-11-06T23:15:04.644" v="586" actId="47"/>
        <pc:sldMkLst>
          <pc:docMk/>
          <pc:sldMk cId="1813612246" sldId="412"/>
        </pc:sldMkLst>
        <pc:picChg chg="del">
          <ac:chgData name="KieuOanh Pham" userId="f61396adefab3ba4" providerId="LiveId" clId="{0137B146-485E-476B-AB64-929C2210183A}" dt="2023-11-06T23:13:35.505" v="571" actId="21"/>
          <ac:picMkLst>
            <pc:docMk/>
            <pc:sldMk cId="1813612246" sldId="412"/>
            <ac:picMk id="1027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5546686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346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2849B2-730C-4C0D-9D09-E6E569F4CCF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0282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5B8007-F28A-4C3E-A48D-DDE012D8153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7825" y="685800"/>
            <a:ext cx="6102350" cy="3429000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vi-VN" altLang="en-US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059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0C1CE-1DE5-44A9-A9CB-E8467452B4F0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E386B-F76E-43A6-9C37-92AEC993BA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032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6688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9F7293-F8F3-4946-B4CE-7742104FFA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192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7376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46657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64773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1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03622" indent="0" algn="ctr">
              <a:buNone/>
              <a:defRPr/>
            </a:lvl2pPr>
            <a:lvl3pPr marL="807244" indent="0" algn="ctr">
              <a:buNone/>
              <a:defRPr/>
            </a:lvl3pPr>
            <a:lvl4pPr marL="1210866" indent="0" algn="ctr">
              <a:buNone/>
              <a:defRPr/>
            </a:lvl4pPr>
            <a:lvl5pPr marL="1614487" indent="0" algn="ctr">
              <a:buNone/>
              <a:defRPr/>
            </a:lvl5pPr>
            <a:lvl6pPr marL="2018109" indent="0" algn="ctr">
              <a:buNone/>
              <a:defRPr/>
            </a:lvl6pPr>
            <a:lvl7pPr marL="2421731" indent="0" algn="ctr">
              <a:buNone/>
              <a:defRPr/>
            </a:lvl7pPr>
            <a:lvl8pPr marL="2825353" indent="0" algn="ctr">
              <a:buNone/>
              <a:defRPr/>
            </a:lvl8pPr>
            <a:lvl9pPr marL="3228975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01423-D198-4896-B996-AF6CD71AA3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65017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0BA3F-51CF-473C-BBC7-9F80CB3FD9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4542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1556"/>
          </a:xfrm>
        </p:spPr>
        <p:txBody>
          <a:bodyPr anchor="t"/>
          <a:lstStyle>
            <a:lvl1pPr algn="l">
              <a:defRPr sz="3539" b="1" cap="all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1742"/>
            </a:lvl1pPr>
            <a:lvl2pPr marL="403622" indent="0">
              <a:buNone/>
              <a:defRPr sz="1573"/>
            </a:lvl2pPr>
            <a:lvl3pPr marL="807244" indent="0">
              <a:buNone/>
              <a:defRPr sz="1405"/>
            </a:lvl3pPr>
            <a:lvl4pPr marL="1210866" indent="0">
              <a:buNone/>
              <a:defRPr sz="1236"/>
            </a:lvl4pPr>
            <a:lvl5pPr marL="1614487" indent="0">
              <a:buNone/>
              <a:defRPr sz="1236"/>
            </a:lvl5pPr>
            <a:lvl6pPr marL="2018109" indent="0">
              <a:buNone/>
              <a:defRPr sz="1236"/>
            </a:lvl6pPr>
            <a:lvl7pPr marL="2421731" indent="0">
              <a:buNone/>
              <a:defRPr sz="1236"/>
            </a:lvl7pPr>
            <a:lvl8pPr marL="2825353" indent="0">
              <a:buNone/>
              <a:defRPr sz="1236"/>
            </a:lvl8pPr>
            <a:lvl9pPr marL="3228975" indent="0">
              <a:buNone/>
              <a:defRPr sz="12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E9DFC9-E0D6-4E70-95EC-EE956DA625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41076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472"/>
            </a:lvl1pPr>
            <a:lvl2pPr>
              <a:defRPr sz="2135"/>
            </a:lvl2pPr>
            <a:lvl3pPr>
              <a:defRPr sz="1742"/>
            </a:lvl3pPr>
            <a:lvl4pPr>
              <a:defRPr sz="1573"/>
            </a:lvl4pPr>
            <a:lvl5pPr>
              <a:defRPr sz="1573"/>
            </a:lvl5pPr>
            <a:lvl6pPr>
              <a:defRPr sz="1573"/>
            </a:lvl6pPr>
            <a:lvl7pPr>
              <a:defRPr sz="1573"/>
            </a:lvl7pPr>
            <a:lvl8pPr>
              <a:defRPr sz="1573"/>
            </a:lvl8pPr>
            <a:lvl9pPr>
              <a:defRPr sz="15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472"/>
            </a:lvl1pPr>
            <a:lvl2pPr>
              <a:defRPr sz="2135"/>
            </a:lvl2pPr>
            <a:lvl3pPr>
              <a:defRPr sz="1742"/>
            </a:lvl3pPr>
            <a:lvl4pPr>
              <a:defRPr sz="1573"/>
            </a:lvl4pPr>
            <a:lvl5pPr>
              <a:defRPr sz="1573"/>
            </a:lvl5pPr>
            <a:lvl6pPr>
              <a:defRPr sz="1573"/>
            </a:lvl6pPr>
            <a:lvl7pPr>
              <a:defRPr sz="1573"/>
            </a:lvl7pPr>
            <a:lvl8pPr>
              <a:defRPr sz="1573"/>
            </a:lvl8pPr>
            <a:lvl9pPr>
              <a:defRPr sz="15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E0E17-1536-48C6-87E3-A861F0C00F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21630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4"/>
            <a:ext cx="4040188" cy="479822"/>
          </a:xfrm>
        </p:spPr>
        <p:txBody>
          <a:bodyPr anchor="b"/>
          <a:lstStyle>
            <a:lvl1pPr marL="0" indent="0">
              <a:buNone/>
              <a:defRPr sz="2135" b="1"/>
            </a:lvl1pPr>
            <a:lvl2pPr marL="403622" indent="0">
              <a:buNone/>
              <a:defRPr sz="1742" b="1"/>
            </a:lvl2pPr>
            <a:lvl3pPr marL="807244" indent="0">
              <a:buNone/>
              <a:defRPr sz="1573" b="1"/>
            </a:lvl3pPr>
            <a:lvl4pPr marL="1210866" indent="0">
              <a:buNone/>
              <a:defRPr sz="1405" b="1"/>
            </a:lvl4pPr>
            <a:lvl5pPr marL="1614487" indent="0">
              <a:buNone/>
              <a:defRPr sz="1405" b="1"/>
            </a:lvl5pPr>
            <a:lvl6pPr marL="2018109" indent="0">
              <a:buNone/>
              <a:defRPr sz="1405" b="1"/>
            </a:lvl6pPr>
            <a:lvl7pPr marL="2421731" indent="0">
              <a:buNone/>
              <a:defRPr sz="1405" b="1"/>
            </a:lvl7pPr>
            <a:lvl8pPr marL="2825353" indent="0">
              <a:buNone/>
              <a:defRPr sz="1405" b="1"/>
            </a:lvl8pPr>
            <a:lvl9pPr marL="3228975" indent="0">
              <a:buNone/>
              <a:defRPr sz="140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135"/>
            </a:lvl1pPr>
            <a:lvl2pPr>
              <a:defRPr sz="1742"/>
            </a:lvl2pPr>
            <a:lvl3pPr>
              <a:defRPr sz="1573"/>
            </a:lvl3pPr>
            <a:lvl4pPr>
              <a:defRPr sz="1405"/>
            </a:lvl4pPr>
            <a:lvl5pPr>
              <a:defRPr sz="1405"/>
            </a:lvl5pPr>
            <a:lvl6pPr>
              <a:defRPr sz="1405"/>
            </a:lvl6pPr>
            <a:lvl7pPr>
              <a:defRPr sz="1405"/>
            </a:lvl7pPr>
            <a:lvl8pPr>
              <a:defRPr sz="1405"/>
            </a:lvl8pPr>
            <a:lvl9pPr>
              <a:defRPr sz="14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4"/>
            <a:ext cx="4041775" cy="479822"/>
          </a:xfrm>
        </p:spPr>
        <p:txBody>
          <a:bodyPr anchor="b"/>
          <a:lstStyle>
            <a:lvl1pPr marL="0" indent="0">
              <a:buNone/>
              <a:defRPr sz="2135" b="1"/>
            </a:lvl1pPr>
            <a:lvl2pPr marL="403622" indent="0">
              <a:buNone/>
              <a:defRPr sz="1742" b="1"/>
            </a:lvl2pPr>
            <a:lvl3pPr marL="807244" indent="0">
              <a:buNone/>
              <a:defRPr sz="1573" b="1"/>
            </a:lvl3pPr>
            <a:lvl4pPr marL="1210866" indent="0">
              <a:buNone/>
              <a:defRPr sz="1405" b="1"/>
            </a:lvl4pPr>
            <a:lvl5pPr marL="1614487" indent="0">
              <a:buNone/>
              <a:defRPr sz="1405" b="1"/>
            </a:lvl5pPr>
            <a:lvl6pPr marL="2018109" indent="0">
              <a:buNone/>
              <a:defRPr sz="1405" b="1"/>
            </a:lvl6pPr>
            <a:lvl7pPr marL="2421731" indent="0">
              <a:buNone/>
              <a:defRPr sz="1405" b="1"/>
            </a:lvl7pPr>
            <a:lvl8pPr marL="2825353" indent="0">
              <a:buNone/>
              <a:defRPr sz="1405" b="1"/>
            </a:lvl8pPr>
            <a:lvl9pPr marL="3228975" indent="0">
              <a:buNone/>
              <a:defRPr sz="140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135"/>
            </a:lvl1pPr>
            <a:lvl2pPr>
              <a:defRPr sz="1742"/>
            </a:lvl2pPr>
            <a:lvl3pPr>
              <a:defRPr sz="1573"/>
            </a:lvl3pPr>
            <a:lvl4pPr>
              <a:defRPr sz="1405"/>
            </a:lvl4pPr>
            <a:lvl5pPr>
              <a:defRPr sz="1405"/>
            </a:lvl5pPr>
            <a:lvl6pPr>
              <a:defRPr sz="1405"/>
            </a:lvl6pPr>
            <a:lvl7pPr>
              <a:defRPr sz="1405"/>
            </a:lvl7pPr>
            <a:lvl8pPr>
              <a:defRPr sz="1405"/>
            </a:lvl8pPr>
            <a:lvl9pPr>
              <a:defRPr sz="14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0A47B-B3AA-4408-B89E-78641CC57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27207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8FA65-B14B-4883-88C7-F7A3A55E9A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56745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BE4F5-A3A4-4A0F-A638-D990D725B4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4556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742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2809"/>
            </a:lvl1pPr>
            <a:lvl2pPr>
              <a:defRPr sz="2472"/>
            </a:lvl2pPr>
            <a:lvl3pPr>
              <a:defRPr sz="2135"/>
            </a:lvl3pPr>
            <a:lvl4pPr>
              <a:defRPr sz="1742"/>
            </a:lvl4pPr>
            <a:lvl5pPr>
              <a:defRPr sz="1742"/>
            </a:lvl5pPr>
            <a:lvl6pPr>
              <a:defRPr sz="1742"/>
            </a:lvl6pPr>
            <a:lvl7pPr>
              <a:defRPr sz="1742"/>
            </a:lvl7pPr>
            <a:lvl8pPr>
              <a:defRPr sz="1742"/>
            </a:lvl8pPr>
            <a:lvl9pPr>
              <a:defRPr sz="174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236"/>
            </a:lvl1pPr>
            <a:lvl2pPr marL="403622" indent="0">
              <a:buNone/>
              <a:defRPr sz="1067"/>
            </a:lvl2pPr>
            <a:lvl3pPr marL="807244" indent="0">
              <a:buNone/>
              <a:defRPr sz="899"/>
            </a:lvl3pPr>
            <a:lvl4pPr marL="1210866" indent="0">
              <a:buNone/>
              <a:defRPr sz="787"/>
            </a:lvl4pPr>
            <a:lvl5pPr marL="1614487" indent="0">
              <a:buNone/>
              <a:defRPr sz="787"/>
            </a:lvl5pPr>
            <a:lvl6pPr marL="2018109" indent="0">
              <a:buNone/>
              <a:defRPr sz="787"/>
            </a:lvl6pPr>
            <a:lvl7pPr marL="2421731" indent="0">
              <a:buNone/>
              <a:defRPr sz="787"/>
            </a:lvl7pPr>
            <a:lvl8pPr marL="2825353" indent="0">
              <a:buNone/>
              <a:defRPr sz="787"/>
            </a:lvl8pPr>
            <a:lvl9pPr marL="3228975" indent="0">
              <a:buNone/>
              <a:defRPr sz="78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9C05A-73D7-488D-87AE-9FA1D515BA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73026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742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809"/>
            </a:lvl1pPr>
            <a:lvl2pPr marL="403622" indent="0">
              <a:buNone/>
              <a:defRPr sz="2472"/>
            </a:lvl2pPr>
            <a:lvl3pPr marL="807244" indent="0">
              <a:buNone/>
              <a:defRPr sz="2135"/>
            </a:lvl3pPr>
            <a:lvl4pPr marL="1210866" indent="0">
              <a:buNone/>
              <a:defRPr sz="1742"/>
            </a:lvl4pPr>
            <a:lvl5pPr marL="1614487" indent="0">
              <a:buNone/>
              <a:defRPr sz="1742"/>
            </a:lvl5pPr>
            <a:lvl6pPr marL="2018109" indent="0">
              <a:buNone/>
              <a:defRPr sz="1742"/>
            </a:lvl6pPr>
            <a:lvl7pPr marL="2421731" indent="0">
              <a:buNone/>
              <a:defRPr sz="1742"/>
            </a:lvl7pPr>
            <a:lvl8pPr marL="2825353" indent="0">
              <a:buNone/>
              <a:defRPr sz="1742"/>
            </a:lvl8pPr>
            <a:lvl9pPr marL="3228975" indent="0">
              <a:buNone/>
              <a:defRPr sz="1742"/>
            </a:lvl9pPr>
          </a:lstStyle>
          <a:p>
            <a:pPr lvl="0"/>
            <a:endParaRPr lang="vi-V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6"/>
          </a:xfrm>
        </p:spPr>
        <p:txBody>
          <a:bodyPr/>
          <a:lstStyle>
            <a:lvl1pPr marL="0" indent="0">
              <a:buNone/>
              <a:defRPr sz="1236"/>
            </a:lvl1pPr>
            <a:lvl2pPr marL="403622" indent="0">
              <a:buNone/>
              <a:defRPr sz="1067"/>
            </a:lvl2pPr>
            <a:lvl3pPr marL="807244" indent="0">
              <a:buNone/>
              <a:defRPr sz="899"/>
            </a:lvl3pPr>
            <a:lvl4pPr marL="1210866" indent="0">
              <a:buNone/>
              <a:defRPr sz="787"/>
            </a:lvl4pPr>
            <a:lvl5pPr marL="1614487" indent="0">
              <a:buNone/>
              <a:defRPr sz="787"/>
            </a:lvl5pPr>
            <a:lvl6pPr marL="2018109" indent="0">
              <a:buNone/>
              <a:defRPr sz="787"/>
            </a:lvl6pPr>
            <a:lvl7pPr marL="2421731" indent="0">
              <a:buNone/>
              <a:defRPr sz="787"/>
            </a:lvl7pPr>
            <a:lvl8pPr marL="2825353" indent="0">
              <a:buNone/>
              <a:defRPr sz="787"/>
            </a:lvl8pPr>
            <a:lvl9pPr marL="3228975" indent="0">
              <a:buNone/>
              <a:defRPr sz="78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90DF4-68DF-4AAF-98F9-EB3836BAB8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70115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28DD1-89CB-4A9B-8160-1008CEEB8C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2425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A9502-423E-4957-ACD4-EFEAFA4568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9918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73" r:id="rId7"/>
    <p:sldLayoutId id="2147483674" r:id="rId8"/>
    <p:sldLayoutId id="2147483675" r:id="rId9"/>
    <p:sldLayoutId id="2147483676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1886466-2EBA-4C8E-A249-C34FE2500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2"/>
            <a:ext cx="9144000" cy="514349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CA2EA27-4019-4E8D-97CB-537B460AAE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9"/>
          <a:stretch/>
        </p:blipFill>
        <p:spPr>
          <a:xfrm>
            <a:off x="0" y="3738352"/>
            <a:ext cx="9144000" cy="140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810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</p:sldLayoutIdLst>
  <p:txStyles>
    <p:titleStyle>
      <a:lvl1pPr algn="l" defTabSz="684955" rtl="0" eaLnBrk="1" latinLnBrk="0" hangingPunct="1">
        <a:lnSpc>
          <a:spcPct val="90000"/>
        </a:lnSpc>
        <a:spcBef>
          <a:spcPct val="0"/>
        </a:spcBef>
        <a:buNone/>
        <a:defRPr sz="32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239" indent="-171239" algn="l" defTabSz="684955" rtl="0" eaLnBrk="1" latinLnBrk="0" hangingPunct="1">
        <a:lnSpc>
          <a:spcPct val="90000"/>
        </a:lnSpc>
        <a:spcBef>
          <a:spcPts val="749"/>
        </a:spcBef>
        <a:buFont typeface="Arial" panose="020B0604020202020204" pitchFamily="34" charset="0"/>
        <a:buChar char="•"/>
        <a:defRPr sz="2097" kern="1200">
          <a:solidFill>
            <a:schemeClr val="tx1"/>
          </a:solidFill>
          <a:latin typeface="+mn-lt"/>
          <a:ea typeface="+mn-ea"/>
          <a:cs typeface="+mn-cs"/>
        </a:defRPr>
      </a:lvl1pPr>
      <a:lvl2pPr marL="513716" indent="-171239" algn="l" defTabSz="68495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856194" indent="-171239" algn="l" defTabSz="68495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98" kern="1200">
          <a:solidFill>
            <a:schemeClr val="tx1"/>
          </a:solidFill>
          <a:latin typeface="+mn-lt"/>
          <a:ea typeface="+mn-ea"/>
          <a:cs typeface="+mn-cs"/>
        </a:defRPr>
      </a:lvl3pPr>
      <a:lvl4pPr marL="1198672" indent="-171239" algn="l" defTabSz="68495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4pPr>
      <a:lvl5pPr marL="1541149" indent="-171239" algn="l" defTabSz="68495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5pPr>
      <a:lvl6pPr marL="1883627" indent="-171239" algn="l" defTabSz="68495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6pPr>
      <a:lvl7pPr marL="2226104" indent="-171239" algn="l" defTabSz="68495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7pPr>
      <a:lvl8pPr marL="2568582" indent="-171239" algn="l" defTabSz="68495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8pPr>
      <a:lvl9pPr marL="2911059" indent="-171239" algn="l" defTabSz="68495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4955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1pPr>
      <a:lvl2pPr marL="342478" algn="l" defTabSz="684955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2pPr>
      <a:lvl3pPr marL="684955" algn="l" defTabSz="684955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3pPr>
      <a:lvl4pPr marL="1027433" algn="l" defTabSz="684955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4pPr>
      <a:lvl5pPr marL="1369910" algn="l" defTabSz="684955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5pPr>
      <a:lvl6pPr marL="1712388" algn="l" defTabSz="684955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6pPr>
      <a:lvl7pPr marL="2054866" algn="l" defTabSz="684955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7pPr>
      <a:lvl8pPr marL="2397343" algn="l" defTabSz="684955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8pPr>
      <a:lvl9pPr marL="2739821" algn="l" defTabSz="684955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276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621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36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4683621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36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621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36"/>
            </a:lvl1pPr>
          </a:lstStyle>
          <a:p>
            <a:pPr>
              <a:defRPr/>
            </a:pPr>
            <a:fld id="{F4264759-E7CE-4A8C-955C-20DA2A50E4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294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876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876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876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876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876">
          <a:solidFill>
            <a:schemeClr val="tx2"/>
          </a:solidFill>
          <a:latin typeface="Arial" charset="0"/>
        </a:defRPr>
      </a:lvl5pPr>
      <a:lvl6pPr marL="403622" algn="ctr" rtl="0" fontAlgn="base">
        <a:spcBef>
          <a:spcPct val="0"/>
        </a:spcBef>
        <a:spcAft>
          <a:spcPct val="0"/>
        </a:spcAft>
        <a:defRPr sz="3876">
          <a:solidFill>
            <a:schemeClr val="tx2"/>
          </a:solidFill>
          <a:latin typeface="Arial" charset="0"/>
        </a:defRPr>
      </a:lvl6pPr>
      <a:lvl7pPr marL="807244" algn="ctr" rtl="0" fontAlgn="base">
        <a:spcBef>
          <a:spcPct val="0"/>
        </a:spcBef>
        <a:spcAft>
          <a:spcPct val="0"/>
        </a:spcAft>
        <a:defRPr sz="3876">
          <a:solidFill>
            <a:schemeClr val="tx2"/>
          </a:solidFill>
          <a:latin typeface="Arial" charset="0"/>
        </a:defRPr>
      </a:lvl7pPr>
      <a:lvl8pPr marL="1210866" algn="ctr" rtl="0" fontAlgn="base">
        <a:spcBef>
          <a:spcPct val="0"/>
        </a:spcBef>
        <a:spcAft>
          <a:spcPct val="0"/>
        </a:spcAft>
        <a:defRPr sz="3876">
          <a:solidFill>
            <a:schemeClr val="tx2"/>
          </a:solidFill>
          <a:latin typeface="Arial" charset="0"/>
        </a:defRPr>
      </a:lvl8pPr>
      <a:lvl9pPr marL="1614487" algn="ctr" rtl="0" fontAlgn="base">
        <a:spcBef>
          <a:spcPct val="0"/>
        </a:spcBef>
        <a:spcAft>
          <a:spcPct val="0"/>
        </a:spcAft>
        <a:defRPr sz="3876">
          <a:solidFill>
            <a:schemeClr val="tx2"/>
          </a:solidFill>
          <a:latin typeface="Arial" charset="0"/>
        </a:defRPr>
      </a:lvl9pPr>
    </p:titleStyle>
    <p:bodyStyle>
      <a:lvl1pPr marL="302340" indent="-302340" algn="l" rtl="0" eaLnBrk="0" fontAlgn="base" hangingPunct="0">
        <a:spcBef>
          <a:spcPct val="20000"/>
        </a:spcBef>
        <a:spcAft>
          <a:spcPct val="0"/>
        </a:spcAft>
        <a:buChar char="•"/>
        <a:defRPr sz="2809">
          <a:solidFill>
            <a:schemeClr val="tx1"/>
          </a:solidFill>
          <a:latin typeface="+mn-lt"/>
          <a:ea typeface="+mn-ea"/>
          <a:cs typeface="+mn-cs"/>
        </a:defRPr>
      </a:lvl1pPr>
      <a:lvl2pPr marL="655516" indent="-251504" algn="l" rtl="0" eaLnBrk="0" fontAlgn="base" hangingPunct="0">
        <a:spcBef>
          <a:spcPct val="20000"/>
        </a:spcBef>
        <a:spcAft>
          <a:spcPct val="0"/>
        </a:spcAft>
        <a:buChar char="–"/>
        <a:defRPr sz="2472">
          <a:solidFill>
            <a:schemeClr val="tx1"/>
          </a:solidFill>
          <a:latin typeface="+mn-lt"/>
        </a:defRPr>
      </a:lvl2pPr>
      <a:lvl3pPr marL="1008691" indent="-201560" algn="l" rtl="0" eaLnBrk="0" fontAlgn="base" hangingPunct="0">
        <a:spcBef>
          <a:spcPct val="20000"/>
        </a:spcBef>
        <a:spcAft>
          <a:spcPct val="0"/>
        </a:spcAft>
        <a:buChar char="•"/>
        <a:defRPr sz="2135">
          <a:solidFill>
            <a:schemeClr val="tx1"/>
          </a:solidFill>
          <a:latin typeface="+mn-lt"/>
        </a:defRPr>
      </a:lvl3pPr>
      <a:lvl4pPr marL="1411811" indent="-201560" algn="l" rtl="0" eaLnBrk="0" fontAlgn="base" hangingPunct="0">
        <a:spcBef>
          <a:spcPct val="20000"/>
        </a:spcBef>
        <a:spcAft>
          <a:spcPct val="0"/>
        </a:spcAft>
        <a:buChar char="–"/>
        <a:defRPr sz="1742">
          <a:solidFill>
            <a:schemeClr val="tx1"/>
          </a:solidFill>
          <a:latin typeface="+mn-lt"/>
        </a:defRPr>
      </a:lvl4pPr>
      <a:lvl5pPr marL="1815822" indent="-201560" algn="l" rtl="0" eaLnBrk="0" fontAlgn="base" hangingPunct="0">
        <a:spcBef>
          <a:spcPct val="20000"/>
        </a:spcBef>
        <a:spcAft>
          <a:spcPct val="0"/>
        </a:spcAft>
        <a:buChar char="»"/>
        <a:defRPr sz="1742">
          <a:solidFill>
            <a:schemeClr val="tx1"/>
          </a:solidFill>
          <a:latin typeface="+mn-lt"/>
        </a:defRPr>
      </a:lvl5pPr>
      <a:lvl6pPr marL="2219920" indent="-201811" algn="l" rtl="0" fontAlgn="base">
        <a:spcBef>
          <a:spcPct val="20000"/>
        </a:spcBef>
        <a:spcAft>
          <a:spcPct val="0"/>
        </a:spcAft>
        <a:buChar char="»"/>
        <a:defRPr sz="1742">
          <a:solidFill>
            <a:schemeClr val="tx1"/>
          </a:solidFill>
          <a:latin typeface="+mn-lt"/>
        </a:defRPr>
      </a:lvl6pPr>
      <a:lvl7pPr marL="2623543" indent="-201811" algn="l" rtl="0" fontAlgn="base">
        <a:spcBef>
          <a:spcPct val="20000"/>
        </a:spcBef>
        <a:spcAft>
          <a:spcPct val="0"/>
        </a:spcAft>
        <a:buChar char="»"/>
        <a:defRPr sz="1742">
          <a:solidFill>
            <a:schemeClr val="tx1"/>
          </a:solidFill>
          <a:latin typeface="+mn-lt"/>
        </a:defRPr>
      </a:lvl7pPr>
      <a:lvl8pPr marL="3027164" indent="-201811" algn="l" rtl="0" fontAlgn="base">
        <a:spcBef>
          <a:spcPct val="20000"/>
        </a:spcBef>
        <a:spcAft>
          <a:spcPct val="0"/>
        </a:spcAft>
        <a:buChar char="»"/>
        <a:defRPr sz="1742">
          <a:solidFill>
            <a:schemeClr val="tx1"/>
          </a:solidFill>
          <a:latin typeface="+mn-lt"/>
        </a:defRPr>
      </a:lvl8pPr>
      <a:lvl9pPr marL="3430786" indent="-201811" algn="l" rtl="0" fontAlgn="base">
        <a:spcBef>
          <a:spcPct val="20000"/>
        </a:spcBef>
        <a:spcAft>
          <a:spcPct val="0"/>
        </a:spcAft>
        <a:buChar char="»"/>
        <a:defRPr sz="1742">
          <a:solidFill>
            <a:schemeClr val="tx1"/>
          </a:solidFill>
          <a:latin typeface="+mn-lt"/>
        </a:defRPr>
      </a:lvl9pPr>
    </p:bodyStyle>
    <p:otherStyle>
      <a:defPPr>
        <a:defRPr lang="vi-VN"/>
      </a:defPPr>
      <a:lvl1pPr marL="0" algn="l" defTabSz="807244" rtl="0" eaLnBrk="1" latinLnBrk="0" hangingPunct="1">
        <a:defRPr sz="1573" kern="1200">
          <a:solidFill>
            <a:schemeClr val="tx1"/>
          </a:solidFill>
          <a:latin typeface="+mn-lt"/>
          <a:ea typeface="+mn-ea"/>
          <a:cs typeface="+mn-cs"/>
        </a:defRPr>
      </a:lvl1pPr>
      <a:lvl2pPr marL="403622" algn="l" defTabSz="807244" rtl="0" eaLnBrk="1" latinLnBrk="0" hangingPunct="1">
        <a:defRPr sz="1573" kern="1200">
          <a:solidFill>
            <a:schemeClr val="tx1"/>
          </a:solidFill>
          <a:latin typeface="+mn-lt"/>
          <a:ea typeface="+mn-ea"/>
          <a:cs typeface="+mn-cs"/>
        </a:defRPr>
      </a:lvl2pPr>
      <a:lvl3pPr marL="807244" algn="l" defTabSz="807244" rtl="0" eaLnBrk="1" latinLnBrk="0" hangingPunct="1">
        <a:defRPr sz="1573" kern="1200">
          <a:solidFill>
            <a:schemeClr val="tx1"/>
          </a:solidFill>
          <a:latin typeface="+mn-lt"/>
          <a:ea typeface="+mn-ea"/>
          <a:cs typeface="+mn-cs"/>
        </a:defRPr>
      </a:lvl3pPr>
      <a:lvl4pPr marL="1210866" algn="l" defTabSz="807244" rtl="0" eaLnBrk="1" latinLnBrk="0" hangingPunct="1">
        <a:defRPr sz="1573" kern="1200">
          <a:solidFill>
            <a:schemeClr val="tx1"/>
          </a:solidFill>
          <a:latin typeface="+mn-lt"/>
          <a:ea typeface="+mn-ea"/>
          <a:cs typeface="+mn-cs"/>
        </a:defRPr>
      </a:lvl4pPr>
      <a:lvl5pPr marL="1614487" algn="l" defTabSz="807244" rtl="0" eaLnBrk="1" latinLnBrk="0" hangingPunct="1">
        <a:defRPr sz="1573" kern="1200">
          <a:solidFill>
            <a:schemeClr val="tx1"/>
          </a:solidFill>
          <a:latin typeface="+mn-lt"/>
          <a:ea typeface="+mn-ea"/>
          <a:cs typeface="+mn-cs"/>
        </a:defRPr>
      </a:lvl5pPr>
      <a:lvl6pPr marL="2018109" algn="l" defTabSz="807244" rtl="0" eaLnBrk="1" latinLnBrk="0" hangingPunct="1">
        <a:defRPr sz="1573" kern="1200">
          <a:solidFill>
            <a:schemeClr val="tx1"/>
          </a:solidFill>
          <a:latin typeface="+mn-lt"/>
          <a:ea typeface="+mn-ea"/>
          <a:cs typeface="+mn-cs"/>
        </a:defRPr>
      </a:lvl6pPr>
      <a:lvl7pPr marL="2421731" algn="l" defTabSz="807244" rtl="0" eaLnBrk="1" latinLnBrk="0" hangingPunct="1">
        <a:defRPr sz="1573" kern="1200">
          <a:solidFill>
            <a:schemeClr val="tx1"/>
          </a:solidFill>
          <a:latin typeface="+mn-lt"/>
          <a:ea typeface="+mn-ea"/>
          <a:cs typeface="+mn-cs"/>
        </a:defRPr>
      </a:lvl7pPr>
      <a:lvl8pPr marL="2825353" algn="l" defTabSz="807244" rtl="0" eaLnBrk="1" latinLnBrk="0" hangingPunct="1">
        <a:defRPr sz="1573" kern="1200">
          <a:solidFill>
            <a:schemeClr val="tx1"/>
          </a:solidFill>
          <a:latin typeface="+mn-lt"/>
          <a:ea typeface="+mn-ea"/>
          <a:cs typeface="+mn-cs"/>
        </a:defRPr>
      </a:lvl8pPr>
      <a:lvl9pPr marL="3228975" algn="l" defTabSz="807244" rtl="0" eaLnBrk="1" latinLnBrk="0" hangingPunct="1">
        <a:defRPr sz="157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w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9.gif"/><Relationship Id="rId5" Type="http://schemas.openxmlformats.org/officeDocument/2006/relationships/image" Target="../media/image8.gif"/><Relationship Id="rId4" Type="http://schemas.openxmlformats.org/officeDocument/2006/relationships/image" Target="../media/image7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.png"/><Relationship Id="rId10" Type="http://schemas.openxmlformats.org/officeDocument/2006/relationships/image" Target="../media/image36.png"/><Relationship Id="rId4" Type="http://schemas.openxmlformats.org/officeDocument/2006/relationships/image" Target="../media/image31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4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3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22" y="3061369"/>
            <a:ext cx="1143000" cy="1484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7" name="Text Box 14"/>
          <p:cNvSpPr txBox="1">
            <a:spLocks noChangeArrowheads="1"/>
          </p:cNvSpPr>
          <p:nvPr/>
        </p:nvSpPr>
        <p:spPr bwMode="auto">
          <a:xfrm>
            <a:off x="584948" y="1966739"/>
            <a:ext cx="7748276" cy="1583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0723" tIns="40361" rIns="80723" bIns="4036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513710" eaLnBrk="1" fontAlgn="base" hangingPunct="1">
              <a:spcBef>
                <a:spcPts val="1011"/>
              </a:spcBef>
              <a:spcAft>
                <a:spcPct val="0"/>
              </a:spcAft>
              <a:buClrTx/>
              <a:defRPr/>
            </a:pPr>
            <a:r>
              <a:rPr lang="en-US" sz="2247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                                </a:t>
            </a:r>
            <a:r>
              <a:rPr lang="en-US" sz="2697" b="1" kern="1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Môn</a:t>
            </a:r>
            <a:r>
              <a:rPr lang="en-US" sz="2697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: </a:t>
            </a:r>
            <a:r>
              <a:rPr lang="en-US" sz="2697" b="1" kern="1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Tiếng</a:t>
            </a:r>
            <a:r>
              <a:rPr lang="en-US" sz="2697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97" b="1" kern="1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Việt</a:t>
            </a:r>
            <a:endParaRPr lang="en-US" sz="2697" b="1" kern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defTabSz="513710" eaLnBrk="1" fontAlgn="base" hangingPunct="1">
              <a:spcBef>
                <a:spcPts val="1011"/>
              </a:spcBef>
              <a:spcAft>
                <a:spcPct val="0"/>
              </a:spcAft>
              <a:buClrTx/>
              <a:defRPr/>
            </a:pPr>
            <a:r>
              <a:rPr lang="en-US" sz="2697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                           PPCT: 111</a:t>
            </a:r>
          </a:p>
          <a:p>
            <a:pPr defTabSz="513710" eaLnBrk="1" fontAlgn="base" hangingPunct="1">
              <a:spcBef>
                <a:spcPts val="1011"/>
              </a:spcBef>
              <a:spcAft>
                <a:spcPct val="0"/>
              </a:spcAft>
              <a:buClrTx/>
              <a:defRPr/>
            </a:pPr>
            <a:r>
              <a:rPr lang="en-US" sz="2697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                           </a:t>
            </a:r>
            <a:r>
              <a:rPr lang="en-US" sz="2697" b="1" kern="1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Bài</a:t>
            </a:r>
            <a:r>
              <a:rPr lang="en-US" sz="2697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42: </a:t>
            </a:r>
            <a:r>
              <a:rPr lang="en-US" sz="2697" b="1" kern="1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ao</a:t>
            </a:r>
            <a:r>
              <a:rPr lang="en-US" sz="2697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97" b="1" kern="1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eo</a:t>
            </a:r>
            <a:r>
              <a:rPr lang="en-US" sz="2697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( </a:t>
            </a:r>
            <a:r>
              <a:rPr lang="en-US" sz="2697" b="1" kern="1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Tiết</a:t>
            </a:r>
            <a:r>
              <a:rPr lang="en-US" sz="2697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1)</a:t>
            </a:r>
          </a:p>
        </p:txBody>
      </p:sp>
      <p:sp>
        <p:nvSpPr>
          <p:cNvPr id="2059" name="Text Box 17"/>
          <p:cNvSpPr txBox="1">
            <a:spLocks noChangeArrowheads="1"/>
          </p:cNvSpPr>
          <p:nvPr/>
        </p:nvSpPr>
        <p:spPr bwMode="auto">
          <a:xfrm>
            <a:off x="1328424" y="796398"/>
            <a:ext cx="6444343" cy="1118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723" tIns="40361" rIns="80723" bIns="4036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513710" eaLnBrk="1" fontAlgn="base" hangingPunct="1">
              <a:spcAft>
                <a:spcPct val="0"/>
              </a:spcAft>
              <a:buClrTx/>
              <a:defRPr/>
            </a:pPr>
            <a:r>
              <a:rPr lang="en-US" sz="3371" b="1" kern="120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rPr>
              <a:t>CHÀO MỪNG QUÝ THẦY CÔ</a:t>
            </a:r>
          </a:p>
          <a:p>
            <a:pPr algn="ctr" defTabSz="513710" eaLnBrk="1" fontAlgn="base" hangingPunct="1">
              <a:spcAft>
                <a:spcPct val="0"/>
              </a:spcAft>
              <a:buClrTx/>
              <a:defRPr/>
            </a:pPr>
            <a:r>
              <a:rPr lang="en-US" sz="3371" b="1" kern="120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rPr>
              <a:t>VỀ DỰ GIỜ THĂM LỚP</a:t>
            </a:r>
          </a:p>
        </p:txBody>
      </p:sp>
      <p:sp>
        <p:nvSpPr>
          <p:cNvPr id="2054" name="Text Box 18"/>
          <p:cNvSpPr txBox="1">
            <a:spLocks noChangeArrowheads="1"/>
          </p:cNvSpPr>
          <p:nvPr/>
        </p:nvSpPr>
        <p:spPr bwMode="auto">
          <a:xfrm>
            <a:off x="1190366" y="4012345"/>
            <a:ext cx="4076865" cy="634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0723" tIns="40361" rIns="80723" bIns="4036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513710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1798" b="1" i="1" kern="1200" dirty="0" err="1">
                <a:solidFill>
                  <a:srgbClr val="FF0066"/>
                </a:solidFill>
                <a:latin typeface="Times New Roman" pitchFamily="18" charset="0"/>
                <a:ea typeface="+mn-ea"/>
                <a:cs typeface="+mn-cs"/>
              </a:rPr>
              <a:t>Giáo</a:t>
            </a:r>
            <a:r>
              <a:rPr lang="en-US" altLang="en-US" sz="1798" b="1" i="1" kern="1200" dirty="0">
                <a:solidFill>
                  <a:srgbClr val="FF0066"/>
                </a:solidFill>
                <a:latin typeface="Times New Roman" pitchFamily="18" charset="0"/>
                <a:ea typeface="+mn-ea"/>
                <a:cs typeface="+mn-cs"/>
              </a:rPr>
              <a:t> </a:t>
            </a:r>
            <a:r>
              <a:rPr lang="en-US" altLang="en-US" sz="1798" b="1" i="1" kern="1200" dirty="0" err="1">
                <a:solidFill>
                  <a:srgbClr val="FF0066"/>
                </a:solidFill>
                <a:latin typeface="Times New Roman" pitchFamily="18" charset="0"/>
                <a:ea typeface="+mn-ea"/>
                <a:cs typeface="+mn-cs"/>
              </a:rPr>
              <a:t>viên</a:t>
            </a:r>
            <a:r>
              <a:rPr lang="en-US" altLang="en-US" sz="1798" b="1" i="1" kern="1200" dirty="0">
                <a:solidFill>
                  <a:srgbClr val="FF0066"/>
                </a:solidFill>
                <a:latin typeface="Times New Roman" pitchFamily="18" charset="0"/>
                <a:ea typeface="+mn-ea"/>
                <a:cs typeface="+mn-cs"/>
              </a:rPr>
              <a:t>: </a:t>
            </a:r>
            <a:r>
              <a:rPr lang="en-US" altLang="en-US" sz="1798" b="1" i="1" kern="1200" dirty="0" err="1">
                <a:solidFill>
                  <a:srgbClr val="FF0066"/>
                </a:solidFill>
                <a:latin typeface="Times New Roman" pitchFamily="18" charset="0"/>
                <a:ea typeface="+mn-ea"/>
                <a:cs typeface="+mn-cs"/>
              </a:rPr>
              <a:t>Phạm</a:t>
            </a:r>
            <a:r>
              <a:rPr lang="en-US" altLang="en-US" sz="1798" b="1" i="1" kern="1200" dirty="0">
                <a:solidFill>
                  <a:srgbClr val="FF0066"/>
                </a:solidFill>
                <a:latin typeface="Times New Roman" pitchFamily="18" charset="0"/>
                <a:ea typeface="+mn-ea"/>
                <a:cs typeface="+mn-cs"/>
              </a:rPr>
              <a:t> </a:t>
            </a:r>
            <a:r>
              <a:rPr lang="en-US" altLang="en-US" sz="1798" b="1" i="1" kern="1200" dirty="0" err="1">
                <a:solidFill>
                  <a:srgbClr val="FF0066"/>
                </a:solidFill>
                <a:latin typeface="Times New Roman" pitchFamily="18" charset="0"/>
                <a:ea typeface="+mn-ea"/>
                <a:cs typeface="+mn-cs"/>
              </a:rPr>
              <a:t>Thị</a:t>
            </a:r>
            <a:r>
              <a:rPr lang="en-US" altLang="en-US" sz="1798" b="1" i="1" kern="1200" dirty="0">
                <a:solidFill>
                  <a:srgbClr val="FF0066"/>
                </a:solidFill>
                <a:latin typeface="Times New Roman" pitchFamily="18" charset="0"/>
                <a:ea typeface="+mn-ea"/>
                <a:cs typeface="+mn-cs"/>
              </a:rPr>
              <a:t> </a:t>
            </a:r>
            <a:r>
              <a:rPr lang="en-US" altLang="en-US" sz="1798" b="1" i="1" kern="1200" dirty="0" err="1">
                <a:solidFill>
                  <a:srgbClr val="FF0066"/>
                </a:solidFill>
                <a:latin typeface="Times New Roman" pitchFamily="18" charset="0"/>
                <a:ea typeface="+mn-ea"/>
                <a:cs typeface="+mn-cs"/>
              </a:rPr>
              <a:t>Kiều</a:t>
            </a:r>
            <a:r>
              <a:rPr lang="en-US" altLang="en-US" sz="1798" b="1" i="1" kern="1200" dirty="0">
                <a:solidFill>
                  <a:srgbClr val="FF0066"/>
                </a:solidFill>
                <a:latin typeface="Times New Roman" pitchFamily="18" charset="0"/>
                <a:ea typeface="+mn-ea"/>
                <a:cs typeface="+mn-cs"/>
              </a:rPr>
              <a:t> </a:t>
            </a:r>
            <a:r>
              <a:rPr lang="en-US" altLang="en-US" sz="1798" b="1" i="1" kern="1200" dirty="0" err="1">
                <a:solidFill>
                  <a:srgbClr val="FF0066"/>
                </a:solidFill>
                <a:latin typeface="Times New Roman" pitchFamily="18" charset="0"/>
                <a:ea typeface="+mn-ea"/>
                <a:cs typeface="+mn-cs"/>
              </a:rPr>
              <a:t>Oanh</a:t>
            </a:r>
            <a:endParaRPr lang="en-US" altLang="en-US" sz="1798" b="1" i="1" kern="1200" dirty="0">
              <a:solidFill>
                <a:srgbClr val="FF0066"/>
              </a:solidFill>
              <a:latin typeface="Times New Roman" pitchFamily="18" charset="0"/>
              <a:ea typeface="+mn-ea"/>
              <a:cs typeface="+mn-cs"/>
            </a:endParaRPr>
          </a:p>
          <a:p>
            <a:pPr defTabSz="513710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1798" b="1" i="1" kern="1200" dirty="0" err="1">
                <a:solidFill>
                  <a:srgbClr val="FF0066"/>
                </a:solidFill>
                <a:latin typeface="Times New Roman" pitchFamily="18" charset="0"/>
                <a:ea typeface="+mn-ea"/>
                <a:cs typeface="+mn-cs"/>
              </a:rPr>
              <a:t>Lớp</a:t>
            </a:r>
            <a:r>
              <a:rPr lang="en-US" altLang="en-US" sz="1798" b="1" i="1" kern="1200" dirty="0">
                <a:solidFill>
                  <a:srgbClr val="FF0066"/>
                </a:solidFill>
                <a:latin typeface="Times New Roman" pitchFamily="18" charset="0"/>
                <a:ea typeface="+mn-ea"/>
                <a:cs typeface="+mn-cs"/>
              </a:rPr>
              <a:t>:  1/4</a:t>
            </a:r>
          </a:p>
        </p:txBody>
      </p:sp>
      <p:pic>
        <p:nvPicPr>
          <p:cNvPr id="2056" name="Picture 5" descr="POINSET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625077" y="189490"/>
            <a:ext cx="1169198" cy="1499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5" descr="POINSET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371990" y="235339"/>
            <a:ext cx="1173657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 descr="BƯỚM 58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961410">
            <a:off x="7376886" y="556200"/>
            <a:ext cx="828221" cy="1080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8" descr="animal-14[1]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7220" flipH="1">
            <a:off x="1432379" y="3353892"/>
            <a:ext cx="795564" cy="578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 descr="POINSET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448" y="3265659"/>
            <a:ext cx="1896341" cy="135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1000000" accel="36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475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2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9" grpId="0"/>
      <p:bldP spid="2059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84075" y="0"/>
            <a:ext cx="6926245" cy="52321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Thöù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ba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ngaøy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7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thaùng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11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naêm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2023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2715" y="523218"/>
            <a:ext cx="2029126" cy="52321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Tieáng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Vieät</a:t>
            </a:r>
            <a:endParaRPr lang="en-US" sz="2800" b="1" dirty="0">
              <a:solidFill>
                <a:schemeClr val="tx1"/>
              </a:solidFill>
              <a:latin typeface="VNI-Avo" pitchFamily="2" charset="0"/>
              <a:cs typeface="Times New Roman" panose="0202060305040502030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7833" y="1145485"/>
            <a:ext cx="2448227" cy="58477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3200" b="1" dirty="0" err="1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Khôûi</a:t>
            </a:r>
            <a:r>
              <a:rPr lang="en-US" sz="3200" b="1" dirty="0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ñoäng</a:t>
            </a:r>
            <a:r>
              <a:rPr lang="en-US" sz="3200" b="1" dirty="0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881376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84075" y="0"/>
            <a:ext cx="6926245" cy="52321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Thöù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ba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ngaøy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7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thaùng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11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naêm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2023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2715" y="523218"/>
            <a:ext cx="2029126" cy="52321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Tieáng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Vieät</a:t>
            </a:r>
            <a:endParaRPr lang="en-US" sz="2800" b="1" dirty="0">
              <a:solidFill>
                <a:schemeClr val="tx1"/>
              </a:solidFill>
              <a:latin typeface="VNI-Avo" pitchFamily="2" charset="0"/>
              <a:cs typeface="Times New Roman" panose="02020603050405020304" charset="0"/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1597994" y="2092960"/>
            <a:ext cx="5872480" cy="2204720"/>
          </a:xfrm>
          <a:prstGeom prst="horizontalScroll">
            <a:avLst/>
          </a:prstGeom>
          <a:solidFill>
            <a:srgbClr val="D8EFF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039196" y="2545080"/>
            <a:ext cx="3219355" cy="1323437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8000" b="1" dirty="0" err="1">
                <a:latin typeface="VNI-Avo" pitchFamily="2" charset="0"/>
                <a:cs typeface="Times New Roman" panose="02020603050405020304" charset="0"/>
              </a:rPr>
              <a:t>ui</a:t>
            </a:r>
            <a:r>
              <a:rPr lang="en-US" sz="8000" b="1" dirty="0">
                <a:latin typeface="VNI-Avo" pitchFamily="2" charset="0"/>
                <a:cs typeface="Times New Roman" panose="02020603050405020304" charset="0"/>
              </a:rPr>
              <a:t> - </a:t>
            </a:r>
            <a:r>
              <a:rPr lang="en-US" sz="8000" b="1" dirty="0" err="1">
                <a:latin typeface="VNI-Avo" pitchFamily="2" charset="0"/>
                <a:cs typeface="Times New Roman" panose="02020603050405020304" charset="0"/>
              </a:rPr>
              <a:t>öi</a:t>
            </a:r>
            <a:endParaRPr lang="en-US" sz="8000" b="1" dirty="0">
              <a:latin typeface="VNI-Avo" pitchFamily="2" charset="0"/>
              <a:cs typeface="Times New Roman" panose="0202060305040502030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71751" y="2533601"/>
            <a:ext cx="2212006" cy="1323437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8000" b="1" dirty="0" err="1">
                <a:latin typeface="VNI-Avo" pitchFamily="2" charset="0"/>
                <a:cs typeface="Times New Roman" panose="02020603050405020304" charset="0"/>
              </a:rPr>
              <a:t>buøi</a:t>
            </a:r>
            <a:endParaRPr lang="en-US" sz="8000" b="1" dirty="0">
              <a:latin typeface="VNI-Avo" pitchFamily="2" charset="0"/>
              <a:cs typeface="Times New Roman" panose="0202060305040502030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15271" y="2545080"/>
            <a:ext cx="2124965" cy="1323437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8000" b="1" dirty="0" err="1">
                <a:latin typeface="VNI-Avo" pitchFamily="2" charset="0"/>
                <a:cs typeface="Times New Roman" panose="02020603050405020304" charset="0"/>
              </a:rPr>
              <a:t>göûi</a:t>
            </a:r>
            <a:endParaRPr lang="en-US" sz="8000" b="1" dirty="0">
              <a:latin typeface="VNI-Avo" pitchFamily="2" charset="0"/>
              <a:cs typeface="Times New Roman" panose="0202060305040502030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04397" y="2540423"/>
            <a:ext cx="4262873" cy="1323437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8000" b="1" dirty="0" err="1">
                <a:latin typeface="VNI-Avo" pitchFamily="2" charset="0"/>
                <a:cs typeface="Times New Roman" panose="02020603050405020304" charset="0"/>
              </a:rPr>
              <a:t>daõy</a:t>
            </a:r>
            <a:r>
              <a:rPr lang="en-US" sz="8000" b="1" dirty="0"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8000" b="1" dirty="0" err="1">
                <a:latin typeface="VNI-Avo" pitchFamily="2" charset="0"/>
                <a:cs typeface="Times New Roman" panose="02020603050405020304" charset="0"/>
              </a:rPr>
              <a:t>nuùi</a:t>
            </a:r>
            <a:endParaRPr lang="en-US" sz="8000" b="1" dirty="0">
              <a:latin typeface="VNI-Avo" pitchFamily="2" charset="0"/>
              <a:cs typeface="Times New Roman" panose="0202060305040502030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7833" y="1145485"/>
            <a:ext cx="2448227" cy="58477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3200" b="1" dirty="0" err="1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Khôûi</a:t>
            </a:r>
            <a:r>
              <a:rPr lang="en-US" sz="3200" b="1" dirty="0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ñoäng</a:t>
            </a:r>
            <a:r>
              <a:rPr lang="en-US" sz="3200" b="1" dirty="0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253369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0"/>
      <p:bldP spid="12" grpId="1"/>
      <p:bldP spid="14" grpId="0"/>
      <p:bldP spid="14" grpId="1"/>
      <p:bldP spid="16" grpId="0"/>
      <p:bldP spid="1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84075" y="0"/>
            <a:ext cx="6926245" cy="52321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Thöù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ba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ngaøy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7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thaùng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11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naêm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2023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2715" y="523218"/>
            <a:ext cx="2029126" cy="52321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Tieáng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Vieät</a:t>
            </a:r>
            <a:endParaRPr lang="en-US" sz="2800" b="1" dirty="0">
              <a:solidFill>
                <a:schemeClr val="tx1"/>
              </a:solidFill>
              <a:latin typeface="VNI-Avo" pitchFamily="2" charset="0"/>
              <a:cs typeface="Times New Roman" panose="02020603050405020304" charset="0"/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1597994" y="2092960"/>
            <a:ext cx="5872480" cy="2204720"/>
          </a:xfrm>
          <a:prstGeom prst="horizontalScroll">
            <a:avLst/>
          </a:prstGeom>
          <a:solidFill>
            <a:srgbClr val="D8EFF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036316" y="2529839"/>
            <a:ext cx="3219355" cy="1323437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8000" b="1" dirty="0" err="1">
                <a:latin typeface="VNI-Avo" pitchFamily="2" charset="0"/>
                <a:cs typeface="Times New Roman" panose="02020603050405020304" charset="0"/>
              </a:rPr>
              <a:t>öi</a:t>
            </a:r>
            <a:r>
              <a:rPr lang="en-US" sz="8000" b="1" dirty="0">
                <a:latin typeface="VNI-Avo" pitchFamily="2" charset="0"/>
                <a:cs typeface="Times New Roman" panose="02020603050405020304" charset="0"/>
              </a:rPr>
              <a:t> - </a:t>
            </a:r>
            <a:r>
              <a:rPr lang="en-US" sz="8000" b="1" dirty="0" err="1">
                <a:latin typeface="VNI-Avo" pitchFamily="2" charset="0"/>
                <a:cs typeface="Times New Roman" panose="02020603050405020304" charset="0"/>
              </a:rPr>
              <a:t>ui</a:t>
            </a:r>
            <a:endParaRPr lang="en-US" sz="8000" b="1" dirty="0">
              <a:latin typeface="VNI-Avo" pitchFamily="2" charset="0"/>
              <a:cs typeface="Times New Roman" panose="0202060305040502030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31432" y="2520261"/>
            <a:ext cx="2212006" cy="1323437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8000" b="1" dirty="0" err="1">
                <a:latin typeface="VNI-Avo" pitchFamily="2" charset="0"/>
                <a:cs typeface="Times New Roman" panose="02020603050405020304" charset="0"/>
              </a:rPr>
              <a:t>muõi</a:t>
            </a:r>
            <a:endParaRPr lang="en-US" sz="8000" b="1" dirty="0">
              <a:latin typeface="VNI-Avo" pitchFamily="2" charset="0"/>
              <a:cs typeface="Times New Roman" panose="0202060305040502030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57513" y="2537523"/>
            <a:ext cx="2123527" cy="1323437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8000" b="1" dirty="0" err="1">
                <a:latin typeface="VNI-Avo" pitchFamily="2" charset="0"/>
                <a:cs typeface="Times New Roman" panose="02020603050405020304" charset="0"/>
              </a:rPr>
              <a:t>cöûi</a:t>
            </a:r>
            <a:endParaRPr lang="en-US" sz="8000" b="1" dirty="0">
              <a:latin typeface="VNI-Avo" pitchFamily="2" charset="0"/>
              <a:cs typeface="Times New Roman" panose="0202060305040502030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38241" y="2541739"/>
            <a:ext cx="4262873" cy="1323437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8000" b="1" dirty="0" err="1">
                <a:latin typeface="VNI-Avo" pitchFamily="2" charset="0"/>
                <a:cs typeface="Times New Roman" panose="02020603050405020304" charset="0"/>
              </a:rPr>
              <a:t>buïi</a:t>
            </a:r>
            <a:r>
              <a:rPr lang="en-US" sz="8000" b="1" dirty="0"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8000" b="1" dirty="0" err="1">
                <a:latin typeface="VNI-Avo" pitchFamily="2" charset="0"/>
                <a:cs typeface="Times New Roman" panose="02020603050405020304" charset="0"/>
              </a:rPr>
              <a:t>coû</a:t>
            </a:r>
            <a:endParaRPr lang="en-US" sz="8000" b="1" dirty="0">
              <a:latin typeface="VNI-Avo" pitchFamily="2" charset="0"/>
              <a:cs typeface="Times New Roman" panose="0202060305040502030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7833" y="1145485"/>
            <a:ext cx="2448227" cy="58477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3200" b="1" dirty="0" err="1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Khôûi</a:t>
            </a:r>
            <a:r>
              <a:rPr lang="en-US" sz="3200" b="1" dirty="0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ñoäng</a:t>
            </a:r>
            <a:r>
              <a:rPr lang="en-US" sz="3200" b="1" dirty="0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042954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0"/>
      <p:bldP spid="12" grpId="1"/>
      <p:bldP spid="14" grpId="0"/>
      <p:bldP spid="14" grpId="1"/>
      <p:bldP spid="16" grpId="0"/>
      <p:bldP spid="1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84075" y="0"/>
            <a:ext cx="6926245" cy="52321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Thöù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ba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ngaøy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7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thaùng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11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naêm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2023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2715" y="523218"/>
            <a:ext cx="2029126" cy="52321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Tieáng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Vieät</a:t>
            </a:r>
            <a:endParaRPr lang="en-US" sz="2800" b="1" dirty="0">
              <a:solidFill>
                <a:schemeClr val="tx1"/>
              </a:solidFill>
              <a:latin typeface="VNI-Avo" pitchFamily="2" charset="0"/>
              <a:cs typeface="Times New Roman" panose="02020603050405020304" charset="0"/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1597994" y="2092960"/>
            <a:ext cx="5872480" cy="2204720"/>
          </a:xfrm>
          <a:prstGeom prst="horizontalScroll">
            <a:avLst/>
          </a:prstGeom>
          <a:solidFill>
            <a:srgbClr val="D8EFF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924556" y="2529839"/>
            <a:ext cx="3219355" cy="1323437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8000" b="1" dirty="0" err="1">
                <a:latin typeface="VNI-Avo" pitchFamily="2" charset="0"/>
                <a:cs typeface="Times New Roman" panose="02020603050405020304" charset="0"/>
              </a:rPr>
              <a:t>ui</a:t>
            </a:r>
            <a:r>
              <a:rPr lang="en-US" sz="8000" b="1" dirty="0">
                <a:latin typeface="VNI-Avo" pitchFamily="2" charset="0"/>
                <a:cs typeface="Times New Roman" panose="02020603050405020304" charset="0"/>
              </a:rPr>
              <a:t> - </a:t>
            </a:r>
            <a:r>
              <a:rPr lang="en-US" sz="8000" b="1" dirty="0" err="1">
                <a:latin typeface="VNI-Avo" pitchFamily="2" charset="0"/>
                <a:cs typeface="Times New Roman" panose="02020603050405020304" charset="0"/>
              </a:rPr>
              <a:t>öi</a:t>
            </a:r>
            <a:endParaRPr lang="en-US" sz="8000" b="1" dirty="0">
              <a:latin typeface="VNI-Avo" pitchFamily="2" charset="0"/>
              <a:cs typeface="Times New Roman" panose="0202060305040502030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28230" y="2553964"/>
            <a:ext cx="2212006" cy="1323437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8000" b="1" dirty="0" err="1">
                <a:latin typeface="VNI-Avo" pitchFamily="2" charset="0"/>
                <a:cs typeface="Times New Roman" panose="02020603050405020304" charset="0"/>
              </a:rPr>
              <a:t>suûi</a:t>
            </a:r>
            <a:endParaRPr lang="en-US" sz="8000" b="1" dirty="0">
              <a:latin typeface="VNI-Avo" pitchFamily="2" charset="0"/>
              <a:cs typeface="Times New Roman" panose="0202060305040502030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15091" y="2533601"/>
            <a:ext cx="3219355" cy="1323437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8000" b="1" dirty="0" err="1">
                <a:latin typeface="VNI-Avo" pitchFamily="2" charset="0"/>
                <a:cs typeface="Times New Roman" panose="02020603050405020304" charset="0"/>
              </a:rPr>
              <a:t>ngöûi</a:t>
            </a:r>
            <a:endParaRPr lang="en-US" sz="8000" b="1" dirty="0">
              <a:latin typeface="VNI-Avo" pitchFamily="2" charset="0"/>
              <a:cs typeface="Times New Roman" panose="0202060305040502030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86693" y="2541980"/>
            <a:ext cx="4262873" cy="1323437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8000" b="1" dirty="0" err="1">
                <a:latin typeface="VNI-Avo" pitchFamily="2" charset="0"/>
                <a:cs typeface="Times New Roman" panose="02020603050405020304" charset="0"/>
              </a:rPr>
              <a:t>göûi</a:t>
            </a:r>
            <a:r>
              <a:rPr lang="en-US" sz="8000" b="1" dirty="0"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8000" b="1" dirty="0" err="1">
                <a:latin typeface="VNI-Avo" pitchFamily="2" charset="0"/>
                <a:cs typeface="Times New Roman" panose="02020603050405020304" charset="0"/>
              </a:rPr>
              <a:t>thö</a:t>
            </a:r>
            <a:endParaRPr lang="en-US" sz="8000" b="1" dirty="0">
              <a:latin typeface="VNI-Avo" pitchFamily="2" charset="0"/>
              <a:cs typeface="Times New Roman" panose="0202060305040502030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7833" y="1145485"/>
            <a:ext cx="2448227" cy="58477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3200" b="1" dirty="0" err="1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Khôûi</a:t>
            </a:r>
            <a:r>
              <a:rPr lang="en-US" sz="3200" b="1" dirty="0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ñoäng</a:t>
            </a:r>
            <a:r>
              <a:rPr lang="en-US" sz="3200" b="1" dirty="0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924713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0"/>
      <p:bldP spid="12" grpId="1"/>
      <p:bldP spid="14" grpId="0"/>
      <p:bldP spid="14" grpId="1"/>
      <p:bldP spid="16" grpId="0"/>
      <p:bldP spid="1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84075" y="0"/>
            <a:ext cx="6926245" cy="52321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Thöù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ba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ngaøy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7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thaùng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11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naêm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2023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2715" y="523218"/>
            <a:ext cx="2029126" cy="52321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Tieáng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Vieät</a:t>
            </a:r>
            <a:endParaRPr lang="en-US" sz="2800" b="1" dirty="0">
              <a:solidFill>
                <a:schemeClr val="tx1"/>
              </a:solidFill>
              <a:latin typeface="VNI-Avo" pitchFamily="2" charset="0"/>
              <a:cs typeface="Times New Roman" panose="02020603050405020304" charset="0"/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218098" y="1569654"/>
            <a:ext cx="8615680" cy="2113002"/>
          </a:xfrm>
          <a:prstGeom prst="horizontalScroll">
            <a:avLst/>
          </a:prstGeom>
          <a:solidFill>
            <a:srgbClr val="D8EFF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66970" y="1834226"/>
            <a:ext cx="7924800" cy="1295417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    Lan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göûi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thö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cho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Haø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keå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veà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queâ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Lan. ÔÛ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ñoù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,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coù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nhaø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saøn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naèm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ven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ñoài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7833" y="1145485"/>
            <a:ext cx="2448227" cy="58477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3200" b="1" dirty="0" err="1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Khôûi</a:t>
            </a:r>
            <a:r>
              <a:rPr lang="en-US" sz="3200" b="1" dirty="0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ñoäng</a:t>
            </a:r>
            <a:r>
              <a:rPr lang="en-US" sz="3200" b="1" dirty="0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252748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84075" y="0"/>
            <a:ext cx="6926245" cy="52321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Thöù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ba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ngaøy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7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thaùng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11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naêm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2023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2715" y="523218"/>
            <a:ext cx="2029126" cy="52321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Tieáng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Vieät</a:t>
            </a:r>
            <a:endParaRPr lang="en-US" sz="2800" b="1" dirty="0">
              <a:solidFill>
                <a:schemeClr val="tx1"/>
              </a:solidFill>
              <a:latin typeface="VNI-Avo" pitchFamily="2" charset="0"/>
              <a:cs typeface="Times New Roman" panose="0202060305040502030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7833" y="1145485"/>
            <a:ext cx="2448227" cy="58477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3200" b="1" dirty="0" err="1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Khôûi</a:t>
            </a:r>
            <a:r>
              <a:rPr lang="en-US" sz="3200" b="1" dirty="0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ñoäng</a:t>
            </a:r>
            <a:r>
              <a:rPr lang="en-US" sz="3200" b="1" dirty="0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05154" y="2657281"/>
            <a:ext cx="3436286" cy="58477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latin typeface="VNI-Avo" pitchFamily="2" charset="0"/>
                <a:cs typeface="Times New Roman" panose="02020603050405020304" charset="0"/>
              </a:rPr>
              <a:t>Vieát</a:t>
            </a:r>
            <a:r>
              <a:rPr lang="en-US" sz="3200" b="1" dirty="0">
                <a:solidFill>
                  <a:srgbClr val="FF0000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VNI-Avo" pitchFamily="2" charset="0"/>
                <a:cs typeface="Times New Roman" panose="02020603050405020304" charset="0"/>
              </a:rPr>
              <a:t>baûng</a:t>
            </a:r>
            <a:r>
              <a:rPr lang="en-US" sz="3200" b="1" dirty="0">
                <a:solidFill>
                  <a:srgbClr val="FF0000"/>
                </a:solidFill>
                <a:latin typeface="VNI-Avo" pitchFamily="2" charset="0"/>
                <a:cs typeface="Times New Roman" panose="02020603050405020304" charset="0"/>
              </a:rPr>
              <a:t> con</a:t>
            </a:r>
          </a:p>
        </p:txBody>
      </p:sp>
    </p:spTree>
    <p:extLst>
      <p:ext uri="{BB962C8B-B14F-4D97-AF65-F5344CB8AC3E}">
        <p14:creationId xmlns:p14="http://schemas.microsoft.com/office/powerpoint/2010/main" val="1397585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84075" y="0"/>
            <a:ext cx="6926245" cy="52321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Thöù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ba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ngaøy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7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thaùng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11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naêm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2023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2715" y="523218"/>
            <a:ext cx="2029126" cy="52321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Tieáng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Vieät</a:t>
            </a:r>
            <a:endParaRPr lang="en-US" sz="2800" b="1" dirty="0">
              <a:solidFill>
                <a:schemeClr val="tx1"/>
              </a:solidFill>
              <a:latin typeface="VNI-Avo" pitchFamily="2" charset="0"/>
              <a:cs typeface="Times New Roman" panose="0202060305040502030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9750" y="1493256"/>
            <a:ext cx="2483450" cy="58477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3200" b="1" dirty="0" err="1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Khaùm</a:t>
            </a:r>
            <a:r>
              <a:rPr lang="en-US" sz="3200" b="1" dirty="0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phaù</a:t>
            </a:r>
            <a:r>
              <a:rPr lang="en-US" sz="3200" b="1" dirty="0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203089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42090" y="4398147"/>
            <a:ext cx="6133706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3000" b="1" dirty="0" err="1">
                <a:latin typeface="VNI-Avo" pitchFamily="2" charset="0"/>
              </a:rPr>
              <a:t>Ao</a:t>
            </a:r>
            <a:r>
              <a:rPr lang="en-US" sz="3000" b="1" dirty="0">
                <a:latin typeface="VNI-Avo" pitchFamily="2" charset="0"/>
              </a:rPr>
              <a:t> </a:t>
            </a:r>
            <a:r>
              <a:rPr lang="en-US" sz="3000" b="1" dirty="0" err="1">
                <a:latin typeface="VNI-Avo" pitchFamily="2" charset="0"/>
              </a:rPr>
              <a:t>thu</a:t>
            </a:r>
            <a:r>
              <a:rPr lang="en-US" sz="3000" b="1" dirty="0">
                <a:latin typeface="VNI-Avo" pitchFamily="2" charset="0"/>
              </a:rPr>
              <a:t> </a:t>
            </a:r>
            <a:r>
              <a:rPr lang="en-US" sz="3000" b="1" dirty="0" err="1">
                <a:latin typeface="VNI-Avo" pitchFamily="2" charset="0"/>
              </a:rPr>
              <a:t>laïnh</a:t>
            </a:r>
            <a:r>
              <a:rPr lang="en-US" sz="3000" b="1" dirty="0">
                <a:latin typeface="VNI-Avo" pitchFamily="2" charset="0"/>
              </a:rPr>
              <a:t> </a:t>
            </a:r>
            <a:r>
              <a:rPr lang="en-US" sz="3000" b="1" dirty="0" err="1">
                <a:latin typeface="VNI-Avo" pitchFamily="2" charset="0"/>
              </a:rPr>
              <a:t>leõo</a:t>
            </a:r>
            <a:r>
              <a:rPr lang="en-US" sz="3000" b="1" dirty="0">
                <a:latin typeface="VNI-Avo" pitchFamily="2" charset="0"/>
              </a:rPr>
              <a:t> </a:t>
            </a:r>
            <a:r>
              <a:rPr lang="en-US" sz="3000" b="1" dirty="0" err="1">
                <a:latin typeface="VNI-Avo" pitchFamily="2" charset="0"/>
              </a:rPr>
              <a:t>nöôùc</a:t>
            </a:r>
            <a:r>
              <a:rPr lang="en-US" sz="3000" b="1" dirty="0">
                <a:latin typeface="VNI-Avo" pitchFamily="2" charset="0"/>
              </a:rPr>
              <a:t> </a:t>
            </a:r>
            <a:r>
              <a:rPr lang="en-US" sz="3000" b="1" dirty="0" err="1">
                <a:latin typeface="VNI-Avo" pitchFamily="2" charset="0"/>
              </a:rPr>
              <a:t>trong</a:t>
            </a:r>
            <a:r>
              <a:rPr lang="en-US" sz="3000" b="1" dirty="0">
                <a:latin typeface="VNI-Avo" pitchFamily="2" charset="0"/>
              </a:rPr>
              <a:t> </a:t>
            </a:r>
            <a:r>
              <a:rPr lang="en-US" sz="3000" b="1" dirty="0" err="1">
                <a:latin typeface="VNI-Avo" pitchFamily="2" charset="0"/>
              </a:rPr>
              <a:t>veo</a:t>
            </a:r>
            <a:r>
              <a:rPr lang="en-US" sz="3000" b="1" dirty="0">
                <a:latin typeface="VNI-Avo" pitchFamily="2" charset="0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1742090" y="4409825"/>
            <a:ext cx="672299" cy="53091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n-US" sz="3000" b="1" dirty="0" err="1">
                <a:solidFill>
                  <a:srgbClr val="FF0000"/>
                </a:solidFill>
                <a:latin typeface="VNI-Avo" pitchFamily="2" charset="0"/>
              </a:rPr>
              <a:t>Ao</a:t>
            </a:r>
            <a:endParaRPr lang="en-US" sz="30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85546" y="4393592"/>
            <a:ext cx="636232" cy="53091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n-US" sz="3000" b="1" dirty="0" err="1">
                <a:solidFill>
                  <a:srgbClr val="FF0000"/>
                </a:solidFill>
                <a:latin typeface="VNI-Avo" pitchFamily="2" charset="0"/>
              </a:rPr>
              <a:t>eo</a:t>
            </a:r>
            <a:endParaRPr lang="en-US" sz="30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5889" t="32521"/>
          <a:stretch/>
        </p:blipFill>
        <p:spPr>
          <a:xfrm>
            <a:off x="24702" y="0"/>
            <a:ext cx="9119298" cy="439316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095402" y="4393160"/>
            <a:ext cx="636232" cy="53091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n-US" sz="3000" b="1" dirty="0" err="1">
                <a:solidFill>
                  <a:srgbClr val="FF0000"/>
                </a:solidFill>
                <a:latin typeface="VNI-Avo" pitchFamily="2" charset="0"/>
              </a:rPr>
              <a:t>eo</a:t>
            </a:r>
            <a:endParaRPr lang="en-US" sz="3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756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4;p13">
            <a:extLst>
              <a:ext uri="{FF2B5EF4-FFF2-40B4-BE49-F238E27FC236}">
                <a16:creationId xmlns:a16="http://schemas.microsoft.com/office/drawing/2014/main" id="{E2C67BEE-231F-445C-A57E-9693BDA052BF}"/>
              </a:ext>
            </a:extLst>
          </p:cNvPr>
          <p:cNvSpPr txBox="1">
            <a:spLocks/>
          </p:cNvSpPr>
          <p:nvPr/>
        </p:nvSpPr>
        <p:spPr>
          <a:xfrm>
            <a:off x="871555" y="1198877"/>
            <a:ext cx="5577840" cy="5588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800" b="1" dirty="0" err="1">
                <a:solidFill>
                  <a:srgbClr val="FF0000"/>
                </a:solidFill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Baøi</a:t>
            </a:r>
            <a:r>
              <a:rPr lang="en-US" sz="4800" b="1" dirty="0">
                <a:solidFill>
                  <a:srgbClr val="FF0000"/>
                </a:solidFill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 42: </a:t>
            </a:r>
            <a:r>
              <a:rPr lang="en-US" sz="4800" b="1" dirty="0" err="1">
                <a:solidFill>
                  <a:srgbClr val="FF0000"/>
                </a:solidFill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ao</a:t>
            </a:r>
            <a:r>
              <a:rPr lang="en-US" sz="4800" b="1" dirty="0">
                <a:solidFill>
                  <a:srgbClr val="FF0000"/>
                </a:solidFill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  </a:t>
            </a:r>
            <a:r>
              <a:rPr lang="en-US" sz="4800" b="1" dirty="0" err="1">
                <a:solidFill>
                  <a:srgbClr val="FF0000"/>
                </a:solidFill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eo</a:t>
            </a:r>
            <a:endParaRPr lang="en-GB" sz="4800" b="1" dirty="0">
              <a:solidFill>
                <a:srgbClr val="FF0000"/>
              </a:solidFill>
              <a:latin typeface="VNI-Avo" pitchFamily="2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84075" y="0"/>
            <a:ext cx="6926245" cy="52321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Thöù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ba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ngaøy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7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thaùng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11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naêm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2023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2715" y="523218"/>
            <a:ext cx="2029126" cy="52321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Tieáng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Vieät</a:t>
            </a:r>
            <a:endParaRPr lang="en-US" sz="2800" b="1" dirty="0">
              <a:solidFill>
                <a:schemeClr val="tx1"/>
              </a:solidFill>
              <a:latin typeface="VNI-Avo" pitchFamily="2" charset="0"/>
              <a:cs typeface="Times New Roman" panose="0202060305040502030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8309" y="1981818"/>
            <a:ext cx="2463131" cy="58477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3200" b="1" dirty="0" err="1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Thöïc</a:t>
            </a:r>
            <a:r>
              <a:rPr lang="en-US" sz="3200" b="1" dirty="0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haønh</a:t>
            </a:r>
            <a:r>
              <a:rPr lang="en-US" sz="3200" b="1" dirty="0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46278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" y="-35264"/>
            <a:ext cx="1209040" cy="543263"/>
          </a:xfrm>
          <a:prstGeom prst="rect">
            <a:avLst/>
          </a:prstGeom>
        </p:spPr>
      </p:pic>
      <p:grpSp>
        <p:nvGrpSpPr>
          <p:cNvPr id="5" name="Group 30"/>
          <p:cNvGrpSpPr>
            <a:grpSpLocks/>
          </p:cNvGrpSpPr>
          <p:nvPr/>
        </p:nvGrpSpPr>
        <p:grpSpPr bwMode="auto">
          <a:xfrm>
            <a:off x="2657667" y="947523"/>
            <a:ext cx="3814254" cy="1968397"/>
            <a:chOff x="384" y="1680"/>
            <a:chExt cx="1680" cy="960"/>
          </a:xfrm>
          <a:solidFill>
            <a:srgbClr val="FFCCFF"/>
          </a:solidFill>
        </p:grpSpPr>
        <p:sp>
          <p:nvSpPr>
            <p:cNvPr id="6" name="Rectangle 27"/>
            <p:cNvSpPr>
              <a:spLocks noChangeArrowheads="1"/>
            </p:cNvSpPr>
            <p:nvPr/>
          </p:nvSpPr>
          <p:spPr bwMode="auto">
            <a:xfrm>
              <a:off x="384" y="1680"/>
              <a:ext cx="1680" cy="502"/>
            </a:xfrm>
            <a:prstGeom prst="rect">
              <a:avLst/>
            </a:prstGeom>
            <a:grp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6600">
                <a:latin typeface="VNI-Avo" pitchFamily="2" charset="0"/>
              </a:endParaRPr>
            </a:p>
          </p:txBody>
        </p:sp>
        <p:sp>
          <p:nvSpPr>
            <p:cNvPr id="7" name="Line 28"/>
            <p:cNvSpPr>
              <a:spLocks noChangeShapeType="1"/>
            </p:cNvSpPr>
            <p:nvPr/>
          </p:nvSpPr>
          <p:spPr bwMode="auto">
            <a:xfrm>
              <a:off x="1248" y="1680"/>
              <a:ext cx="0" cy="480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>
                <a:latin typeface="VNI-Avo" pitchFamily="2" charset="0"/>
              </a:endParaRPr>
            </a:p>
          </p:txBody>
        </p:sp>
        <p:sp>
          <p:nvSpPr>
            <p:cNvPr id="8" name="Rectangle 29"/>
            <p:cNvSpPr>
              <a:spLocks noChangeArrowheads="1"/>
            </p:cNvSpPr>
            <p:nvPr/>
          </p:nvSpPr>
          <p:spPr bwMode="auto">
            <a:xfrm>
              <a:off x="384" y="2160"/>
              <a:ext cx="1680" cy="480"/>
            </a:xfrm>
            <a:prstGeom prst="rect">
              <a:avLst/>
            </a:prstGeom>
            <a:grp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6600">
                <a:latin typeface="VNI-Avo" pitchFamily="2" charset="0"/>
              </a:endParaRPr>
            </a:p>
          </p:txBody>
        </p:sp>
      </p:grp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2885970" y="1000764"/>
            <a:ext cx="152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0"/>
              </a:spcBef>
              <a:buClr>
                <a:srgbClr val="000000"/>
              </a:buClr>
              <a:buNone/>
            </a:pPr>
            <a:r>
              <a:rPr lang="en-US" sz="4800" b="1" kern="0" dirty="0">
                <a:latin typeface="VNI-Avo" pitchFamily="2" charset="0"/>
                <a:sym typeface="Arial"/>
              </a:rPr>
              <a:t>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450458" y="983677"/>
            <a:ext cx="20214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en-US" sz="4800" b="1" kern="0" dirty="0" err="1">
                <a:solidFill>
                  <a:srgbClr val="FF0000"/>
                </a:solidFill>
                <a:latin typeface="VNI-Avo" pitchFamily="2" charset="0"/>
                <a:sym typeface="Arial"/>
              </a:rPr>
              <a:t>eo</a:t>
            </a:r>
            <a:endParaRPr lang="en-US" sz="4800" b="1" kern="0" dirty="0">
              <a:solidFill>
                <a:srgbClr val="FF0000"/>
              </a:solidFill>
              <a:latin typeface="VNI-Avo" pitchFamily="2" charset="0"/>
              <a:sym typeface="A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58691" y="2023964"/>
            <a:ext cx="32438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en-US" sz="4800" b="1" dirty="0" err="1">
                <a:latin typeface="VNI-Avo" pitchFamily="2" charset="0"/>
              </a:rPr>
              <a:t>l</a:t>
            </a:r>
            <a:r>
              <a:rPr lang="en-US" sz="4800" b="1" dirty="0" err="1">
                <a:solidFill>
                  <a:srgbClr val="FF0000"/>
                </a:solidFill>
                <a:latin typeface="VNI-Avo" pitchFamily="2" charset="0"/>
              </a:rPr>
              <a:t>eo</a:t>
            </a:r>
            <a:endParaRPr lang="en-US" sz="4800" b="1" kern="0" dirty="0">
              <a:solidFill>
                <a:srgbClr val="FF0000"/>
              </a:solidFill>
              <a:latin typeface="VNI-Avo" pitchFamily="2" charset="0"/>
              <a:sym typeface="Arial"/>
            </a:endParaRPr>
          </a:p>
        </p:txBody>
      </p:sp>
      <p:sp>
        <p:nvSpPr>
          <p:cNvPr id="14" name="Google Shape;54;p13">
            <a:extLst>
              <a:ext uri="{FF2B5EF4-FFF2-40B4-BE49-F238E27FC236}">
                <a16:creationId xmlns:a16="http://schemas.microsoft.com/office/drawing/2014/main" id="{E2C67BEE-231F-445C-A57E-9693BDA052BF}"/>
              </a:ext>
            </a:extLst>
          </p:cNvPr>
          <p:cNvSpPr txBox="1">
            <a:spLocks/>
          </p:cNvSpPr>
          <p:nvPr/>
        </p:nvSpPr>
        <p:spPr>
          <a:xfrm>
            <a:off x="2869662" y="195771"/>
            <a:ext cx="1259840" cy="5588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6000" b="1" dirty="0" err="1">
                <a:solidFill>
                  <a:srgbClr val="FF0000"/>
                </a:solidFill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ao</a:t>
            </a:r>
            <a:endParaRPr lang="en-GB" sz="6000" b="1" dirty="0">
              <a:solidFill>
                <a:srgbClr val="FF0000"/>
              </a:solidFill>
              <a:latin typeface="VNI-Avo" pitchFamily="2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5" name="Google Shape;54;p13">
            <a:extLst>
              <a:ext uri="{FF2B5EF4-FFF2-40B4-BE49-F238E27FC236}">
                <a16:creationId xmlns:a16="http://schemas.microsoft.com/office/drawing/2014/main" id="{E2C67BEE-231F-445C-A57E-9693BDA052BF}"/>
              </a:ext>
            </a:extLst>
          </p:cNvPr>
          <p:cNvSpPr txBox="1">
            <a:spLocks/>
          </p:cNvSpPr>
          <p:nvPr/>
        </p:nvSpPr>
        <p:spPr>
          <a:xfrm>
            <a:off x="5113775" y="211033"/>
            <a:ext cx="1259840" cy="5588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6000" b="1" dirty="0" err="1">
                <a:solidFill>
                  <a:srgbClr val="FF0000"/>
                </a:solidFill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eo</a:t>
            </a:r>
            <a:endParaRPr lang="en-GB" sz="6000" b="1" dirty="0">
              <a:solidFill>
                <a:srgbClr val="FF0000"/>
              </a:solidFill>
              <a:latin typeface="VNI-Avo" pitchFamily="2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89670" y="1977442"/>
            <a:ext cx="17422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en-US" sz="4800" b="1" dirty="0">
                <a:latin typeface="VNI-Avo" pitchFamily="2" charset="0"/>
              </a:rPr>
              <a:t>õ</a:t>
            </a:r>
            <a:endParaRPr lang="en-US" sz="4800" b="1" kern="0" dirty="0">
              <a:solidFill>
                <a:srgbClr val="FF0000"/>
              </a:solidFill>
              <a:latin typeface="VNI-Avo" pitchFamily="2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1033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4" grpId="0" animBg="1"/>
      <p:bldP spid="15" grpId="0" animBg="1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" y="-35264"/>
            <a:ext cx="1209040" cy="543263"/>
          </a:xfrm>
          <a:prstGeom prst="rect">
            <a:avLst/>
          </a:prstGeom>
        </p:spPr>
      </p:pic>
      <p:grpSp>
        <p:nvGrpSpPr>
          <p:cNvPr id="5" name="Group 30"/>
          <p:cNvGrpSpPr>
            <a:grpSpLocks/>
          </p:cNvGrpSpPr>
          <p:nvPr/>
        </p:nvGrpSpPr>
        <p:grpSpPr bwMode="auto">
          <a:xfrm>
            <a:off x="2657667" y="947523"/>
            <a:ext cx="3814254" cy="1968397"/>
            <a:chOff x="384" y="1680"/>
            <a:chExt cx="1680" cy="960"/>
          </a:xfrm>
          <a:solidFill>
            <a:srgbClr val="FFCCFF"/>
          </a:solidFill>
        </p:grpSpPr>
        <p:sp>
          <p:nvSpPr>
            <p:cNvPr id="7" name="Line 28"/>
            <p:cNvSpPr>
              <a:spLocks noChangeShapeType="1"/>
            </p:cNvSpPr>
            <p:nvPr/>
          </p:nvSpPr>
          <p:spPr bwMode="auto">
            <a:xfrm>
              <a:off x="1248" y="1680"/>
              <a:ext cx="0" cy="480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endParaRPr>
            </a:p>
          </p:txBody>
        </p:sp>
        <p:sp>
          <p:nvSpPr>
            <p:cNvPr id="8" name="Rectangle 29"/>
            <p:cNvSpPr>
              <a:spLocks noChangeArrowheads="1"/>
            </p:cNvSpPr>
            <p:nvPr/>
          </p:nvSpPr>
          <p:spPr bwMode="auto">
            <a:xfrm>
              <a:off x="384" y="2160"/>
              <a:ext cx="1680" cy="480"/>
            </a:xfrm>
            <a:prstGeom prst="rect">
              <a:avLst/>
            </a:prstGeom>
            <a:grp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6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3058691" y="1931275"/>
            <a:ext cx="32438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l</a:t>
            </a: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eo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sp>
        <p:nvSpPr>
          <p:cNvPr id="14" name="Google Shape;54;p13">
            <a:extLst>
              <a:ext uri="{FF2B5EF4-FFF2-40B4-BE49-F238E27FC236}">
                <a16:creationId xmlns:a16="http://schemas.microsoft.com/office/drawing/2014/main" id="{E2C67BEE-231F-445C-A57E-9693BDA052BF}"/>
              </a:ext>
            </a:extLst>
          </p:cNvPr>
          <p:cNvSpPr txBox="1">
            <a:spLocks/>
          </p:cNvSpPr>
          <p:nvPr/>
        </p:nvSpPr>
        <p:spPr>
          <a:xfrm>
            <a:off x="2861631" y="600102"/>
            <a:ext cx="1259840" cy="5588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ao</a:t>
            </a:r>
            <a:endParaRPr kumimoji="0" lang="en-GB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sp>
        <p:nvSpPr>
          <p:cNvPr id="15" name="Google Shape;54;p13">
            <a:extLst>
              <a:ext uri="{FF2B5EF4-FFF2-40B4-BE49-F238E27FC236}">
                <a16:creationId xmlns:a16="http://schemas.microsoft.com/office/drawing/2014/main" id="{E2C67BEE-231F-445C-A57E-9693BDA052BF}"/>
              </a:ext>
            </a:extLst>
          </p:cNvPr>
          <p:cNvSpPr txBox="1">
            <a:spLocks/>
          </p:cNvSpPr>
          <p:nvPr/>
        </p:nvSpPr>
        <p:spPr>
          <a:xfrm>
            <a:off x="4915682" y="606225"/>
            <a:ext cx="1259840" cy="5588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eo</a:t>
            </a:r>
            <a:endParaRPr kumimoji="0" lang="en-GB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89670" y="1977442"/>
            <a:ext cx="17422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õ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24230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" y="-35264"/>
            <a:ext cx="1209040" cy="543263"/>
          </a:xfrm>
          <a:prstGeom prst="rect">
            <a:avLst/>
          </a:prstGeom>
        </p:spPr>
      </p:pic>
      <p:sp>
        <p:nvSpPr>
          <p:cNvPr id="14" name="Google Shape;54;p13">
            <a:extLst>
              <a:ext uri="{FF2B5EF4-FFF2-40B4-BE49-F238E27FC236}">
                <a16:creationId xmlns:a16="http://schemas.microsoft.com/office/drawing/2014/main" id="{E2C67BEE-231F-445C-A57E-9693BDA052BF}"/>
              </a:ext>
            </a:extLst>
          </p:cNvPr>
          <p:cNvSpPr txBox="1">
            <a:spLocks/>
          </p:cNvSpPr>
          <p:nvPr/>
        </p:nvSpPr>
        <p:spPr>
          <a:xfrm>
            <a:off x="2869662" y="195771"/>
            <a:ext cx="1259840" cy="5588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ao</a:t>
            </a:r>
            <a:endParaRPr kumimoji="0" lang="en-GB" sz="6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sp>
        <p:nvSpPr>
          <p:cNvPr id="15" name="Google Shape;54;p13">
            <a:extLst>
              <a:ext uri="{FF2B5EF4-FFF2-40B4-BE49-F238E27FC236}">
                <a16:creationId xmlns:a16="http://schemas.microsoft.com/office/drawing/2014/main" id="{E2C67BEE-231F-445C-A57E-9693BDA052BF}"/>
              </a:ext>
            </a:extLst>
          </p:cNvPr>
          <p:cNvSpPr txBox="1">
            <a:spLocks/>
          </p:cNvSpPr>
          <p:nvPr/>
        </p:nvSpPr>
        <p:spPr>
          <a:xfrm>
            <a:off x="5113775" y="211033"/>
            <a:ext cx="1259840" cy="5588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eo</a:t>
            </a:r>
            <a:endParaRPr kumimoji="0" lang="en-GB" sz="6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739339" y="-30313"/>
            <a:ext cx="20214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o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978237" y="-20153"/>
            <a:ext cx="20214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o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239182" y="-28389"/>
            <a:ext cx="20214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a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491830" y="-13583"/>
            <a:ext cx="2021463" cy="1015663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AD1364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4263820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8" grpId="0"/>
      <p:bldP spid="28" grpId="1"/>
      <p:bldP spid="30" grpId="0"/>
      <p:bldP spid="30" grpId="1"/>
      <p:bldP spid="33" grpId="0"/>
      <p:bldP spid="33" grpId="1"/>
      <p:bldP spid="34" grpId="0" animBg="1"/>
      <p:bldP spid="34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" y="-35264"/>
            <a:ext cx="1209040" cy="543263"/>
          </a:xfrm>
          <a:prstGeom prst="rect">
            <a:avLst/>
          </a:prstGeom>
        </p:spPr>
      </p:pic>
      <p:grpSp>
        <p:nvGrpSpPr>
          <p:cNvPr id="5" name="Group 30"/>
          <p:cNvGrpSpPr>
            <a:grpSpLocks/>
          </p:cNvGrpSpPr>
          <p:nvPr/>
        </p:nvGrpSpPr>
        <p:grpSpPr bwMode="auto">
          <a:xfrm>
            <a:off x="2838097" y="957000"/>
            <a:ext cx="3814254" cy="1968397"/>
            <a:chOff x="384" y="1680"/>
            <a:chExt cx="1680" cy="960"/>
          </a:xfrm>
          <a:solidFill>
            <a:srgbClr val="FFCCFF"/>
          </a:solidFill>
        </p:grpSpPr>
        <p:sp>
          <p:nvSpPr>
            <p:cNvPr id="7" name="Line 28"/>
            <p:cNvSpPr>
              <a:spLocks noChangeShapeType="1"/>
            </p:cNvSpPr>
            <p:nvPr/>
          </p:nvSpPr>
          <p:spPr bwMode="auto">
            <a:xfrm>
              <a:off x="1248" y="1680"/>
              <a:ext cx="0" cy="480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endParaRPr>
            </a:p>
          </p:txBody>
        </p:sp>
        <p:sp>
          <p:nvSpPr>
            <p:cNvPr id="8" name="Rectangle 29"/>
            <p:cNvSpPr>
              <a:spLocks noChangeArrowheads="1"/>
            </p:cNvSpPr>
            <p:nvPr/>
          </p:nvSpPr>
          <p:spPr bwMode="auto">
            <a:xfrm>
              <a:off x="384" y="2160"/>
              <a:ext cx="1680" cy="480"/>
            </a:xfrm>
            <a:prstGeom prst="rect">
              <a:avLst/>
            </a:prstGeom>
            <a:grp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6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3058691" y="2023964"/>
            <a:ext cx="32438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l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eo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sp>
        <p:nvSpPr>
          <p:cNvPr id="14" name="Google Shape;54;p13">
            <a:extLst>
              <a:ext uri="{FF2B5EF4-FFF2-40B4-BE49-F238E27FC236}">
                <a16:creationId xmlns:a16="http://schemas.microsoft.com/office/drawing/2014/main" id="{E2C67BEE-231F-445C-A57E-9693BDA052BF}"/>
              </a:ext>
            </a:extLst>
          </p:cNvPr>
          <p:cNvSpPr txBox="1">
            <a:spLocks/>
          </p:cNvSpPr>
          <p:nvPr/>
        </p:nvSpPr>
        <p:spPr>
          <a:xfrm>
            <a:off x="2932961" y="677577"/>
            <a:ext cx="1259840" cy="5588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ao</a:t>
            </a:r>
            <a:endParaRPr kumimoji="0" lang="en-GB" sz="6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sp>
        <p:nvSpPr>
          <p:cNvPr id="15" name="Google Shape;54;p13">
            <a:extLst>
              <a:ext uri="{FF2B5EF4-FFF2-40B4-BE49-F238E27FC236}">
                <a16:creationId xmlns:a16="http://schemas.microsoft.com/office/drawing/2014/main" id="{E2C67BEE-231F-445C-A57E-9693BDA052BF}"/>
              </a:ext>
            </a:extLst>
          </p:cNvPr>
          <p:cNvSpPr txBox="1">
            <a:spLocks/>
          </p:cNvSpPr>
          <p:nvPr/>
        </p:nvSpPr>
        <p:spPr>
          <a:xfrm>
            <a:off x="5042656" y="711196"/>
            <a:ext cx="1259840" cy="5588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eo</a:t>
            </a:r>
            <a:endParaRPr kumimoji="0" lang="en-GB" sz="6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89670" y="1977442"/>
            <a:ext cx="17422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õ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sp>
        <p:nvSpPr>
          <p:cNvPr id="42" name="Content Placeholder 2"/>
          <p:cNvSpPr>
            <a:spLocks noGrp="1"/>
          </p:cNvSpPr>
          <p:nvPr>
            <p:ph idx="1"/>
          </p:nvPr>
        </p:nvSpPr>
        <p:spPr>
          <a:xfrm>
            <a:off x="35560" y="3191342"/>
            <a:ext cx="2250324" cy="11317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500" dirty="0" err="1">
                <a:solidFill>
                  <a:schemeClr val="tx1"/>
                </a:solidFill>
                <a:latin typeface="VNI-Avo" pitchFamily="2" charset="0"/>
              </a:rPr>
              <a:t>chaøo</a:t>
            </a:r>
            <a:endParaRPr lang="en-US" sz="45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43" name="Content Placeholder 2"/>
          <p:cNvSpPr txBox="1">
            <a:spLocks/>
          </p:cNvSpPr>
          <p:nvPr/>
        </p:nvSpPr>
        <p:spPr>
          <a:xfrm>
            <a:off x="1854815" y="3193167"/>
            <a:ext cx="1509689" cy="1131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en-US" sz="45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dao</a:t>
            </a:r>
            <a:endParaRPr kumimoji="0" lang="en-US" sz="4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3473051" y="3191891"/>
            <a:ext cx="1309142" cy="1131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en-US" sz="45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saùo</a:t>
            </a:r>
            <a:endParaRPr kumimoji="0" lang="en-US" sz="4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4847937" y="3197680"/>
            <a:ext cx="1581315" cy="1131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en-US" sz="45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deûo</a:t>
            </a:r>
            <a:endParaRPr kumimoji="0" lang="en-US" sz="4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sp>
        <p:nvSpPr>
          <p:cNvPr id="46" name="Content Placeholder 2"/>
          <p:cNvSpPr txBox="1">
            <a:spLocks/>
          </p:cNvSpPr>
          <p:nvPr/>
        </p:nvSpPr>
        <p:spPr>
          <a:xfrm>
            <a:off x="7706325" y="3202401"/>
            <a:ext cx="1490225" cy="1131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en-US" sz="45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ñeõo</a:t>
            </a:r>
            <a:endParaRPr kumimoji="0" lang="en-US" sz="4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6348253" y="3196009"/>
            <a:ext cx="1587051" cy="1131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en-US" sz="45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keïo</a:t>
            </a:r>
            <a:endParaRPr kumimoji="0" lang="en-US" sz="4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770504" y="3191248"/>
            <a:ext cx="1775402" cy="97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en-US" sz="45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ao</a:t>
            </a:r>
            <a:endParaRPr kumimoji="0" lang="en-US" sz="45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sp>
        <p:nvSpPr>
          <p:cNvPr id="49" name="Content Placeholder 2"/>
          <p:cNvSpPr txBox="1">
            <a:spLocks/>
          </p:cNvSpPr>
          <p:nvPr/>
        </p:nvSpPr>
        <p:spPr>
          <a:xfrm>
            <a:off x="2268162" y="3187170"/>
            <a:ext cx="1509689" cy="1131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en-US" sz="45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ao</a:t>
            </a:r>
            <a:endParaRPr kumimoji="0" lang="en-US" sz="45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sp>
        <p:nvSpPr>
          <p:cNvPr id="50" name="Content Placeholder 2"/>
          <p:cNvSpPr txBox="1">
            <a:spLocks/>
          </p:cNvSpPr>
          <p:nvPr/>
        </p:nvSpPr>
        <p:spPr>
          <a:xfrm>
            <a:off x="3709430" y="3185161"/>
            <a:ext cx="1309142" cy="1131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en-US" sz="45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ao</a:t>
            </a:r>
            <a:endParaRPr kumimoji="0" lang="en-US" sz="45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sp>
        <p:nvSpPr>
          <p:cNvPr id="51" name="Content Placeholder 2"/>
          <p:cNvSpPr txBox="1">
            <a:spLocks/>
          </p:cNvSpPr>
          <p:nvPr/>
        </p:nvSpPr>
        <p:spPr>
          <a:xfrm>
            <a:off x="5254618" y="3204401"/>
            <a:ext cx="1581315" cy="1131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en-US" sz="45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eo</a:t>
            </a:r>
            <a:endParaRPr kumimoji="0" lang="en-US" sz="45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sp>
        <p:nvSpPr>
          <p:cNvPr id="52" name="Content Placeholder 2"/>
          <p:cNvSpPr txBox="1">
            <a:spLocks/>
          </p:cNvSpPr>
          <p:nvPr/>
        </p:nvSpPr>
        <p:spPr>
          <a:xfrm>
            <a:off x="6652351" y="3198083"/>
            <a:ext cx="1587051" cy="1131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en-US" sz="45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eo</a:t>
            </a:r>
            <a:endParaRPr kumimoji="0" lang="en-US" sz="45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sp>
        <p:nvSpPr>
          <p:cNvPr id="53" name="Content Placeholder 2"/>
          <p:cNvSpPr txBox="1">
            <a:spLocks/>
          </p:cNvSpPr>
          <p:nvPr/>
        </p:nvSpPr>
        <p:spPr>
          <a:xfrm>
            <a:off x="8118184" y="3197235"/>
            <a:ext cx="1490225" cy="1131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en-US" sz="45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eo</a:t>
            </a:r>
            <a:endParaRPr kumimoji="0" lang="en-US" sz="45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0578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build="p"/>
      <p:bldP spid="43" grpId="0"/>
      <p:bldP spid="44" grpId="0"/>
      <p:bldP spid="45" grpId="0"/>
      <p:bldP spid="46" grpId="0"/>
      <p:bldP spid="47" grpId="0"/>
      <p:bldP spid="48" grpId="0" build="p"/>
      <p:bldP spid="49" grpId="0"/>
      <p:bldP spid="50" grpId="0"/>
      <p:bldP spid="51" grpId="0"/>
      <p:bldP spid="52" grpId="0"/>
      <p:bldP spid="5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" y="-35264"/>
            <a:ext cx="1209040" cy="5432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7400" y="2848238"/>
            <a:ext cx="35506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latin typeface="VNI-Avo" pitchFamily="2" charset="0"/>
              </a:rPr>
              <a:t>quaû</a:t>
            </a:r>
            <a:r>
              <a:rPr lang="en-US" sz="6000" dirty="0">
                <a:latin typeface="VNI-Avo" pitchFamily="2" charset="0"/>
              </a:rPr>
              <a:t> </a:t>
            </a:r>
            <a:r>
              <a:rPr lang="en-US" sz="6000" dirty="0" err="1">
                <a:latin typeface="VNI-Avo" pitchFamily="2" charset="0"/>
              </a:rPr>
              <a:t>taùo</a:t>
            </a:r>
            <a:endParaRPr lang="en-US" sz="6000" dirty="0">
              <a:latin typeface="VNI-Avo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96545" y="2855191"/>
            <a:ext cx="39922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latin typeface="VNI-Avo" pitchFamily="2" charset="0"/>
              </a:rPr>
              <a:t>caùi</a:t>
            </a:r>
            <a:r>
              <a:rPr lang="en-US" sz="6000" dirty="0">
                <a:latin typeface="VNI-Avo" pitchFamily="2" charset="0"/>
              </a:rPr>
              <a:t> </a:t>
            </a:r>
            <a:r>
              <a:rPr lang="en-US" sz="6000" dirty="0" err="1">
                <a:latin typeface="VNI-Avo" pitchFamily="2" charset="0"/>
              </a:rPr>
              <a:t>keïo</a:t>
            </a:r>
            <a:endParaRPr lang="en-US" sz="6000" dirty="0">
              <a:latin typeface="VNI-Avo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56243" y="1476060"/>
            <a:ext cx="39922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latin typeface="VNI-Avo" pitchFamily="2" charset="0"/>
              </a:rPr>
              <a:t>beøo</a:t>
            </a:r>
            <a:endParaRPr lang="en-US" sz="6000" dirty="0">
              <a:latin typeface="VNI-Avo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2549EA5-9F5E-44C6-9699-FA4ABC0B9A7C}"/>
              </a:ext>
            </a:extLst>
          </p:cNvPr>
          <p:cNvGrpSpPr/>
          <p:nvPr/>
        </p:nvGrpSpPr>
        <p:grpSpPr>
          <a:xfrm>
            <a:off x="6074770" y="2429184"/>
            <a:ext cx="1554480" cy="81938"/>
            <a:chOff x="6183630" y="2526030"/>
            <a:chExt cx="1554480" cy="81938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6183630" y="2526030"/>
              <a:ext cx="1554480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6766560" y="2607968"/>
              <a:ext cx="97155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32E9BC2-6AAD-4D24-A1B8-C3E105D7DC35}"/>
              </a:ext>
            </a:extLst>
          </p:cNvPr>
          <p:cNvGrpSpPr/>
          <p:nvPr/>
        </p:nvGrpSpPr>
        <p:grpSpPr>
          <a:xfrm>
            <a:off x="2508985" y="3769635"/>
            <a:ext cx="1303020" cy="81938"/>
            <a:chOff x="2703195" y="3800413"/>
            <a:chExt cx="1303020" cy="81938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2703195" y="3800413"/>
              <a:ext cx="1303020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000375" y="3882351"/>
              <a:ext cx="97155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8B447D1-0887-4B90-900F-B09BA32A9BF8}"/>
              </a:ext>
            </a:extLst>
          </p:cNvPr>
          <p:cNvGrpSpPr/>
          <p:nvPr/>
        </p:nvGrpSpPr>
        <p:grpSpPr>
          <a:xfrm>
            <a:off x="6312624" y="3832392"/>
            <a:ext cx="1451610" cy="81938"/>
            <a:chOff x="6377940" y="3821506"/>
            <a:chExt cx="1451610" cy="81938"/>
          </a:xfrm>
        </p:grpSpPr>
        <p:cxnSp>
          <p:nvCxnSpPr>
            <p:cNvPr id="38" name="Straight Connector 37"/>
            <p:cNvCxnSpPr/>
            <p:nvPr/>
          </p:nvCxnSpPr>
          <p:spPr>
            <a:xfrm flipV="1">
              <a:off x="6377940" y="3821506"/>
              <a:ext cx="1451610" cy="1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6858000" y="3903444"/>
              <a:ext cx="97155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585612" y="1481868"/>
            <a:ext cx="45666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latin typeface="VNI-Avo" pitchFamily="2" charset="0"/>
              </a:rPr>
              <a:t>ngoâi</a:t>
            </a:r>
            <a:r>
              <a:rPr lang="en-US" sz="6000" dirty="0">
                <a:latin typeface="VNI-Avo" pitchFamily="2" charset="0"/>
              </a:rPr>
              <a:t> </a:t>
            </a:r>
            <a:r>
              <a:rPr lang="en-US" sz="6000" dirty="0" err="1">
                <a:latin typeface="VNI-Avo" pitchFamily="2" charset="0"/>
              </a:rPr>
              <a:t>sao</a:t>
            </a:r>
            <a:endParaRPr lang="en-US" sz="6000" dirty="0">
              <a:latin typeface="VNI-Avo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BCA986B-94D9-4C8C-908D-B14A72B83ED6}"/>
              </a:ext>
            </a:extLst>
          </p:cNvPr>
          <p:cNvGrpSpPr/>
          <p:nvPr/>
        </p:nvGrpSpPr>
        <p:grpSpPr>
          <a:xfrm>
            <a:off x="2627586" y="2422389"/>
            <a:ext cx="1212894" cy="81937"/>
            <a:chOff x="2627586" y="2474939"/>
            <a:chExt cx="1212894" cy="81937"/>
          </a:xfrm>
        </p:grpSpPr>
        <p:cxnSp>
          <p:nvCxnSpPr>
            <p:cNvPr id="26" name="Straight Connector 25"/>
            <p:cNvCxnSpPr/>
            <p:nvPr/>
          </p:nvCxnSpPr>
          <p:spPr>
            <a:xfrm flipV="1">
              <a:off x="2627586" y="2474939"/>
              <a:ext cx="1212894" cy="1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868930" y="2556876"/>
              <a:ext cx="97155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C8198B7F-E919-4F00-A9F3-008D04709C7E}"/>
              </a:ext>
            </a:extLst>
          </p:cNvPr>
          <p:cNvSpPr txBox="1"/>
          <p:nvPr/>
        </p:nvSpPr>
        <p:spPr>
          <a:xfrm>
            <a:off x="4738699" y="1479797"/>
            <a:ext cx="19482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latin typeface="VNI-Avo" pitchFamily="2" charset="0"/>
              </a:rPr>
              <a:t>ao</a:t>
            </a:r>
            <a:endParaRPr lang="en-US" sz="6000" dirty="0">
              <a:latin typeface="VNI-Avo" pitchFamily="2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2549EA5-9F5E-44C6-9699-FA4ABC0B9A7C}"/>
              </a:ext>
            </a:extLst>
          </p:cNvPr>
          <p:cNvGrpSpPr/>
          <p:nvPr/>
        </p:nvGrpSpPr>
        <p:grpSpPr>
          <a:xfrm>
            <a:off x="4863179" y="2422390"/>
            <a:ext cx="971550" cy="81938"/>
            <a:chOff x="6766560" y="2526030"/>
            <a:chExt cx="971550" cy="81938"/>
          </a:xfrm>
        </p:grpSpPr>
        <p:cxnSp>
          <p:nvCxnSpPr>
            <p:cNvPr id="23" name="Straight Connector 22"/>
            <p:cNvCxnSpPr/>
            <p:nvPr/>
          </p:nvCxnSpPr>
          <p:spPr>
            <a:xfrm flipV="1">
              <a:off x="6766560" y="2526030"/>
              <a:ext cx="971550" cy="2643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6766560" y="2607968"/>
              <a:ext cx="97155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799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394" y="703860"/>
            <a:ext cx="3676869" cy="364871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5004" y="0"/>
            <a:ext cx="4352087" cy="457989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9269" y="507999"/>
            <a:ext cx="5531657" cy="417623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" y="-35264"/>
            <a:ext cx="1209040" cy="54326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583" y="1146600"/>
            <a:ext cx="4153885" cy="276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6909" y="749012"/>
            <a:ext cx="4975986" cy="3610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793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èo hoa dâu – Wikipedia tiếng Việt">
            <a:extLst>
              <a:ext uri="{FF2B5EF4-FFF2-40B4-BE49-F238E27FC236}">
                <a16:creationId xmlns:a16="http://schemas.microsoft.com/office/drawing/2014/main" id="{AEE7424B-277D-5A38-7AA1-2168790D78F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068705"/>
            <a:ext cx="3870960" cy="2903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EF383D5-4F9B-A16C-66B0-A17A2CA32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3125" y="1122045"/>
            <a:ext cx="3347291" cy="278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373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" y="-35264"/>
            <a:ext cx="1209040" cy="5432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7400" y="2848238"/>
            <a:ext cx="35506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latin typeface="VNI-Avo" pitchFamily="2" charset="0"/>
              </a:rPr>
              <a:t>quaû</a:t>
            </a:r>
            <a:r>
              <a:rPr lang="en-US" sz="6000" dirty="0">
                <a:latin typeface="VNI-Avo" pitchFamily="2" charset="0"/>
              </a:rPr>
              <a:t> </a:t>
            </a:r>
            <a:r>
              <a:rPr lang="en-US" sz="6000" dirty="0" err="1">
                <a:latin typeface="VNI-Avo" pitchFamily="2" charset="0"/>
              </a:rPr>
              <a:t>taùo</a:t>
            </a:r>
            <a:endParaRPr lang="en-US" sz="6000" dirty="0">
              <a:latin typeface="VNI-Avo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04253" y="2853990"/>
            <a:ext cx="39922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latin typeface="VNI-Avo" pitchFamily="2" charset="0"/>
              </a:rPr>
              <a:t>caùi</a:t>
            </a:r>
            <a:r>
              <a:rPr lang="en-US" sz="6000" dirty="0">
                <a:latin typeface="VNI-Avo" pitchFamily="2" charset="0"/>
              </a:rPr>
              <a:t> </a:t>
            </a:r>
            <a:r>
              <a:rPr lang="en-US" sz="6000" dirty="0" err="1">
                <a:latin typeface="VNI-Avo" pitchFamily="2" charset="0"/>
              </a:rPr>
              <a:t>keïo</a:t>
            </a:r>
            <a:endParaRPr lang="en-US" sz="6000" dirty="0">
              <a:latin typeface="VNI-Avo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56243" y="1476060"/>
            <a:ext cx="39922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latin typeface="VNI-Avo" pitchFamily="2" charset="0"/>
              </a:rPr>
              <a:t>beøo</a:t>
            </a:r>
            <a:endParaRPr lang="en-US" sz="6000" dirty="0">
              <a:latin typeface="VNI-Avo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5612" y="1481868"/>
            <a:ext cx="45666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latin typeface="VNI-Avo" pitchFamily="2" charset="0"/>
              </a:rPr>
              <a:t>ngoâi</a:t>
            </a:r>
            <a:r>
              <a:rPr lang="en-US" sz="6000" dirty="0">
                <a:latin typeface="VNI-Avo" pitchFamily="2" charset="0"/>
              </a:rPr>
              <a:t> </a:t>
            </a:r>
            <a:r>
              <a:rPr lang="en-US" sz="6000" dirty="0" err="1">
                <a:latin typeface="VNI-Avo" pitchFamily="2" charset="0"/>
              </a:rPr>
              <a:t>sao</a:t>
            </a:r>
            <a:endParaRPr lang="en-US" sz="6000" dirty="0">
              <a:latin typeface="VNI-Avo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8198B7F-E919-4F00-A9F3-008D04709C7E}"/>
              </a:ext>
            </a:extLst>
          </p:cNvPr>
          <p:cNvSpPr txBox="1"/>
          <p:nvPr/>
        </p:nvSpPr>
        <p:spPr>
          <a:xfrm>
            <a:off x="4738699" y="1479797"/>
            <a:ext cx="19482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latin typeface="VNI-Avo" pitchFamily="2" charset="0"/>
              </a:rPr>
              <a:t>ao</a:t>
            </a:r>
            <a:endParaRPr lang="en-US" sz="6000" dirty="0">
              <a:latin typeface="VNI-Av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114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" y="-35264"/>
            <a:ext cx="1209040" cy="543263"/>
          </a:xfrm>
          <a:prstGeom prst="rect">
            <a:avLst/>
          </a:prstGeom>
        </p:spPr>
      </p:pic>
      <p:grpSp>
        <p:nvGrpSpPr>
          <p:cNvPr id="5" name="Group 30"/>
          <p:cNvGrpSpPr>
            <a:grpSpLocks/>
          </p:cNvGrpSpPr>
          <p:nvPr/>
        </p:nvGrpSpPr>
        <p:grpSpPr bwMode="auto">
          <a:xfrm>
            <a:off x="2657667" y="838663"/>
            <a:ext cx="3814254" cy="1968398"/>
            <a:chOff x="384" y="1680"/>
            <a:chExt cx="1680" cy="960"/>
          </a:xfrm>
          <a:solidFill>
            <a:srgbClr val="FFCCFF"/>
          </a:solidFill>
        </p:grpSpPr>
        <p:sp>
          <p:nvSpPr>
            <p:cNvPr id="7" name="Line 28"/>
            <p:cNvSpPr>
              <a:spLocks noChangeShapeType="1"/>
            </p:cNvSpPr>
            <p:nvPr/>
          </p:nvSpPr>
          <p:spPr bwMode="auto">
            <a:xfrm>
              <a:off x="1248" y="1680"/>
              <a:ext cx="0" cy="480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>
                <a:latin typeface="VNI-Avo" pitchFamily="2" charset="0"/>
              </a:endParaRPr>
            </a:p>
          </p:txBody>
        </p:sp>
        <p:sp>
          <p:nvSpPr>
            <p:cNvPr id="8" name="Rectangle 29"/>
            <p:cNvSpPr>
              <a:spLocks noChangeArrowheads="1"/>
            </p:cNvSpPr>
            <p:nvPr/>
          </p:nvSpPr>
          <p:spPr bwMode="auto">
            <a:xfrm>
              <a:off x="384" y="2160"/>
              <a:ext cx="1680" cy="480"/>
            </a:xfrm>
            <a:prstGeom prst="rect">
              <a:avLst/>
            </a:prstGeom>
            <a:grp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6600">
                <a:latin typeface="VNI-Avo" pitchFamily="2" charset="0"/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3062696" y="1817122"/>
            <a:ext cx="32438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en-US" sz="4800" b="1" dirty="0" err="1">
                <a:latin typeface="VNI-Avo" pitchFamily="2" charset="0"/>
              </a:rPr>
              <a:t>l</a:t>
            </a:r>
            <a:r>
              <a:rPr lang="en-US" sz="4800" b="1" dirty="0" err="1">
                <a:solidFill>
                  <a:srgbClr val="FF0000"/>
                </a:solidFill>
                <a:latin typeface="VNI-Avo" pitchFamily="2" charset="0"/>
              </a:rPr>
              <a:t>eo</a:t>
            </a:r>
            <a:endParaRPr lang="en-US" sz="4800" b="1" kern="0" dirty="0">
              <a:solidFill>
                <a:srgbClr val="FF0000"/>
              </a:solidFill>
              <a:latin typeface="VNI-Avo" pitchFamily="2" charset="0"/>
              <a:sym typeface="Arial"/>
            </a:endParaRPr>
          </a:p>
        </p:txBody>
      </p:sp>
      <p:sp>
        <p:nvSpPr>
          <p:cNvPr id="14" name="Google Shape;54;p13">
            <a:extLst>
              <a:ext uri="{FF2B5EF4-FFF2-40B4-BE49-F238E27FC236}">
                <a16:creationId xmlns:a16="http://schemas.microsoft.com/office/drawing/2014/main" id="{E2C67BEE-231F-445C-A57E-9693BDA052BF}"/>
              </a:ext>
            </a:extLst>
          </p:cNvPr>
          <p:cNvSpPr txBox="1">
            <a:spLocks/>
          </p:cNvSpPr>
          <p:nvPr/>
        </p:nvSpPr>
        <p:spPr>
          <a:xfrm>
            <a:off x="2825742" y="507999"/>
            <a:ext cx="1259840" cy="5588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6000" b="1" dirty="0" err="1">
                <a:solidFill>
                  <a:srgbClr val="FF0000"/>
                </a:solidFill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ao</a:t>
            </a:r>
            <a:endParaRPr lang="en-GB" sz="6000" b="1" dirty="0">
              <a:solidFill>
                <a:srgbClr val="FF0000"/>
              </a:solidFill>
              <a:latin typeface="VNI-Avo" pitchFamily="2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5" name="Google Shape;54;p13">
            <a:extLst>
              <a:ext uri="{FF2B5EF4-FFF2-40B4-BE49-F238E27FC236}">
                <a16:creationId xmlns:a16="http://schemas.microsoft.com/office/drawing/2014/main" id="{E2C67BEE-231F-445C-A57E-9693BDA052BF}"/>
              </a:ext>
            </a:extLst>
          </p:cNvPr>
          <p:cNvSpPr txBox="1">
            <a:spLocks/>
          </p:cNvSpPr>
          <p:nvPr/>
        </p:nvSpPr>
        <p:spPr>
          <a:xfrm>
            <a:off x="5040204" y="532186"/>
            <a:ext cx="1259840" cy="5588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6000" b="1" dirty="0" err="1">
                <a:solidFill>
                  <a:srgbClr val="FF0000"/>
                </a:solidFill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eo</a:t>
            </a:r>
            <a:endParaRPr lang="en-GB" sz="6000" b="1" dirty="0">
              <a:solidFill>
                <a:srgbClr val="FF0000"/>
              </a:solidFill>
              <a:latin typeface="VNI-Avo" pitchFamily="2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89670" y="1803266"/>
            <a:ext cx="17422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en-US" sz="4800" b="1" dirty="0">
                <a:latin typeface="VNI-Avo" pitchFamily="2" charset="0"/>
              </a:rPr>
              <a:t>õ</a:t>
            </a:r>
            <a:endParaRPr lang="en-US" sz="4800" b="1" kern="0" dirty="0">
              <a:solidFill>
                <a:srgbClr val="FF0000"/>
              </a:solidFill>
              <a:latin typeface="VNI-Avo" pitchFamily="2" charset="0"/>
              <a:sym typeface="Arial"/>
            </a:endParaRP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35560" y="2802472"/>
            <a:ext cx="2250324" cy="11317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 err="1">
                <a:solidFill>
                  <a:schemeClr val="tx1"/>
                </a:solidFill>
                <a:latin typeface="VNI-Avo" pitchFamily="2" charset="0"/>
              </a:rPr>
              <a:t>chaøo</a:t>
            </a:r>
            <a:endParaRPr lang="en-US" sz="40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1900302" y="2798300"/>
            <a:ext cx="1509689" cy="1131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4000" dirty="0" err="1">
                <a:solidFill>
                  <a:schemeClr val="tx1"/>
                </a:solidFill>
                <a:latin typeface="VNI-Avo" pitchFamily="2" charset="0"/>
              </a:rPr>
              <a:t>dao</a:t>
            </a:r>
            <a:endParaRPr lang="en-US" sz="40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3431011" y="2803021"/>
            <a:ext cx="1309142" cy="1131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4000" dirty="0" err="1">
                <a:solidFill>
                  <a:schemeClr val="tx1"/>
                </a:solidFill>
                <a:latin typeface="VNI-Avo" pitchFamily="2" charset="0"/>
              </a:rPr>
              <a:t>saùo</a:t>
            </a:r>
            <a:endParaRPr lang="en-US" sz="40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4879467" y="2808810"/>
            <a:ext cx="1581315" cy="1131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4000" dirty="0" err="1">
                <a:solidFill>
                  <a:schemeClr val="tx1"/>
                </a:solidFill>
                <a:latin typeface="VNI-Avo" pitchFamily="2" charset="0"/>
              </a:rPr>
              <a:t>deûo</a:t>
            </a:r>
            <a:endParaRPr lang="en-US" sz="40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7832445" y="2813531"/>
            <a:ext cx="1490225" cy="1131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4000" dirty="0" err="1">
                <a:solidFill>
                  <a:schemeClr val="tx1"/>
                </a:solidFill>
                <a:latin typeface="VNI-Avo" pitchFamily="2" charset="0"/>
              </a:rPr>
              <a:t>ñeõo</a:t>
            </a:r>
            <a:endParaRPr lang="en-US" sz="40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6432333" y="2807139"/>
            <a:ext cx="1587051" cy="1131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4000" dirty="0" err="1">
                <a:solidFill>
                  <a:schemeClr val="tx1"/>
                </a:solidFill>
                <a:latin typeface="VNI-Avo" pitchFamily="2" charset="0"/>
              </a:rPr>
              <a:t>keïo</a:t>
            </a:r>
            <a:endParaRPr lang="en-US" sz="40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0" y="3903428"/>
            <a:ext cx="2963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0070C0"/>
                </a:solidFill>
                <a:latin typeface="VNI-Avo" pitchFamily="2" charset="0"/>
              </a:rPr>
              <a:t>ngoâi</a:t>
            </a:r>
            <a:r>
              <a:rPr lang="en-US" sz="4000" dirty="0">
                <a:solidFill>
                  <a:srgbClr val="0070C0"/>
                </a:solidFill>
                <a:latin typeface="VNI-Avo" pitchFamily="2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VNI-Avo" pitchFamily="2" charset="0"/>
              </a:rPr>
              <a:t>sao</a:t>
            </a:r>
            <a:endParaRPr lang="en-US" sz="4000" dirty="0">
              <a:solidFill>
                <a:srgbClr val="0070C0"/>
              </a:solidFill>
              <a:latin typeface="VNI-Avo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517930" y="3901173"/>
            <a:ext cx="2963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0070C0"/>
                </a:solidFill>
                <a:latin typeface="VNI-Avo" pitchFamily="2" charset="0"/>
              </a:rPr>
              <a:t>quaû</a:t>
            </a:r>
            <a:r>
              <a:rPr lang="en-US" sz="4000" dirty="0">
                <a:solidFill>
                  <a:srgbClr val="0070C0"/>
                </a:solidFill>
                <a:latin typeface="VNI-Avo" pitchFamily="2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VNI-Avo" pitchFamily="2" charset="0"/>
              </a:rPr>
              <a:t>taùo</a:t>
            </a:r>
            <a:endParaRPr lang="en-US" sz="4000" dirty="0">
              <a:solidFill>
                <a:srgbClr val="0070C0"/>
              </a:solidFill>
              <a:latin typeface="VNI-Avo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924595" y="3903428"/>
            <a:ext cx="2963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0070C0"/>
                </a:solidFill>
                <a:latin typeface="VNI-Avo" pitchFamily="2" charset="0"/>
              </a:rPr>
              <a:t>caùi</a:t>
            </a:r>
            <a:r>
              <a:rPr lang="en-US" sz="4000" dirty="0">
                <a:solidFill>
                  <a:srgbClr val="0070C0"/>
                </a:solidFill>
                <a:latin typeface="VNI-Avo" pitchFamily="2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VNI-Avo" pitchFamily="2" charset="0"/>
              </a:rPr>
              <a:t>keïo</a:t>
            </a:r>
            <a:endParaRPr lang="en-US" sz="4000" dirty="0">
              <a:solidFill>
                <a:srgbClr val="0070C0"/>
              </a:solidFill>
              <a:latin typeface="VNI-Avo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120758" y="3910472"/>
            <a:ext cx="2963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0070C0"/>
                </a:solidFill>
                <a:latin typeface="VNI-Avo" pitchFamily="2" charset="0"/>
              </a:rPr>
              <a:t>ao</a:t>
            </a:r>
            <a:r>
              <a:rPr lang="en-US" sz="4000" dirty="0">
                <a:solidFill>
                  <a:srgbClr val="0070C0"/>
                </a:solidFill>
                <a:latin typeface="VNI-Avo" pitchFamily="2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VNI-Avo" pitchFamily="2" charset="0"/>
              </a:rPr>
              <a:t>beøo</a:t>
            </a:r>
            <a:endParaRPr lang="en-US" sz="4000" dirty="0">
              <a:solidFill>
                <a:srgbClr val="0070C0"/>
              </a:solidFill>
              <a:latin typeface="VNI-Av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0524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4075" y="0"/>
            <a:ext cx="6926245" cy="52321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Thöù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ba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ngaøy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7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thaùng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11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naêm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2023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2715" y="523218"/>
            <a:ext cx="2029126" cy="52321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Tieáng</a:t>
            </a:r>
            <a:r>
              <a:rPr lang="en-US" sz="2800" b="1" dirty="0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VNI-Avo" pitchFamily="2" charset="0"/>
                <a:cs typeface="Times New Roman" panose="02020603050405020304" charset="0"/>
              </a:rPr>
              <a:t>Vieät</a:t>
            </a:r>
            <a:endParaRPr lang="en-US" sz="2800" b="1" dirty="0">
              <a:solidFill>
                <a:schemeClr val="tx1"/>
              </a:solidFill>
              <a:latin typeface="VNI-Avo" pitchFamily="2" charset="0"/>
              <a:cs typeface="Times New Roman" panose="02020603050405020304" charset="0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 rotWithShape="1">
          <a:blip r:embed="rId2"/>
          <a:srcRect l="2246" t="5142" r="80851" b="75464"/>
          <a:stretch/>
        </p:blipFill>
        <p:spPr>
          <a:xfrm>
            <a:off x="317833" y="1636967"/>
            <a:ext cx="1224113" cy="53073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97E7CE-70B8-E213-7A27-8EF79CDA6C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31" t="38135" r="69961" b="50076"/>
          <a:stretch/>
        </p:blipFill>
        <p:spPr>
          <a:xfrm>
            <a:off x="4572000" y="2167701"/>
            <a:ext cx="3086100" cy="20282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CDE9747-DCEE-5753-6C3F-5CDA83CEB49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3797"/>
          <a:stretch/>
        </p:blipFill>
        <p:spPr>
          <a:xfrm>
            <a:off x="1422410" y="2122193"/>
            <a:ext cx="2543587" cy="202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666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4075" y="0"/>
            <a:ext cx="6926245" cy="52321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Thöù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ba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ngaøy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 7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thaùng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 11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naêm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 2023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2715" y="523218"/>
            <a:ext cx="2029126" cy="52321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Tieáng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Vieät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cs typeface="Times New Roman" panose="02020603050405020304" charset="0"/>
              <a:sym typeface="Arial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 rotWithShape="1">
          <a:blip r:embed="rId2"/>
          <a:srcRect l="2246" t="5142" r="80851" b="75464"/>
          <a:stretch/>
        </p:blipFill>
        <p:spPr>
          <a:xfrm>
            <a:off x="317833" y="1636967"/>
            <a:ext cx="1224113" cy="53073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EE8138-6025-D643-178E-E0650BF18A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67" t="35800" r="74500" b="52444"/>
          <a:stretch/>
        </p:blipFill>
        <p:spPr>
          <a:xfrm>
            <a:off x="1515318" y="2026920"/>
            <a:ext cx="2564357" cy="21648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977B6F-8238-17C1-CE7F-A2DD62D9CF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046"/>
          <a:stretch/>
        </p:blipFill>
        <p:spPr>
          <a:xfrm>
            <a:off x="5349240" y="2026920"/>
            <a:ext cx="2955762" cy="216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19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4075" y="0"/>
            <a:ext cx="6926245" cy="52321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Thöù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ba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ngaøy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 7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thaùng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 11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naêm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 2023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2715" y="523218"/>
            <a:ext cx="2029126" cy="52321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Tieáng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Vieät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cs typeface="Times New Roman" panose="02020603050405020304" charset="0"/>
              <a:sym typeface="Arial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 rotWithShape="1">
          <a:blip r:embed="rId2"/>
          <a:srcRect l="2246" t="5142" r="80851" b="75464"/>
          <a:stretch/>
        </p:blipFill>
        <p:spPr>
          <a:xfrm>
            <a:off x="317833" y="1636967"/>
            <a:ext cx="1224113" cy="53073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0103F0-7351-9088-578A-FEDCAF4703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750" t="50000" r="59250" b="32889"/>
          <a:stretch/>
        </p:blipFill>
        <p:spPr>
          <a:xfrm>
            <a:off x="380999" y="2388870"/>
            <a:ext cx="3359529" cy="14058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8D87456-59B6-CD0C-7480-C85A53321F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917" t="34667" r="46820" b="43383"/>
          <a:stretch/>
        </p:blipFill>
        <p:spPr>
          <a:xfrm>
            <a:off x="4279766" y="2293620"/>
            <a:ext cx="4483235" cy="156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866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4075" y="0"/>
            <a:ext cx="6926245" cy="52321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Thöù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ba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ngaøy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 7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thaùng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 11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naêm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 2023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2715" y="523218"/>
            <a:ext cx="2029126" cy="52321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Tieáng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Times New Roman" panose="02020603050405020304" charset="0"/>
                <a:sym typeface="Arial"/>
              </a:rPr>
              <a:t>Vieät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cs typeface="Times New Roman" panose="02020603050405020304" charset="0"/>
              <a:sym typeface="Arial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 rotWithShape="1">
          <a:blip r:embed="rId2"/>
          <a:srcRect l="2246" t="5142" r="80851" b="75464"/>
          <a:stretch/>
        </p:blipFill>
        <p:spPr>
          <a:xfrm>
            <a:off x="317833" y="1636967"/>
            <a:ext cx="1224113" cy="53073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36570" t="50811" r="42405" b="16725"/>
          <a:stretch/>
        </p:blipFill>
        <p:spPr>
          <a:xfrm>
            <a:off x="524311" y="2394326"/>
            <a:ext cx="3026609" cy="161112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43A5494-2985-7ACB-205E-5688C1BCE0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1664" b="30226"/>
          <a:stretch/>
        </p:blipFill>
        <p:spPr>
          <a:xfrm>
            <a:off x="3878580" y="2359212"/>
            <a:ext cx="4587240" cy="1681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40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J0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4" t="5556" r="5833" b="3333"/>
          <a:stretch>
            <a:fillRect/>
          </a:stretch>
        </p:blipFill>
        <p:spPr bwMode="auto">
          <a:xfrm>
            <a:off x="-3175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AutoShape 7"/>
          <p:cNvSpPr>
            <a:spLocks noChangeArrowheads="1"/>
          </p:cNvSpPr>
          <p:nvPr/>
        </p:nvSpPr>
        <p:spPr bwMode="auto">
          <a:xfrm rot="2186282">
            <a:off x="1295401" y="4101703"/>
            <a:ext cx="463550" cy="355997"/>
          </a:xfrm>
          <a:prstGeom prst="star4">
            <a:avLst>
              <a:gd name="adj" fmla="val 70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 anchor="ctr"/>
          <a:lstStyle/>
          <a:p>
            <a:endParaRPr lang="vi-VN">
              <a:solidFill>
                <a:srgbClr val="000000"/>
              </a:solidFill>
            </a:endParaRPr>
          </a:p>
        </p:txBody>
      </p:sp>
      <p:sp>
        <p:nvSpPr>
          <p:cNvPr id="10249" name="AutoShape 9"/>
          <p:cNvSpPr>
            <a:spLocks noChangeArrowheads="1"/>
          </p:cNvSpPr>
          <p:nvPr/>
        </p:nvSpPr>
        <p:spPr bwMode="auto">
          <a:xfrm rot="2186282">
            <a:off x="7461250" y="4457701"/>
            <a:ext cx="463550" cy="355997"/>
          </a:xfrm>
          <a:prstGeom prst="star4">
            <a:avLst>
              <a:gd name="adj" fmla="val 70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 anchor="ctr"/>
          <a:lstStyle/>
          <a:p>
            <a:endParaRPr lang="vi-VN">
              <a:solidFill>
                <a:srgbClr val="000000"/>
              </a:solidFill>
            </a:endParaRPr>
          </a:p>
        </p:txBody>
      </p:sp>
      <p:sp>
        <p:nvSpPr>
          <p:cNvPr id="2" name="Horizontal Scroll 1"/>
          <p:cNvSpPr/>
          <p:nvPr/>
        </p:nvSpPr>
        <p:spPr>
          <a:xfrm>
            <a:off x="2540000" y="1422895"/>
            <a:ext cx="3652022" cy="1294980"/>
          </a:xfrm>
          <a:prstGeom prst="horizontalScroll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 sz="900"/>
          </a:p>
        </p:txBody>
      </p:sp>
      <p:sp>
        <p:nvSpPr>
          <p:cNvPr id="10246" name="TextBox 10"/>
          <p:cNvSpPr txBox="1">
            <a:spLocks noChangeArrowheads="1"/>
          </p:cNvSpPr>
          <p:nvPr/>
        </p:nvSpPr>
        <p:spPr bwMode="auto">
          <a:xfrm>
            <a:off x="2996451" y="1689511"/>
            <a:ext cx="2964646" cy="761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4500" b="1" dirty="0" err="1">
                <a:solidFill>
                  <a:srgbClr val="FF0000"/>
                </a:solidFill>
                <a:latin typeface="VNI-Avo" pitchFamily="2" charset="0"/>
              </a:rPr>
              <a:t>Vaän</a:t>
            </a:r>
            <a:r>
              <a:rPr lang="en-US" sz="4500" b="1" dirty="0"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4500" b="1" dirty="0" err="1">
                <a:solidFill>
                  <a:srgbClr val="FF0000"/>
                </a:solidFill>
                <a:latin typeface="VNI-Avo" pitchFamily="2" charset="0"/>
              </a:rPr>
              <a:t>duïng</a:t>
            </a:r>
            <a:endParaRPr lang="en-US" sz="4500" b="1" dirty="0">
              <a:solidFill>
                <a:srgbClr val="FF0000"/>
              </a:solidFill>
              <a:latin typeface="VNI-Avo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839056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7" grpId="0" animBg="1"/>
      <p:bldP spid="1024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43050" y="367862"/>
            <a:ext cx="5715000" cy="875151"/>
          </a:xfrm>
          <a:prstGeom prst="rect">
            <a:avLst/>
          </a:prstGeom>
          <a:noFill/>
        </p:spPr>
        <p:txBody>
          <a:bodyPr wrap="square" rtlCol="0">
            <a:prstTxWarp prst="textCanUp">
              <a:avLst/>
            </a:prstTxWarp>
            <a:spAutoFit/>
          </a:bodyPr>
          <a:lstStyle/>
          <a:p>
            <a:pPr defTabSz="685800"/>
            <a:r>
              <a:rPr lang="en-US" sz="1350" b="1" dirty="0" err="1">
                <a:solidFill>
                  <a:srgbClr val="FF0000"/>
                </a:solidFill>
                <a:latin typeface="Calibri" panose="020F0502020204030204"/>
              </a:rPr>
              <a:t>Trò</a:t>
            </a:r>
            <a:r>
              <a:rPr lang="en-US" sz="1350" b="1" dirty="0">
                <a:solidFill>
                  <a:srgbClr val="FF0000"/>
                </a:solidFill>
                <a:latin typeface="Calibri" panose="020F0502020204030204"/>
              </a:rPr>
              <a:t> </a:t>
            </a:r>
            <a:r>
              <a:rPr lang="en-US" sz="1350" b="1" dirty="0" err="1">
                <a:solidFill>
                  <a:srgbClr val="FF0000"/>
                </a:solidFill>
                <a:latin typeface="Calibri" panose="020F0502020204030204"/>
              </a:rPr>
              <a:t>chơi</a:t>
            </a:r>
            <a:r>
              <a:rPr lang="en-US" sz="1350" b="1" dirty="0">
                <a:solidFill>
                  <a:srgbClr val="FF0000"/>
                </a:solidFill>
                <a:latin typeface="Calibri" panose="020F0502020204030204"/>
              </a:rPr>
              <a:t>: </a:t>
            </a:r>
            <a:r>
              <a:rPr lang="en-US" sz="1350" b="1" dirty="0" err="1">
                <a:solidFill>
                  <a:srgbClr val="FF0000"/>
                </a:solidFill>
                <a:latin typeface="Calibri" panose="020F0502020204030204"/>
              </a:rPr>
              <a:t>Hái</a:t>
            </a:r>
            <a:r>
              <a:rPr lang="en-US" sz="1350" b="1" dirty="0">
                <a:solidFill>
                  <a:srgbClr val="FF0000"/>
                </a:solidFill>
                <a:latin typeface="Calibri" panose="020F0502020204030204"/>
              </a:rPr>
              <a:t> </a:t>
            </a:r>
            <a:r>
              <a:rPr lang="en-US" sz="1350" b="1" dirty="0" err="1">
                <a:solidFill>
                  <a:srgbClr val="FF0000"/>
                </a:solidFill>
                <a:latin typeface="Calibri" panose="020F0502020204030204"/>
              </a:rPr>
              <a:t>táo</a:t>
            </a:r>
            <a:r>
              <a:rPr lang="en-US" sz="1350" b="1" dirty="0">
                <a:solidFill>
                  <a:srgbClr val="FF0000"/>
                </a:solidFill>
                <a:latin typeface="Calibri" panose="020F0502020204030204"/>
              </a:rPr>
              <a:t> </a:t>
            </a:r>
            <a:endParaRPr lang="vi-VN" sz="1350" b="1" dirty="0">
              <a:solidFill>
                <a:srgbClr val="FF00FF"/>
              </a:solidFill>
              <a:latin typeface="Arial" panose="020B0604020202020204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00392" y="2913926"/>
            <a:ext cx="370517" cy="453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398" y="1466964"/>
            <a:ext cx="2788333" cy="3676535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5547793" y="2493988"/>
            <a:ext cx="619426" cy="619426"/>
            <a:chOff x="5191587" y="2179964"/>
            <a:chExt cx="1101201" cy="1101201"/>
          </a:xfrm>
        </p:grpSpPr>
        <p:pic>
          <p:nvPicPr>
            <p:cNvPr id="25" name="tao 1" descr="A close up of a logo&#10;&#10;Description automatically generated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1587" y="2179964"/>
              <a:ext cx="1101201" cy="1101201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5483702" y="2460222"/>
              <a:ext cx="513184" cy="8207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US" sz="2400" b="1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672312" y="1725050"/>
            <a:ext cx="619426" cy="629820"/>
            <a:chOff x="5191587" y="2179964"/>
            <a:chExt cx="1101201" cy="1119679"/>
          </a:xfrm>
        </p:grpSpPr>
        <p:pic>
          <p:nvPicPr>
            <p:cNvPr id="29" name="tao 1" descr="A close up of a logo&#10;&#10;Description automatically generated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1587" y="2179964"/>
              <a:ext cx="1101201" cy="1101201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5483702" y="2478906"/>
              <a:ext cx="513184" cy="8207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US" sz="2400" b="1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712108" y="1696037"/>
            <a:ext cx="619426" cy="619426"/>
            <a:chOff x="5191587" y="2179964"/>
            <a:chExt cx="1101201" cy="1101201"/>
          </a:xfrm>
        </p:grpSpPr>
        <p:pic>
          <p:nvPicPr>
            <p:cNvPr id="22" name="tao 1" descr="A close up of a logo&#10;&#10;Description automatically generated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1587" y="2179964"/>
              <a:ext cx="1101201" cy="1101201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5483702" y="2460222"/>
              <a:ext cx="513184" cy="8207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US" sz="2400" b="1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089577" y="2339692"/>
            <a:ext cx="619426" cy="629820"/>
            <a:chOff x="5191587" y="2179964"/>
            <a:chExt cx="1101201" cy="1119679"/>
          </a:xfrm>
        </p:grpSpPr>
        <p:pic>
          <p:nvPicPr>
            <p:cNvPr id="11" name="tao 1" descr="A close up of a logo&#10;&#10;Description automatically generated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1587" y="2179964"/>
              <a:ext cx="1101201" cy="1101201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5483702" y="2478906"/>
              <a:ext cx="513184" cy="8207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US" sz="2400" b="1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668C9C09-B27C-474F-B4E5-B39CDD28D4E1}"/>
              </a:ext>
            </a:extLst>
          </p:cNvPr>
          <p:cNvSpPr/>
          <p:nvPr/>
        </p:nvSpPr>
        <p:spPr>
          <a:xfrm>
            <a:off x="817809" y="1920197"/>
            <a:ext cx="2664073" cy="1049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rgbClr val="0070C0"/>
                </a:solidFill>
                <a:latin typeface="VNI-Avo" pitchFamily="2" charset="0"/>
              </a:rPr>
              <a:t>chim</a:t>
            </a:r>
            <a:r>
              <a:rPr lang="en-US" sz="4000" dirty="0">
                <a:solidFill>
                  <a:srgbClr val="0070C0"/>
                </a:solidFill>
                <a:latin typeface="VNI-Avo" pitchFamily="2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VNI-Avo" pitchFamily="2" charset="0"/>
              </a:rPr>
              <a:t>saùo</a:t>
            </a:r>
            <a:endParaRPr lang="en-US" sz="4000" dirty="0">
              <a:solidFill>
                <a:srgbClr val="0070C0"/>
              </a:solidFill>
              <a:latin typeface="VNI-Avo" pitchFamily="2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E94826E-472C-4139-853A-0D9090B33329}"/>
              </a:ext>
            </a:extLst>
          </p:cNvPr>
          <p:cNvSpPr/>
          <p:nvPr/>
        </p:nvSpPr>
        <p:spPr>
          <a:xfrm>
            <a:off x="902349" y="3140756"/>
            <a:ext cx="2635801" cy="1049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rgbClr val="0070C0"/>
                </a:solidFill>
                <a:latin typeface="VNI-Avo" pitchFamily="2" charset="0"/>
              </a:rPr>
              <a:t>leo</a:t>
            </a:r>
            <a:r>
              <a:rPr lang="en-US" sz="4000" dirty="0">
                <a:solidFill>
                  <a:srgbClr val="0070C0"/>
                </a:solidFill>
                <a:latin typeface="VNI-Avo" pitchFamily="2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VNI-Avo" pitchFamily="2" charset="0"/>
              </a:rPr>
              <a:t>treøo</a:t>
            </a:r>
            <a:endParaRPr lang="en-US" sz="4000" dirty="0">
              <a:solidFill>
                <a:schemeClr val="tx2"/>
              </a:solidFill>
              <a:latin typeface="VNI-Avo" pitchFamily="2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75F3F7B-BB78-43AF-873F-1FC9517A25B7}"/>
              </a:ext>
            </a:extLst>
          </p:cNvPr>
          <p:cNvSpPr/>
          <p:nvPr/>
        </p:nvSpPr>
        <p:spPr>
          <a:xfrm>
            <a:off x="817809" y="1913058"/>
            <a:ext cx="2664072" cy="1049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2"/>
                </a:solidFill>
                <a:latin typeface="VNI-Avo" pitchFamily="2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VNI-Avo" pitchFamily="2" charset="0"/>
              </a:rPr>
              <a:t>chaøo</a:t>
            </a:r>
            <a:r>
              <a:rPr lang="en-US" sz="4000" dirty="0">
                <a:solidFill>
                  <a:srgbClr val="0070C0"/>
                </a:solidFill>
                <a:latin typeface="VNI-Avo" pitchFamily="2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VNI-Avo" pitchFamily="2" charset="0"/>
              </a:rPr>
              <a:t>côø</a:t>
            </a:r>
            <a:endParaRPr lang="en-US" sz="4000" dirty="0">
              <a:solidFill>
                <a:srgbClr val="0070C0"/>
              </a:solidFill>
              <a:latin typeface="VNI-Avo" pitchFamily="2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2247337-8281-4ED7-B5C9-443FFE1437AF}"/>
              </a:ext>
            </a:extLst>
          </p:cNvPr>
          <p:cNvSpPr/>
          <p:nvPr/>
        </p:nvSpPr>
        <p:spPr>
          <a:xfrm>
            <a:off x="817808" y="1913014"/>
            <a:ext cx="2664072" cy="104014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0070C0"/>
                </a:solidFill>
                <a:latin typeface="VNI-Avo" pitchFamily="2" charset="0"/>
              </a:rPr>
              <a:t>chuù</a:t>
            </a:r>
            <a:r>
              <a:rPr lang="en-US" sz="4000" dirty="0">
                <a:solidFill>
                  <a:srgbClr val="0070C0"/>
                </a:solidFill>
                <a:latin typeface="VNI-Avo" pitchFamily="2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VNI-Avo" pitchFamily="2" charset="0"/>
              </a:rPr>
              <a:t>meøo</a:t>
            </a:r>
            <a:endParaRPr lang="en-US" sz="4000" dirty="0">
              <a:solidFill>
                <a:srgbClr val="0070C0"/>
              </a:solidFill>
              <a:latin typeface="VNI-Av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769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45"/>
    </mc:Choice>
    <mc:Fallback xmlns="">
      <p:transition spd="slow" advTm="6645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E5072190-DAE9-4113-AA98-C830EA09A4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22"/>
          <a:stretch/>
        </p:blipFill>
        <p:spPr>
          <a:xfrm>
            <a:off x="5797" y="3261"/>
            <a:ext cx="9132406" cy="513697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577C5DE-7B64-45D6-8EAB-871977BA2D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75" y="220385"/>
            <a:ext cx="7263117" cy="398413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D53DEAB-E3C6-41AE-AE9E-086B6135AA2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661"/>
          <a:stretch/>
        </p:blipFill>
        <p:spPr>
          <a:xfrm>
            <a:off x="5797" y="3240685"/>
            <a:ext cx="9132406" cy="189955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887DEADB-A5E0-4390-AEAB-2EA78A18F6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102" y="3262"/>
            <a:ext cx="875101" cy="272206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F21AD13A-76F3-4061-9C10-C8CF5C1CCAB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" y="3262"/>
            <a:ext cx="1016242" cy="288671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20E47D78-3E92-4DD3-A969-363C28C028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" y="3261"/>
            <a:ext cx="2677887" cy="197884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8DFF6F1E-6017-4B2A-8507-84566D1006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" y="3262"/>
            <a:ext cx="3024107" cy="1425967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1F25559C-BBC1-4B4A-A5D6-DA6B9F49D7F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1314" y="3261"/>
            <a:ext cx="3955221" cy="1229775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8544A742-E21A-4BD0-813C-14F57DA047E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235" y="3263"/>
            <a:ext cx="1899968" cy="174556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C9E765E-389B-4609-8EA5-35FE887DB4E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" y="3792758"/>
            <a:ext cx="4566203" cy="1347482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32B8F725-3267-4FB1-83D6-218F0F720C1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72000" y="3792758"/>
            <a:ext cx="4566203" cy="1347482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AA294FB9-47B0-4FE8-ACC8-9EEB80327E2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2944" y="115056"/>
            <a:ext cx="760719" cy="1006185"/>
          </a:xfrm>
          <a:prstGeom prst="rect">
            <a:avLst/>
          </a:prstGeom>
        </p:spPr>
      </p:pic>
      <p:pic>
        <p:nvPicPr>
          <p:cNvPr id="24" name="图片 4">
            <a:extLst>
              <a:ext uri="{FF2B5EF4-FFF2-40B4-BE49-F238E27FC236}">
                <a16:creationId xmlns:a16="http://schemas.microsoft.com/office/drawing/2014/main" id="{FDA640B2-07AC-40A1-95EF-151879B1422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4439"/>
            <a:ext cx="8981240" cy="41809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733873" y="1864213"/>
            <a:ext cx="7511761" cy="991403"/>
          </a:xfrm>
          <a:prstGeom prst="rect">
            <a:avLst/>
          </a:prstGeom>
          <a:noFill/>
        </p:spPr>
        <p:txBody>
          <a:bodyPr wrap="square" lIns="68493" tIns="34247" rIns="68493" bIns="34247" rtlCol="0">
            <a:spAutoFit/>
          </a:bodyPr>
          <a:lstStyle/>
          <a:p>
            <a:pPr algn="ctr" defTabSz="684955">
              <a:buClrTx/>
            </a:pPr>
            <a:r>
              <a:rPr lang="en-US" sz="5993" b="1" kern="1200" dirty="0">
                <a:solidFill>
                  <a:srgbClr val="FF0000"/>
                </a:solidFill>
                <a:latin typeface="字魂79号-萌趣奶油体"/>
                <a:cs typeface="Arial" pitchFamily="34" charset="0"/>
              </a:rPr>
              <a:t>NHẬN XÉT TIẾT HỌC</a:t>
            </a:r>
          </a:p>
        </p:txBody>
      </p:sp>
    </p:spTree>
    <p:extLst>
      <p:ext uri="{BB962C8B-B14F-4D97-AF65-F5344CB8AC3E}">
        <p14:creationId xmlns:p14="http://schemas.microsoft.com/office/powerpoint/2010/main" val="197789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DD01023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7"/>
            <a:ext cx="9144000" cy="512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WordArt 5"/>
          <p:cNvSpPr>
            <a:spLocks noChangeArrowheads="1" noChangeShapeType="1" noTextEdit="1"/>
          </p:cNvSpPr>
          <p:nvPr/>
        </p:nvSpPr>
        <p:spPr bwMode="auto">
          <a:xfrm>
            <a:off x="2819400" y="457200"/>
            <a:ext cx="3429000" cy="9144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68580" tIns="34290" rIns="68580" bIns="34290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vi-VN" sz="2700" kern="10"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Dặn dò</a:t>
            </a:r>
            <a:endParaRPr lang="en-US" sz="2700" kern="10">
              <a:solidFill>
                <a:srgbClr val="FF0000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2292" name="Picture 9" descr="Hinh nen(2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371600"/>
            <a:ext cx="7162800" cy="337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2405130" y="2990850"/>
            <a:ext cx="4986271" cy="87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100" b="1" dirty="0">
                <a:solidFill>
                  <a:srgbClr val="0000CC"/>
                </a:solidFill>
                <a:latin typeface="VNI-Avo" pitchFamily="2" charset="0"/>
                <a:cs typeface="Arial" charset="0"/>
              </a:rPr>
              <a:t>- </a:t>
            </a:r>
            <a:r>
              <a:rPr lang="en-US" sz="2100" b="1" dirty="0" err="1">
                <a:solidFill>
                  <a:srgbClr val="0000CC"/>
                </a:solidFill>
                <a:latin typeface="VNI-Avo" pitchFamily="2" charset="0"/>
                <a:cs typeface="Arial" charset="0"/>
              </a:rPr>
              <a:t>Xem</a:t>
            </a:r>
            <a:r>
              <a:rPr lang="en-US" sz="2100" b="1" dirty="0">
                <a:solidFill>
                  <a:srgbClr val="0000CC"/>
                </a:solidFill>
                <a:latin typeface="VNI-Avo" pitchFamily="2" charset="0"/>
                <a:cs typeface="Arial" charset="0"/>
              </a:rPr>
              <a:t> </a:t>
            </a:r>
            <a:r>
              <a:rPr lang="en-US" sz="2100" b="1" dirty="0" err="1">
                <a:solidFill>
                  <a:srgbClr val="0000CC"/>
                </a:solidFill>
                <a:latin typeface="VNI-Avo" pitchFamily="2" charset="0"/>
                <a:cs typeface="Arial" charset="0"/>
              </a:rPr>
              <a:t>laïi</a:t>
            </a:r>
            <a:r>
              <a:rPr lang="en-US" sz="2100" b="1" dirty="0">
                <a:solidFill>
                  <a:srgbClr val="0000CC"/>
                </a:solidFill>
                <a:latin typeface="VNI-Avo" pitchFamily="2" charset="0"/>
                <a:cs typeface="Arial" charset="0"/>
              </a:rPr>
              <a:t> </a:t>
            </a:r>
            <a:r>
              <a:rPr lang="en-US" sz="2100" b="1" dirty="0" err="1">
                <a:solidFill>
                  <a:srgbClr val="0000CC"/>
                </a:solidFill>
                <a:latin typeface="VNI-Avo" pitchFamily="2" charset="0"/>
                <a:cs typeface="Arial" charset="0"/>
              </a:rPr>
              <a:t>baøi</a:t>
            </a:r>
            <a:r>
              <a:rPr lang="en-US" sz="2100" b="1" dirty="0">
                <a:solidFill>
                  <a:srgbClr val="0000CC"/>
                </a:solidFill>
                <a:latin typeface="VNI-Avo" pitchFamily="2" charset="0"/>
                <a:cs typeface="Arial" charset="0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en-US" sz="2100" b="1" dirty="0">
                <a:solidFill>
                  <a:srgbClr val="0000CC"/>
                </a:solidFill>
                <a:latin typeface="VNI-Avo" pitchFamily="2" charset="0"/>
                <a:cs typeface="Arial" charset="0"/>
              </a:rPr>
              <a:t>- </a:t>
            </a:r>
            <a:r>
              <a:rPr lang="en-US" sz="2100" b="1" dirty="0" err="1">
                <a:solidFill>
                  <a:srgbClr val="0000CC"/>
                </a:solidFill>
                <a:latin typeface="VNI-Avo" pitchFamily="2" charset="0"/>
                <a:cs typeface="Arial" charset="0"/>
              </a:rPr>
              <a:t>Chuaån</a:t>
            </a:r>
            <a:r>
              <a:rPr lang="en-US" sz="2100" b="1" dirty="0">
                <a:solidFill>
                  <a:srgbClr val="0000CC"/>
                </a:solidFill>
                <a:latin typeface="VNI-Avo" pitchFamily="2" charset="0"/>
                <a:cs typeface="Arial" charset="0"/>
              </a:rPr>
              <a:t> </a:t>
            </a:r>
            <a:r>
              <a:rPr lang="en-US" sz="2100" b="1" dirty="0" err="1">
                <a:solidFill>
                  <a:srgbClr val="0000CC"/>
                </a:solidFill>
                <a:latin typeface="VNI-Avo" pitchFamily="2" charset="0"/>
                <a:cs typeface="Arial" charset="0"/>
              </a:rPr>
              <a:t>bò</a:t>
            </a:r>
            <a:r>
              <a:rPr lang="en-US" sz="2100" b="1" dirty="0">
                <a:solidFill>
                  <a:srgbClr val="0000CC"/>
                </a:solidFill>
                <a:latin typeface="VNI-Avo" pitchFamily="2" charset="0"/>
                <a:cs typeface="Arial" charset="0"/>
              </a:rPr>
              <a:t> </a:t>
            </a:r>
            <a:r>
              <a:rPr lang="en-US" sz="2100" b="1" dirty="0" err="1">
                <a:solidFill>
                  <a:srgbClr val="0000CC"/>
                </a:solidFill>
                <a:latin typeface="VNI-Avo" pitchFamily="2" charset="0"/>
                <a:cs typeface="Arial" charset="0"/>
              </a:rPr>
              <a:t>baøi</a:t>
            </a:r>
            <a:r>
              <a:rPr lang="en-US" sz="2100" b="1" dirty="0">
                <a:solidFill>
                  <a:srgbClr val="0000CC"/>
                </a:solidFill>
                <a:latin typeface="VNI-Avo" pitchFamily="2" charset="0"/>
                <a:cs typeface="Arial" charset="0"/>
              </a:rPr>
              <a:t>: </a:t>
            </a:r>
            <a:r>
              <a:rPr lang="en-US" sz="2100" b="1" dirty="0" err="1">
                <a:solidFill>
                  <a:srgbClr val="0000CC"/>
                </a:solidFill>
                <a:latin typeface="VNI-Avo" pitchFamily="2" charset="0"/>
                <a:cs typeface="Arial" charset="0"/>
              </a:rPr>
              <a:t>Tieát</a:t>
            </a:r>
            <a:r>
              <a:rPr lang="en-US" sz="2100" b="1" dirty="0">
                <a:solidFill>
                  <a:srgbClr val="0000CC"/>
                </a:solidFill>
                <a:latin typeface="VNI-Avo" pitchFamily="2" charset="0"/>
                <a:cs typeface="Arial" charset="0"/>
              </a:rPr>
              <a:t> 2</a:t>
            </a:r>
            <a:endParaRPr lang="en-US" sz="2100" b="1" i="1" dirty="0">
              <a:solidFill>
                <a:srgbClr val="FF0000"/>
              </a:solidFill>
              <a:latin typeface="VNI-Avo" pitchFamily="2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7344068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nh dep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1761"/>
            <a:ext cx="8382001" cy="4918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WordArt 3"/>
          <p:cNvSpPr>
            <a:spLocks noChangeArrowheads="1" noChangeShapeType="1" noTextEdit="1"/>
          </p:cNvSpPr>
          <p:nvPr/>
        </p:nvSpPr>
        <p:spPr bwMode="auto">
          <a:xfrm>
            <a:off x="117929" y="2058052"/>
            <a:ext cx="8773886" cy="88916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51371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vi-VN" sz="3202" kern="10" dirty="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ea typeface="+mn-ea"/>
              </a:rPr>
              <a:t>XIN CHÂN THÀNH CẢM ƠN </a:t>
            </a:r>
          </a:p>
          <a:p>
            <a:pPr algn="ctr" defTabSz="51371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vi-VN" sz="3202" kern="10" dirty="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ea typeface="+mn-ea"/>
              </a:rPr>
              <a:t>QUÝ THẦY CÔ GIÁO VÀ CÁC EM</a:t>
            </a:r>
            <a:endParaRPr lang="en-US" sz="3202" kern="10" dirty="0">
              <a:ln w="19050">
                <a:solidFill>
                  <a:srgbClr val="FFFF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ea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7A4BE-6834-02AB-4A1C-2F67531CB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73D015-EA92-DB48-BEC4-05B6FD9853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D25755-A967-85A1-CABE-3FC4EADF12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83" t="34370" r="16750" b="27407"/>
          <a:stretch/>
        </p:blipFill>
        <p:spPr>
          <a:xfrm>
            <a:off x="1569720" y="2144841"/>
            <a:ext cx="6004560" cy="1965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11363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23,1047787239,C:\Users\Tailieu\Documents\Bai giang duong truong son_pptx\Media.ppcx"/>
</p:tagLst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自定义 23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94341"/>
      </a:accent1>
      <a:accent2>
        <a:srgbClr val="0DC8DB"/>
      </a:accent2>
      <a:accent3>
        <a:srgbClr val="505069"/>
      </a:accent3>
      <a:accent4>
        <a:srgbClr val="F94341"/>
      </a:accent4>
      <a:accent5>
        <a:srgbClr val="0DC8DB"/>
      </a:accent5>
      <a:accent6>
        <a:srgbClr val="505069"/>
      </a:accent6>
      <a:hlink>
        <a:srgbClr val="F94341"/>
      </a:hlink>
      <a:folHlink>
        <a:srgbClr val="0DC8DB"/>
      </a:folHlink>
    </a:clrScheme>
    <a:fontScheme name="自定义 2">
      <a:majorFont>
        <a:latin typeface="Humanst521 BT"/>
        <a:ea typeface="字魂59号-创粗黑"/>
        <a:cs typeface=""/>
      </a:majorFont>
      <a:minorFont>
        <a:latin typeface="Humanst521 BT"/>
        <a:ea typeface="字魂59号-创粗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3760</TotalTime>
  <Words>362</Words>
  <Application>Microsoft Office PowerPoint</Application>
  <PresentationFormat>On-screen Show (16:9)</PresentationFormat>
  <Paragraphs>132</Paragraphs>
  <Slides>29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Times New Roman</vt:lpstr>
      <vt:lpstr>Arial</vt:lpstr>
      <vt:lpstr>Lato</vt:lpstr>
      <vt:lpstr>Calibri</vt:lpstr>
      <vt:lpstr>VNI-Avo</vt:lpstr>
      <vt:lpstr>字魂79号-萌趣奶油体</vt:lpstr>
      <vt:lpstr>Simple Light</vt:lpstr>
      <vt:lpstr>Office 主题​​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BÀI 1</dc:title>
  <dc:creator>Admin</dc:creator>
  <cp:lastModifiedBy>KieuOanh Pham</cp:lastModifiedBy>
  <cp:revision>269</cp:revision>
  <dcterms:modified xsi:type="dcterms:W3CDTF">2023-12-04T21:38:45Z</dcterms:modified>
</cp:coreProperties>
</file>