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62" r:id="rId2"/>
    <p:sldId id="263" r:id="rId3"/>
    <p:sldId id="278" r:id="rId4"/>
    <p:sldId id="276" r:id="rId5"/>
    <p:sldId id="264" r:id="rId6"/>
    <p:sldId id="266" r:id="rId7"/>
    <p:sldId id="267" r:id="rId8"/>
    <p:sldId id="268" r:id="rId9"/>
    <p:sldId id="269" r:id="rId10"/>
    <p:sldId id="259" r:id="rId11"/>
    <p:sldId id="277" r:id="rId12"/>
    <p:sldId id="279" r:id="rId13"/>
    <p:sldId id="270" r:id="rId14"/>
    <p:sldId id="260" r:id="rId15"/>
    <p:sldId id="271" r:id="rId16"/>
    <p:sldId id="273" r:id="rId17"/>
  </p:sldIdLst>
  <p:sldSz cx="12192000" cy="6858000"/>
  <p:notesSz cx="6858000" cy="9144000"/>
  <p:embeddedFontLst>
    <p:embeddedFont>
      <p:font typeface="Calibri Light" panose="020F0302020204030204" pitchFamily="34" charset="0"/>
      <p:regular r:id="rId19"/>
      <p: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  <p:embeddedFont>
      <p:font typeface=".VnTime" panose="020B7200000000000000"/>
      <p:regular r:id="rId29"/>
      <p:bold r:id="rId30"/>
      <p:italic r:id="rId31"/>
      <p:boldItalic r:id="rId32"/>
    </p:embeddedFont>
    <p:embeddedFont>
      <p:font typeface="HP-211" panose="020B0604020202020204" charset="0"/>
      <p:regular r:id="rId33"/>
      <p:bold r:id="rId34"/>
      <p:italic r:id="rId35"/>
      <p:boldItalic r:id="rId36"/>
    </p:embeddedFont>
    <p:embeddedFont>
      <p:font typeface=".VnAristote" panose="020B0604020202020204" charset="0"/>
      <p:regular r:id="rId37"/>
    </p:embeddedFont>
    <p:embeddedFont>
      <p:font typeface="VNI-Avo" pitchFamily="2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13793" units="1/cm"/>
          <inkml:channelProperty channel="T" name="resolution" value="1" units="1/dev"/>
        </inkml:channelProperties>
      </inkml:inkSource>
      <inkml:timestamp xml:id="ts0" timeString="2023-11-17T09:14:06.88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EC118D2-54A6-4AC0-9683-EFA6FDECE3CA}" emma:medium="tactile" emma:mode="ink">
          <msink:context xmlns:msink="http://schemas.microsoft.com/ink/2010/main" type="writingRegion" rotatedBoundingBox="6603,3447 7220,3447 7220,3919 6603,3919"/>
        </emma:interpretation>
      </emma:emma>
    </inkml:annotationXML>
    <inkml:traceGroup>
      <inkml:annotationXML>
        <emma:emma xmlns:emma="http://www.w3.org/2003/04/emma" version="1.0">
          <emma:interpretation id="{AEE9A39A-541D-4C97-B9F9-84428E4E0EE6}" emma:medium="tactile" emma:mode="ink">
            <msink:context xmlns:msink="http://schemas.microsoft.com/ink/2010/main" type="paragraph" rotatedBoundingBox="6603,3447 7220,3447 7220,3919 6603,39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D94638-9D04-4292-BAF0-E51104D55D4C}" emma:medium="tactile" emma:mode="ink">
              <msink:context xmlns:msink="http://schemas.microsoft.com/ink/2010/main" type="line" rotatedBoundingBox="6603,3447 7220,3447 7220,3919 6603,3919"/>
            </emma:interpretation>
          </emma:emma>
        </inkml:annotationXML>
        <inkml:traceGroup>
          <inkml:annotationXML>
            <emma:emma xmlns:emma="http://www.w3.org/2003/04/emma" version="1.0">
              <emma:interpretation id="{2FF94AC7-A42A-486A-BBA9-2607E9CD1086}" emma:medium="tactile" emma:mode="ink">
                <msink:context xmlns:msink="http://schemas.microsoft.com/ink/2010/main" type="inkWord" rotatedBoundingBox="6603,3447 7220,3447 7220,3919 6603,3919"/>
              </emma:interpretation>
              <emma:one-of disjunction-type="recognition" id="oneOf0">
                <emma:interpretation id="interp0" emma:lang="" emma:confidence="1">
                  <emma:literal>U</emma:literal>
                </emma:interpretation>
                <emma:interpretation id="interp1" emma:lang="" emma:confidence="0">
                  <emma:literal>u</emma:literal>
                </emma:interpretation>
                <emma:interpretation id="interp2" emma:lang="" emma:confidence="0">
                  <emma:literal>w</emma:literal>
                </emma:interpretation>
                <emma:interpretation id="interp3" emma:lang="" emma:confidence="0">
                  <emma:literal>v</emma:literal>
                </emma:interpretation>
                <emma:interpretation id="interp4" emma:lang="" emma:confidence="0">
                  <emma:literal>W</emma:literal>
                </emma:interpretation>
              </emma:one-of>
            </emma:emma>
          </inkml:annotationXML>
          <inkml:trace contextRef="#ctx0" brushRef="#br0">46 181 0,'-37'0'1032,"37"37"-923,0-1-78,0 0 16,0 0 78,0 37 156,0-37-93,37 1 281,-1-37-438,0 0 281,37 0-296,-37 0-16,0 0 16,1 0 202,-1-37-202,0 1 31,1 0 47,-1-1-94,0 37 78,-36-36-63,36 0 1,-36-37 31,37 73-47,-37-36 15,0 0 17,36 36-32,0-37 47,-36 1 171,0 0-202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13793" units="1/cm"/>
          <inkml:channelProperty channel="T" name="resolution" value="1" units="1/dev"/>
        </inkml:channelProperties>
      </inkml:inkSource>
      <inkml:timestamp xml:id="ts0" timeString="2023-11-17T09:14:11.58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CDCA74B-A804-42D3-B049-EE5DDD91058E}" emma:medium="tactile" emma:mode="ink">
          <msink:context xmlns:msink="http://schemas.microsoft.com/ink/2010/main" type="inkDrawing" rotatedBoundingBox="9578,8745 10139,8954 10092,9081 9531,8872" semanticType="callout" shapeName="Other">
            <msink:sourceLink direction="with" ref="{449879EF-B0C1-4F73-9E5F-1C61B0434C33}"/>
          </msink:context>
        </emma:interpretation>
      </emma:emma>
    </inkml:annotationXML>
    <inkml:trace contextRef="#ctx0" brushRef="#br0">-399-362 0,'0'36'578,"0"0"-516,0 0 1,0 1 31,326 72 937,-289-109-1015,-1 0 30,0 0-14,37 0 15,-37 0 484,-36-37-500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13793" units="1/cm"/>
          <inkml:channelProperty channel="T" name="resolution" value="1" units="1/dev"/>
        </inkml:channelProperties>
      </inkml:inkSource>
      <inkml:timestamp xml:id="ts0" timeString="2023-11-17T09:14:08.57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49879EF-B0C1-4F73-9E5F-1C61B0434C33}" emma:medium="tactile" emma:mode="ink">
          <msink:context xmlns:msink="http://schemas.microsoft.com/ink/2010/main" type="inkDrawing" rotatedBoundingBox="9978,9092 10123,9092 10123,9107 9978,9107" shapeName="Other">
            <msink:destinationLink direction="with" ref="{ACDCA74B-A804-42D3-B049-EE5DDD91058E}"/>
          </msink:context>
        </emma:interpretation>
      </emma:emma>
    </inkml:annotationXML>
    <inkml:trace contextRef="#ctx0" brushRef="#br0">145 0 0,'-145'0'110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13793" units="1/cm"/>
          <inkml:channelProperty channel="T" name="resolution" value="1" units="1/dev"/>
        </inkml:channelProperties>
      </inkml:inkSource>
      <inkml:timestamp xml:id="ts0" timeString="2023-11-17T09:14:26.36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9F732ED-1269-4EB4-82D1-E2F01752D360}" emma:medium="tactile" emma:mode="ink">
          <msink:context xmlns:msink="http://schemas.microsoft.com/ink/2010/main" type="inkDrawing" rotatedBoundingBox="14586,13751 14772,13928 14717,13986 14531,13810" semanticType="callout" shapeName="Other"/>
        </emma:interpretation>
      </emma:emma>
    </inkml:annotationXML>
    <inkml:trace contextRef="#ctx0" brushRef="#br0">3 0 0,'0'36'484,"0"1"-468,0-1-1,37 0 392,-1-36-220,0 36 188,0-36-359,1 0-16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13793" units="1/cm"/>
          <inkml:channelProperty channel="T" name="resolution" value="1" units="1/dev"/>
        </inkml:channelProperties>
      </inkml:inkSource>
      <inkml:timestamp xml:id="ts0" timeString="2023-11-17T09:14:28.96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5C05A67-1B10-4D30-8D95-D70D46A4CA6C}" emma:medium="tactile" emma:mode="ink">
          <msink:context xmlns:msink="http://schemas.microsoft.com/ink/2010/main" type="inkDrawing" rotatedBoundingBox="14550,13855 15099,13895 15083,14112 14534,14072" semanticType="callout" shapeName="Other"/>
        </emma:interpretation>
      </emma:emma>
    </inkml:annotationXML>
    <inkml:trace contextRef="#ctx0" brushRef="#br0">73 0 0,'-37'0'203,"1"0"-78,36 36-110,0 0 1,73 110 750,-37-146-704,0 0-46,0-37-1,37 37 1,-37-36 0,1 36 31,-37-36-47,36 36 78,0 0 31,0 0-93,37 0-16,-37 0 47,-36-37-1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13793" units="1/cm"/>
          <inkml:channelProperty channel="T" name="resolution" value="1" units="1/dev"/>
        </inkml:channelProperties>
      </inkml:inkSource>
      <inkml:timestamp xml:id="ts0" timeString="2023-11-17T09:13:42.01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16ADF86-5744-4E08-AF5D-BDD44348F7D1}" emma:medium="tactile" emma:mode="ink">
          <msink:context xmlns:msink="http://schemas.microsoft.com/ink/2010/main" type="writingRegion" rotatedBoundingBox="7022,4251 8038,9028 7603,9120 6588,4344"/>
        </emma:interpretation>
      </emma:emma>
    </inkml:annotationXML>
    <inkml:traceGroup>
      <inkml:annotationXML>
        <emma:emma xmlns:emma="http://www.w3.org/2003/04/emma" version="1.0">
          <emma:interpretation id="{6D841C95-380D-4BE2-835F-071B260A8E18}" emma:medium="tactile" emma:mode="ink">
            <msink:context xmlns:msink="http://schemas.microsoft.com/ink/2010/main" type="paragraph" rotatedBoundingBox="7022,4251 8038,9028 7603,9120 6588,43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07D460-D5E6-4554-9DEC-3C6C2EE60CFB}" emma:medium="tactile" emma:mode="ink">
              <msink:context xmlns:msink="http://schemas.microsoft.com/ink/2010/main" type="line" rotatedBoundingBox="7022,4251 8038,9028 7603,9120 6588,4344"/>
            </emma:interpretation>
          </emma:emma>
        </inkml:annotationXML>
        <inkml:traceGroup>
          <inkml:annotationXML>
            <emma:emma xmlns:emma="http://www.w3.org/2003/04/emma" version="1.0">
              <emma:interpretation id="{1B196EE8-EE3C-4D8F-9F54-59B2203E74FC}" emma:medium="tactile" emma:mode="ink">
                <msink:context xmlns:msink="http://schemas.microsoft.com/ink/2010/main" type="inkWord" rotatedBoundingBox="7022,4251 7095,4595 6706,4678 6633,433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33 0,'0'-36'437,"37"36"-405,-37 36 124,36-36-156,0 36 16,0-36-1,-72 0 407,0 0-406,0 0-16,-1 0 531,74 0-62,-1 37-469,0-1 187,0-36-46</inkml:trace>
          <inkml:trace contextRef="#ctx0" brushRef="#br0" timeOffset="3992.7012">0 69 0,'-36'0'172,"36"37"-141,0-1 47,0 0-62,0 0 124,36 1-108,1-1-32,-1-36 125,0 0 15,0 0-46,1 0-78,-1 0 109,0 0 93,1 0-171,-1 0 0,-36-36-31,0-1 15,0 1 78,36 36 48</inkml:trace>
        </inkml:traceGroup>
        <inkml:traceGroup>
          <inkml:annotationXML>
            <emma:emma xmlns:emma="http://www.w3.org/2003/04/emma" version="1.0">
              <emma:interpretation id="{E6B5A39B-097C-415C-9025-FCEAC5609DCC}" emma:medium="tactile" emma:mode="ink">
                <msink:context xmlns:msink="http://schemas.microsoft.com/ink/2010/main" type="inkWord" rotatedBoundingBox="7910,8672 7988,9038 7603,9120 7525,8753"/>
              </emma:interpretation>
              <emma:one-of disjunction-type="recognition" id="oneOf1">
                <emma:interpretation id="interp1" emma:lang="" emma:confidence="0">
                  <emma:literal>&gt;</emma:literal>
                </emma:interpretation>
                <emma:interpretation id="interp2" emma:lang="" emma:confidence="0">
                  <emma:literal>@</emma:literal>
                </emma:interpretation>
                <emma:interpretation id="interp3" emma:lang="" emma:confidence="0">
                  <emma:literal>o</emma:literal>
                </emma:interpretation>
                <emma:interpretation id="interp4" emma:lang="" emma:confidence="0">
                  <emma:literal>7</emma:literal>
                </emma:interpretation>
                <emma:interpretation id="interp5" emma:lang="" emma:confidence="0">
                  <emma:literal>•</emma:literal>
                </emma:interpretation>
              </emma:one-of>
            </emma:emma>
          </inkml:annotationXML>
          <inkml:trace contextRef="#ctx0" brushRef="#br0" timeOffset="7697.4504">871 4532 0,'-36'0'391,"72"0"78,-36 37-469,36-37 15,1 36 235,-37 0-172,36 1-46,0-1-17,1 0 360,-1-36-297,0 0-31,-36-36 47,0 0-78,36 36 31,-36-37-47,0-35 31,0 35 47,0 1-62,0 0 15,0-37 125,37 37 0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13793" units="1/cm"/>
          <inkml:channelProperty channel="T" name="resolution" value="1" units="1/dev"/>
        </inkml:channelProperties>
      </inkml:inkSource>
      <inkml:timestamp xml:id="ts0" timeString="2023-11-17T09:13:54.61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2FA4A8C-B745-43FD-85A1-55F4C48B7834}" emma:medium="tactile" emma:mode="ink">
          <msink:context xmlns:msink="http://schemas.microsoft.com/ink/2010/main" type="writingRegion" rotatedBoundingBox="11393,13317 12191,13317 12191,13607 11393,13607"/>
        </emma:interpretation>
      </emma:emma>
    </inkml:annotationXML>
    <inkml:traceGroup>
      <inkml:annotationXML>
        <emma:emma xmlns:emma="http://www.w3.org/2003/04/emma" version="1.0">
          <emma:interpretation id="{028D5D83-D106-4031-97B4-685118556D9B}" emma:medium="tactile" emma:mode="ink">
            <msink:context xmlns:msink="http://schemas.microsoft.com/ink/2010/main" type="paragraph" rotatedBoundingBox="11393,13317 12191,13317 12191,13607 11393,136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7B4EE6-9538-4665-AC8A-276A9AD43484}" emma:medium="tactile" emma:mode="ink">
              <msink:context xmlns:msink="http://schemas.microsoft.com/ink/2010/main" type="line" rotatedBoundingBox="11393,13317 12191,13317 12191,13607 11393,13607"/>
            </emma:interpretation>
          </emma:emma>
        </inkml:annotationXML>
        <inkml:traceGroup>
          <inkml:annotationXML>
            <emma:emma xmlns:emma="http://www.w3.org/2003/04/emma" version="1.0">
              <emma:interpretation id="{D92C5902-1BC5-47BD-B5C2-6108140E253F}" emma:medium="tactile" emma:mode="ink">
                <msink:context xmlns:msink="http://schemas.microsoft.com/ink/2010/main" type="inkWord" rotatedBoundingBox="11393,13317 12191,13317 12191,13607 11393,13607"/>
              </emma:interpretation>
            </emma:emma>
          </inkml:annotationXML>
          <inkml:trace contextRef="#ctx0" brushRef="#br0">37 0 0,'-36'0'531,"36"72"-343,0-36-110,0 1-47,0-1-15,0 0 30,36 1 48,1-1 344,-1-36-438,0 0 15,37 0-15,-37 0 0,0 0 16,1 0-16,35 0 0,-35 0 16,-1 0-16,0 0 500,0 0-500,1-36 78,-1 36-78,-36-37 15,0-35 32,36 35 141,1 37-157,-1 0-15,36 0-16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CC616-90E1-43F3-B3A7-62D8E4FEDC2D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0936F-47F6-4BFA-918A-BEBE2D6D7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4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B8BFE5B-98D2-4937-9983-88EA6609C328}" type="slidenum">
              <a:rPr lang="en-US" altLang="en-US" smtClean="0"/>
              <a:pPr/>
              <a:t>15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42281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B279A-D454-406E-A0DD-490F1F308CA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847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69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0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1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6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39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84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2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47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98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6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D0CEF-B417-44AB-A987-9193B90D188A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5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1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10.emf"/><Relationship Id="rId4" Type="http://schemas.openxmlformats.org/officeDocument/2006/relationships/image" Target="../media/image7.emf"/><Relationship Id="rId9" Type="http://schemas.openxmlformats.org/officeDocument/2006/relationships/customXml" Target="../ink/ink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customXml" Target="../ink/ink7.x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www.youtube.com/channel/UC4KJdxTA14SyBEAm7x2c09w?sub_confirmation=1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youtube.com/channel/UC4KJdxTA14SyBEAm7x2c09w?sub_confirmation=1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youtube.com/channel/UC4KJdxTA14SyBEAm7x2c09w?sub_confirmation=1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209800" y="2130426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.VnTime" pitchFamily="34" charset="0"/>
              </a:rPr>
              <a:t>%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895600" y="3886200"/>
            <a:ext cx="6400800" cy="1752600"/>
          </a:xfrm>
        </p:spPr>
        <p:txBody>
          <a:bodyPr/>
          <a:lstStyle/>
          <a:p>
            <a:pPr marL="0" indent="0" algn="ctr"/>
            <a:endParaRPr lang="vi-VN" altLang="en-US">
              <a:latin typeface=".VnTime" pitchFamily="34" charset="0"/>
            </a:endParaRPr>
          </a:p>
        </p:txBody>
      </p:sp>
      <p:pic>
        <p:nvPicPr>
          <p:cNvPr id="16388" name="Picture 4" descr="Pla019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13" y="590550"/>
            <a:ext cx="9144000" cy="7467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WordArt 5"/>
          <p:cNvSpPr>
            <a:spLocks noChangeArrowheads="1" noChangeShapeType="1" noTextEdit="1"/>
          </p:cNvSpPr>
          <p:nvPr/>
        </p:nvSpPr>
        <p:spPr bwMode="auto">
          <a:xfrm>
            <a:off x="2514600" y="2438401"/>
            <a:ext cx="7239000" cy="923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>
                <a:ln w="12700" cap="rnd">
                  <a:solidFill>
                    <a:srgbClr val="FF00FF"/>
                  </a:solidFill>
                  <a:prstDash val="sysDot"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Về dự giờ thăm lớp 1/3</a:t>
            </a:r>
          </a:p>
        </p:txBody>
      </p:sp>
      <p:sp>
        <p:nvSpPr>
          <p:cNvPr id="16390" name="WordArt 6"/>
          <p:cNvSpPr>
            <a:spLocks noChangeArrowheads="1" noChangeShapeType="1" noTextEdit="1"/>
          </p:cNvSpPr>
          <p:nvPr/>
        </p:nvSpPr>
        <p:spPr bwMode="auto">
          <a:xfrm>
            <a:off x="2286000" y="1295400"/>
            <a:ext cx="7772400" cy="3200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734596"/>
              </a:avLst>
            </a:prstTxWarp>
          </a:bodyPr>
          <a:lstStyle/>
          <a:p>
            <a:pPr algn="ctr"/>
            <a:r>
              <a:rPr lang="en-US" sz="4800" kern="10">
                <a:ln w="9525">
                  <a:solidFill>
                    <a:srgbClr val="CC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 liệt chào mừng quý thầy cô 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819400" y="3962401"/>
            <a:ext cx="381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vi-VN" altLang="en-US" sz="1800">
              <a:latin typeface=".VnAristote" pitchFamily="34" charset="0"/>
            </a:endParaRPr>
          </a:p>
        </p:txBody>
      </p:sp>
      <p:sp>
        <p:nvSpPr>
          <p:cNvPr id="16392" name="WordArt 5"/>
          <p:cNvSpPr>
            <a:spLocks noChangeArrowheads="1" noChangeShapeType="1" noTextEdit="1"/>
          </p:cNvSpPr>
          <p:nvPr/>
        </p:nvSpPr>
        <p:spPr bwMode="auto">
          <a:xfrm>
            <a:off x="3238500" y="3657600"/>
            <a:ext cx="5981700" cy="666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Tiếng Việt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362200" y="5029201"/>
            <a:ext cx="7620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</a:t>
            </a:r>
            <a:endParaRPr lang="vi-VN" sz="3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vi-VN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 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Giáo viên thực hiện: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Lê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Thanh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Nha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̃</a:t>
            </a:r>
          </a:p>
        </p:txBody>
      </p:sp>
      <p:pic>
        <p:nvPicPr>
          <p:cNvPr id="16394" name="Picture 17" descr="B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-17463"/>
            <a:ext cx="10715625" cy="6858001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</p:pic>
      <p:sp>
        <p:nvSpPr>
          <p:cNvPr id="11" name="WordArt 6"/>
          <p:cNvSpPr>
            <a:spLocks noTextEdit="1"/>
          </p:cNvSpPr>
          <p:nvPr/>
        </p:nvSpPr>
        <p:spPr bwMode="auto">
          <a:xfrm>
            <a:off x="5405438" y="1112838"/>
            <a:ext cx="2590800" cy="914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Tiếng Việt</a:t>
            </a:r>
          </a:p>
        </p:txBody>
      </p:sp>
      <p:sp>
        <p:nvSpPr>
          <p:cNvPr id="13" name="WordArt 8"/>
          <p:cNvSpPr>
            <a:spLocks noChangeArrowheads="1" noChangeShapeType="1" noTextEdit="1"/>
          </p:cNvSpPr>
          <p:nvPr/>
        </p:nvSpPr>
        <p:spPr bwMode="auto">
          <a:xfrm>
            <a:off x="2985195" y="2563813"/>
            <a:ext cx="7526338" cy="1066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sz="1050" b="1" kern="10" dirty="0"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UTM Avo" panose="02040603050506020204" pitchFamily="18" charset="0"/>
              </a:rPr>
              <a:t>Bài </a:t>
            </a:r>
            <a:r>
              <a:rPr lang="de-DE" sz="1050" b="1" kern="10" dirty="0" smtClean="0"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UTM Avo" panose="02040603050506020204" pitchFamily="18" charset="0"/>
              </a:rPr>
              <a:t>49: ot ôt ơt</a:t>
            </a:r>
            <a:endParaRPr lang="en-US" sz="1050" b="1" kern="10" dirty="0"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16" name="WordArt 6"/>
          <p:cNvSpPr>
            <a:spLocks noTextEdit="1"/>
          </p:cNvSpPr>
          <p:nvPr/>
        </p:nvSpPr>
        <p:spPr bwMode="auto">
          <a:xfrm>
            <a:off x="5443538" y="3790950"/>
            <a:ext cx="2590800" cy="914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Tiết 2 </a:t>
            </a:r>
          </a:p>
        </p:txBody>
      </p:sp>
    </p:spTree>
    <p:extLst>
      <p:ext uri="{BB962C8B-B14F-4D97-AF65-F5344CB8AC3E}">
        <p14:creationId xmlns:p14="http://schemas.microsoft.com/office/powerpoint/2010/main" val="3232419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2465389" y="471488"/>
            <a:ext cx="4283075" cy="1016000"/>
          </a:xfrm>
          <a:prstGeom prst="rect">
            <a:avLst/>
          </a:prstGeom>
          <a:solidFill>
            <a:srgbClr val="EEF8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6000" b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Khởi động  </a:t>
            </a:r>
          </a:p>
        </p:txBody>
      </p:sp>
    </p:spTree>
    <p:extLst>
      <p:ext uri="{BB962C8B-B14F-4D97-AF65-F5344CB8AC3E}">
        <p14:creationId xmlns:p14="http://schemas.microsoft.com/office/powerpoint/2010/main" val="371440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592845479696001403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6207" y="287383"/>
            <a:ext cx="11090364" cy="5889580"/>
          </a:xfrm>
        </p:spPr>
      </p:pic>
    </p:spTree>
    <p:extLst>
      <p:ext uri="{BB962C8B-B14F-4D97-AF65-F5344CB8AC3E}">
        <p14:creationId xmlns:p14="http://schemas.microsoft.com/office/powerpoint/2010/main" val="309479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WordArt 2"/>
          <p:cNvSpPr>
            <a:spLocks noChangeArrowheads="1" noChangeShapeType="1" noTextEdit="1"/>
          </p:cNvSpPr>
          <p:nvPr/>
        </p:nvSpPr>
        <p:spPr bwMode="auto">
          <a:xfrm>
            <a:off x="3440114" y="1111250"/>
            <a:ext cx="5343525" cy="903288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Ô CỬA BÍ MẬT</a:t>
            </a:r>
          </a:p>
        </p:txBody>
      </p:sp>
      <p:sp>
        <p:nvSpPr>
          <p:cNvPr id="7173" name="Text Box 301"/>
          <p:cNvSpPr txBox="1">
            <a:spLocks noChangeArrowheads="1"/>
          </p:cNvSpPr>
          <p:nvPr/>
        </p:nvSpPr>
        <p:spPr bwMode="auto">
          <a:xfrm>
            <a:off x="365760" y="3513139"/>
            <a:ext cx="336911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5400" b="1" dirty="0" err="1" smtClean="0"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altLang="en-US" sz="5400" b="1" dirty="0" smtClean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5400" b="1" dirty="0" err="1" smtClean="0">
                <a:latin typeface="UTM Avo" panose="02040603050506020204" pitchFamily="18" charset="0"/>
                <a:cs typeface="Arial" panose="020B0604020202020204" pitchFamily="34" charset="0"/>
              </a:rPr>
              <a:t>nhót</a:t>
            </a:r>
            <a:endParaRPr lang="en-US" altLang="en-US" sz="5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174" name="Text Box 301"/>
          <p:cNvSpPr txBox="1">
            <a:spLocks noChangeArrowheads="1"/>
          </p:cNvSpPr>
          <p:nvPr/>
        </p:nvSpPr>
        <p:spPr bwMode="auto">
          <a:xfrm>
            <a:off x="8091487" y="3473451"/>
            <a:ext cx="302500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5400" b="1" dirty="0" err="1"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  <a:r>
              <a:rPr lang="en-US" altLang="en-US" sz="5400" b="1" dirty="0" err="1" smtClean="0">
                <a:latin typeface="UTM Avo" panose="02040603050506020204" pitchFamily="18" charset="0"/>
                <a:cs typeface="Arial" panose="020B0604020202020204" pitchFamily="34" charset="0"/>
              </a:rPr>
              <a:t>ái</a:t>
            </a:r>
            <a:r>
              <a:rPr lang="en-US" altLang="en-US" sz="5400" b="1" dirty="0" smtClean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5400" b="1" dirty="0" err="1" smtClean="0">
                <a:latin typeface="UTM Avo" panose="02040603050506020204" pitchFamily="18" charset="0"/>
                <a:cs typeface="Arial" panose="020B0604020202020204" pitchFamily="34" charset="0"/>
              </a:rPr>
              <a:t>vợt</a:t>
            </a:r>
            <a:endParaRPr lang="en-US" altLang="en-US" sz="5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175" name="Text Box 301"/>
          <p:cNvSpPr txBox="1">
            <a:spLocks noChangeArrowheads="1"/>
          </p:cNvSpPr>
          <p:nvPr/>
        </p:nvSpPr>
        <p:spPr bwMode="auto">
          <a:xfrm>
            <a:off x="4480561" y="3494575"/>
            <a:ext cx="294154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 b="1" dirty="0" err="1">
                <a:latin typeface="UTM Avo" panose="02040603050506020204" pitchFamily="18" charset="0"/>
                <a:cs typeface="Arial" panose="020B0604020202020204" pitchFamily="34" charset="0"/>
              </a:rPr>
              <a:t>l</a:t>
            </a:r>
            <a:r>
              <a:rPr lang="en-US" altLang="en-US" sz="6000" b="1" dirty="0" err="1" smtClean="0">
                <a:latin typeface="UTM Avo" panose="02040603050506020204" pitchFamily="18" charset="0"/>
                <a:cs typeface="Arial" panose="020B0604020202020204" pitchFamily="34" charset="0"/>
              </a:rPr>
              <a:t>á</a:t>
            </a:r>
            <a:r>
              <a:rPr lang="en-US" altLang="en-US" sz="6000" b="1" dirty="0" smtClean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6000" b="1" dirty="0" err="1" smtClean="0">
                <a:latin typeface="UTM Avo" panose="02040603050506020204" pitchFamily="18" charset="0"/>
                <a:cs typeface="Arial" panose="020B0604020202020204" pitchFamily="34" charset="0"/>
              </a:rPr>
              <a:t>lốt</a:t>
            </a:r>
            <a:endParaRPr lang="en-US" altLang="en-US" sz="60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7309" y="3036067"/>
            <a:ext cx="3237561" cy="16534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dirty="0">
                <a:latin typeface=".VnAristote" pitchFamily="34" charset="0"/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80561" y="2995264"/>
            <a:ext cx="2788922" cy="1653498"/>
          </a:xfrm>
          <a:prstGeom prst="rect">
            <a:avLst/>
          </a:prstGeom>
          <a:solidFill>
            <a:srgbClr val="E71903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dirty="0">
                <a:latin typeface=".VnAristote" pitchFamily="34" charset="0"/>
              </a:rPr>
              <a:t>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091487" y="2995264"/>
            <a:ext cx="3025003" cy="1653498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dirty="0">
                <a:latin typeface=".VnAristote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5251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776" y="855664"/>
            <a:ext cx="89122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39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23;p19"/>
          <p:cNvPicPr preferRelativeResize="0"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40013" y="509589"/>
            <a:ext cx="6989762" cy="5991225"/>
          </a:xfrm>
        </p:spPr>
      </p:pic>
    </p:spTree>
    <p:extLst>
      <p:ext uri="{BB962C8B-B14F-4D97-AF65-F5344CB8AC3E}">
        <p14:creationId xmlns:p14="http://schemas.microsoft.com/office/powerpoint/2010/main" val="196308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3851" y="627018"/>
            <a:ext cx="9980023" cy="564315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2374046" y="1241023"/>
              <a:ext cx="225720" cy="1756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62166" y="1229143"/>
                <a:ext cx="24948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7" name="Ink 16"/>
              <p14:cNvContentPartPr/>
              <p14:nvPr/>
            </p14:nvContentPartPr>
            <p14:xfrm>
              <a:off x="3448286" y="3148303"/>
              <a:ext cx="196560" cy="9576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36406" y="3136423"/>
                <a:ext cx="22032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8" name="Ink 17"/>
              <p14:cNvContentPartPr/>
              <p14:nvPr/>
            </p14:nvContentPartPr>
            <p14:xfrm>
              <a:off x="3592286" y="3278623"/>
              <a:ext cx="52560" cy="36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80406" y="3266743"/>
                <a:ext cx="763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9" name="Ink 18"/>
              <p14:cNvContentPartPr/>
              <p14:nvPr/>
            </p14:nvContentPartPr>
            <p14:xfrm>
              <a:off x="5250086" y="4950823"/>
              <a:ext cx="66960" cy="6552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38206" y="4938943"/>
                <a:ext cx="9072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0" name="Ink 19"/>
              <p14:cNvContentPartPr/>
              <p14:nvPr/>
            </p14:nvContentPartPr>
            <p14:xfrm>
              <a:off x="5238206" y="4990063"/>
              <a:ext cx="196200" cy="78840"/>
            </p14:xfrm>
          </p:contentPart>
        </mc:Choice>
        <mc:Fallback>
          <p:pic>
            <p:nvPicPr>
              <p:cNvPr id="20" name="Ink 19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226326" y="4978183"/>
                <a:ext cx="219960" cy="10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57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012" y="533400"/>
            <a:ext cx="9705975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8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1966" y="796834"/>
            <a:ext cx="9797143" cy="596972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402846" y="1555663"/>
              <a:ext cx="445320" cy="17103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0966" y="1543783"/>
                <a:ext cx="469080" cy="173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Ink 8"/>
              <p14:cNvContentPartPr/>
              <p14:nvPr/>
            </p14:nvContentPartPr>
            <p14:xfrm>
              <a:off x="4101326" y="4794223"/>
              <a:ext cx="288000" cy="11304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89446" y="4782343"/>
                <a:ext cx="311760" cy="13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43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rId4"/>
          </p:cNvPr>
          <p:cNvSpPr/>
          <p:nvPr/>
        </p:nvSpPr>
        <p:spPr>
          <a:xfrm>
            <a:off x="10501061" y="25362"/>
            <a:ext cx="1616148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b="1" spc="5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MÁI TRƯỜNG TUỔI THƠ</a:t>
            </a:r>
            <a:endParaRPr lang="en-US" sz="1000" b="1" spc="5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66741"/>
            <a:ext cx="11488462" cy="498962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6859" y="5194158"/>
            <a:ext cx="113397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UTM Avo" panose="02040603050506020204" pitchFamily="18" charset="0"/>
              </a:rPr>
              <a:t>      </a:t>
            </a:r>
            <a:r>
              <a:rPr lang="en-US" sz="3200" b="1" dirty="0" err="1" smtClean="0">
                <a:latin typeface="UTM Avo" panose="02040603050506020204" pitchFamily="18" charset="0"/>
              </a:rPr>
              <a:t>Sớm</a:t>
            </a:r>
            <a:r>
              <a:rPr lang="en-US" sz="3200" b="1" dirty="0" smtClean="0">
                <a:latin typeface="UTM Avo" panose="02040603050506020204" pitchFamily="18" charset="0"/>
              </a:rPr>
              <a:t> nay </a:t>
            </a:r>
            <a:r>
              <a:rPr lang="en-US" sz="3200" b="1" dirty="0" err="1" smtClean="0">
                <a:latin typeface="UTM Avo" panose="02040603050506020204" pitchFamily="18" charset="0"/>
              </a:rPr>
              <a:t>thức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dậy</a:t>
            </a:r>
            <a:r>
              <a:rPr lang="en-US" sz="3200" b="1" dirty="0" smtClean="0">
                <a:latin typeface="UTM Avo" panose="02040603050506020204" pitchFamily="18" charset="0"/>
              </a:rPr>
              <a:t>, Nam </a:t>
            </a:r>
            <a:r>
              <a:rPr lang="en-US" sz="3200" b="1" dirty="0" err="1" smtClean="0">
                <a:latin typeface="UTM Avo" panose="02040603050506020204" pitchFamily="18" charset="0"/>
              </a:rPr>
              <a:t>chợt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thấy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một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chú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chim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sâu</a:t>
            </a:r>
            <a:r>
              <a:rPr lang="en-US" sz="3200" b="1" dirty="0" smtClean="0">
                <a:latin typeface="UTM Avo" panose="02040603050506020204" pitchFamily="18" charset="0"/>
              </a:rPr>
              <a:t>. </a:t>
            </a:r>
            <a:r>
              <a:rPr lang="en-US" sz="3200" b="1" dirty="0" err="1" smtClean="0">
                <a:latin typeface="UTM Avo" panose="02040603050506020204" pitchFamily="18" charset="0"/>
              </a:rPr>
              <a:t>Chim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hớn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hở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như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chào</a:t>
            </a:r>
            <a:r>
              <a:rPr lang="en-US" sz="3200" b="1" dirty="0" smtClean="0">
                <a:latin typeface="UTM Avo" panose="02040603050506020204" pitchFamily="18" charset="0"/>
              </a:rPr>
              <a:t> Nam. </a:t>
            </a:r>
            <a:r>
              <a:rPr lang="en-US" sz="3200" b="1" dirty="0" err="1" smtClean="0">
                <a:latin typeface="UTM Avo" panose="02040603050506020204" pitchFamily="18" charset="0"/>
              </a:rPr>
              <a:t>Nó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nhảy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nhót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một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hồi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rồi</a:t>
            </a:r>
            <a:r>
              <a:rPr lang="en-US" sz="3200" b="1" dirty="0" smtClean="0">
                <a:latin typeface="UTM Avo" panose="02040603050506020204" pitchFamily="18" charset="0"/>
              </a:rPr>
              <a:t> bay qua bay </a:t>
            </a:r>
            <a:r>
              <a:rPr lang="en-US" sz="3200" b="1" dirty="0" err="1" smtClean="0">
                <a:latin typeface="UTM Avo" panose="02040603050506020204" pitchFamily="18" charset="0"/>
              </a:rPr>
              <a:t>lại</a:t>
            </a:r>
            <a:r>
              <a:rPr lang="en-US" sz="3200" b="1" dirty="0" smtClean="0">
                <a:latin typeface="UTM Avo" panose="02040603050506020204" pitchFamily="18" charset="0"/>
              </a:rPr>
              <a:t>, </a:t>
            </a:r>
            <a:r>
              <a:rPr lang="en-US" sz="3200" b="1" dirty="0" err="1" smtClean="0">
                <a:latin typeface="UTM Avo" panose="02040603050506020204" pitchFamily="18" charset="0"/>
              </a:rPr>
              <a:t>tìm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bắt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sâu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bọ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cho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cây</a:t>
            </a:r>
            <a:r>
              <a:rPr lang="en-US" sz="3200" b="1" dirty="0" smtClean="0">
                <a:latin typeface="UTM Avo" panose="02040603050506020204" pitchFamily="18" charset="0"/>
              </a:rPr>
              <a:t>. </a:t>
            </a:r>
            <a:endParaRPr lang="en-US" sz="3200" dirty="0">
              <a:latin typeface="UTM Avo" panose="02040603050506020204" pitchFamily="18" charset="0"/>
            </a:endParaRPr>
          </a:p>
        </p:txBody>
      </p:sp>
      <p:pic>
        <p:nvPicPr>
          <p:cNvPr id="2" name="mp3-output-ttsfree(dot)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3622" y="18184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1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26141" y="467473"/>
            <a:ext cx="11178988" cy="5486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dirty="0" smtClean="0">
                <a:latin typeface="UTM Avo" panose="02040603050506020204" pitchFamily="18" charset="0"/>
              </a:rPr>
              <a:t>         </a:t>
            </a:r>
            <a:r>
              <a:rPr lang="en-US" sz="4800" b="1" dirty="0" err="1" smtClean="0">
                <a:latin typeface="UTM Avo" panose="02040603050506020204" pitchFamily="18" charset="0"/>
              </a:rPr>
              <a:t>Sớm</a:t>
            </a:r>
            <a:r>
              <a:rPr lang="en-US" sz="4800" b="1" dirty="0" smtClean="0">
                <a:latin typeface="UTM Avo" panose="02040603050506020204" pitchFamily="18" charset="0"/>
              </a:rPr>
              <a:t> nay </a:t>
            </a:r>
            <a:r>
              <a:rPr lang="en-US" sz="4800" b="1" dirty="0" err="1" smtClean="0">
                <a:latin typeface="UTM Avo" panose="02040603050506020204" pitchFamily="18" charset="0"/>
              </a:rPr>
              <a:t>thức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dậy</a:t>
            </a:r>
            <a:r>
              <a:rPr lang="en-US" sz="4800" b="1" dirty="0" smtClean="0">
                <a:latin typeface="UTM Avo" panose="02040603050506020204" pitchFamily="18" charset="0"/>
              </a:rPr>
              <a:t>, Nam </a:t>
            </a:r>
            <a:r>
              <a:rPr lang="en-US" sz="4800" b="1" dirty="0" err="1" smtClean="0">
                <a:latin typeface="UTM Avo" panose="02040603050506020204" pitchFamily="18" charset="0"/>
              </a:rPr>
              <a:t>chợt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thấy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một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chú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chim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sâu</a:t>
            </a:r>
            <a:r>
              <a:rPr lang="en-US" sz="4800" b="1" dirty="0" smtClean="0">
                <a:latin typeface="UTM Avo" panose="02040603050506020204" pitchFamily="18" charset="0"/>
              </a:rPr>
              <a:t>. </a:t>
            </a:r>
            <a:r>
              <a:rPr lang="en-US" sz="4800" b="1" dirty="0" err="1" smtClean="0">
                <a:latin typeface="UTM Avo" panose="02040603050506020204" pitchFamily="18" charset="0"/>
              </a:rPr>
              <a:t>Chim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hớn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hở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như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chào</a:t>
            </a:r>
            <a:r>
              <a:rPr lang="en-US" sz="4800" b="1" dirty="0" smtClean="0">
                <a:latin typeface="UTM Avo" panose="02040603050506020204" pitchFamily="18" charset="0"/>
              </a:rPr>
              <a:t> Nam. </a:t>
            </a:r>
            <a:r>
              <a:rPr lang="en-US" sz="4800" b="1" dirty="0" err="1" smtClean="0">
                <a:latin typeface="UTM Avo" panose="02040603050506020204" pitchFamily="18" charset="0"/>
              </a:rPr>
              <a:t>Nó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nhảy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nhót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một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hồi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rồi</a:t>
            </a:r>
            <a:r>
              <a:rPr lang="en-US" sz="4800" b="1" dirty="0" smtClean="0">
                <a:latin typeface="UTM Avo" panose="02040603050506020204" pitchFamily="18" charset="0"/>
              </a:rPr>
              <a:t> bay qua bay </a:t>
            </a:r>
            <a:r>
              <a:rPr lang="en-US" sz="4800" b="1" dirty="0" err="1" smtClean="0">
                <a:latin typeface="UTM Avo" panose="02040603050506020204" pitchFamily="18" charset="0"/>
              </a:rPr>
              <a:t>lại</a:t>
            </a:r>
            <a:r>
              <a:rPr lang="en-US" sz="4800" b="1" dirty="0" smtClean="0">
                <a:latin typeface="UTM Avo" panose="02040603050506020204" pitchFamily="18" charset="0"/>
              </a:rPr>
              <a:t>, </a:t>
            </a:r>
            <a:r>
              <a:rPr lang="en-US" sz="4800" b="1" dirty="0" err="1" smtClean="0">
                <a:latin typeface="UTM Avo" panose="02040603050506020204" pitchFamily="18" charset="0"/>
              </a:rPr>
              <a:t>tìm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bắt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sâu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bọ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cho</a:t>
            </a:r>
            <a:r>
              <a:rPr lang="en-US" sz="4800" b="1" dirty="0" smtClean="0">
                <a:latin typeface="UTM Avo" panose="02040603050506020204" pitchFamily="18" charset="0"/>
              </a:rPr>
              <a:t> </a:t>
            </a:r>
            <a:r>
              <a:rPr lang="en-US" sz="4800" b="1" dirty="0" err="1" smtClean="0">
                <a:latin typeface="UTM Avo" panose="02040603050506020204" pitchFamily="18" charset="0"/>
              </a:rPr>
              <a:t>cây</a:t>
            </a:r>
            <a:r>
              <a:rPr lang="en-US" sz="4800" b="1" dirty="0" smtClean="0">
                <a:latin typeface="UTM Avo" panose="02040603050506020204" pitchFamily="18" charset="0"/>
              </a:rPr>
              <a:t>. </a:t>
            </a:r>
            <a:endParaRPr lang="en-US" sz="4800" dirty="0">
              <a:latin typeface="UTM Avo" panose="0204060305050602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79839" y="271528"/>
            <a:ext cx="8105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>
                <a:solidFill>
                  <a:srgbClr val="FF0000"/>
                </a:solidFill>
                <a:latin typeface="VNI-Avo" pitchFamily="2" charset="0"/>
              </a:rPr>
              <a:t>1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64838" y="1404156"/>
            <a:ext cx="8105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 smtClean="0">
                <a:solidFill>
                  <a:srgbClr val="FF0000"/>
                </a:solidFill>
                <a:latin typeface="VNI-Avo" pitchFamily="2" charset="0"/>
              </a:rPr>
              <a:t>2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66343" y="2441123"/>
            <a:ext cx="8105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 smtClean="0">
                <a:solidFill>
                  <a:srgbClr val="FF0000"/>
                </a:solidFill>
                <a:latin typeface="VNI-Avo" pitchFamily="2" charset="0"/>
              </a:rPr>
              <a:t>3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9" name="Text Box 301"/>
          <p:cNvSpPr txBox="1">
            <a:spLocks noChangeArrowheads="1"/>
          </p:cNvSpPr>
          <p:nvPr/>
        </p:nvSpPr>
        <p:spPr bwMode="auto">
          <a:xfrm>
            <a:off x="10322092" y="673498"/>
            <a:ext cx="17896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  <a:r>
              <a:rPr lang="en-US" altLang="en-US" sz="48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hợt</a:t>
            </a:r>
            <a:endParaRPr lang="en-US" altLang="en-US" sz="4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Text Box 301"/>
          <p:cNvSpPr txBox="1">
            <a:spLocks noChangeArrowheads="1"/>
          </p:cNvSpPr>
          <p:nvPr/>
        </p:nvSpPr>
        <p:spPr bwMode="auto">
          <a:xfrm>
            <a:off x="2365531" y="1780458"/>
            <a:ext cx="17896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</a:t>
            </a:r>
            <a:r>
              <a:rPr lang="en-US" altLang="en-US" sz="48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ột</a:t>
            </a:r>
            <a:endParaRPr lang="en-US" altLang="en-US" sz="4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 Box 301"/>
          <p:cNvSpPr txBox="1">
            <a:spLocks noChangeArrowheads="1"/>
          </p:cNvSpPr>
          <p:nvPr/>
        </p:nvSpPr>
        <p:spPr bwMode="auto">
          <a:xfrm>
            <a:off x="10340339" y="2888684"/>
            <a:ext cx="17896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nhót</a:t>
            </a:r>
            <a:endParaRPr lang="en-US" altLang="en-US" sz="4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Text Box 301"/>
          <p:cNvSpPr txBox="1">
            <a:spLocks noChangeArrowheads="1"/>
          </p:cNvSpPr>
          <p:nvPr/>
        </p:nvSpPr>
        <p:spPr bwMode="auto">
          <a:xfrm>
            <a:off x="726141" y="3976692"/>
            <a:ext cx="17896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</a:t>
            </a:r>
            <a:r>
              <a:rPr lang="en-US" altLang="en-US" sz="48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ột</a:t>
            </a:r>
            <a:endParaRPr lang="en-US" altLang="en-US" sz="4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39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rId2"/>
          </p:cNvPr>
          <p:cNvSpPr/>
          <p:nvPr/>
        </p:nvSpPr>
        <p:spPr>
          <a:xfrm>
            <a:off x="10501061" y="25362"/>
            <a:ext cx="1616148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b="1" spc="5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MÁI TRƯỜNG TUỔI THƠ</a:t>
            </a:r>
            <a:endParaRPr lang="en-US" sz="1000" b="1" spc="5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2"/>
            <a:ext cx="11488462" cy="498962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6859" y="5194158"/>
            <a:ext cx="113397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UTM Avo" panose="02040603050506020204" pitchFamily="18" charset="0"/>
              </a:rPr>
              <a:t>      </a:t>
            </a:r>
            <a:r>
              <a:rPr lang="en-US" sz="3200" b="1" dirty="0" err="1" smtClean="0">
                <a:latin typeface="UTM Avo" panose="02040603050506020204" pitchFamily="18" charset="0"/>
              </a:rPr>
              <a:t>Sớm</a:t>
            </a:r>
            <a:r>
              <a:rPr lang="en-US" sz="3200" b="1" dirty="0" smtClean="0">
                <a:latin typeface="UTM Avo" panose="02040603050506020204" pitchFamily="18" charset="0"/>
              </a:rPr>
              <a:t> nay </a:t>
            </a:r>
            <a:r>
              <a:rPr lang="en-US" sz="3200" b="1" dirty="0" err="1" smtClean="0">
                <a:latin typeface="UTM Avo" panose="02040603050506020204" pitchFamily="18" charset="0"/>
              </a:rPr>
              <a:t>thức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dậy</a:t>
            </a:r>
            <a:r>
              <a:rPr lang="en-US" sz="3200" b="1" dirty="0" smtClean="0">
                <a:latin typeface="UTM Avo" panose="02040603050506020204" pitchFamily="18" charset="0"/>
              </a:rPr>
              <a:t>, Nam </a:t>
            </a:r>
            <a:r>
              <a:rPr lang="en-US" sz="3200" b="1" dirty="0" err="1" smtClean="0">
                <a:latin typeface="UTM Avo" panose="02040603050506020204" pitchFamily="18" charset="0"/>
              </a:rPr>
              <a:t>chợt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thấy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một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chú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chim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sâu</a:t>
            </a:r>
            <a:r>
              <a:rPr lang="en-US" sz="3200" b="1" dirty="0" smtClean="0">
                <a:latin typeface="UTM Avo" panose="02040603050506020204" pitchFamily="18" charset="0"/>
              </a:rPr>
              <a:t>. </a:t>
            </a:r>
            <a:r>
              <a:rPr lang="en-US" sz="3200" b="1" dirty="0" err="1" smtClean="0">
                <a:latin typeface="UTM Avo" panose="02040603050506020204" pitchFamily="18" charset="0"/>
              </a:rPr>
              <a:t>Chim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hớn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hở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như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chào</a:t>
            </a:r>
            <a:r>
              <a:rPr lang="en-US" sz="3200" b="1" dirty="0" smtClean="0">
                <a:latin typeface="UTM Avo" panose="02040603050506020204" pitchFamily="18" charset="0"/>
              </a:rPr>
              <a:t> Nam. </a:t>
            </a:r>
            <a:r>
              <a:rPr lang="en-US" sz="3200" b="1" dirty="0" err="1" smtClean="0">
                <a:latin typeface="UTM Avo" panose="02040603050506020204" pitchFamily="18" charset="0"/>
              </a:rPr>
              <a:t>Nó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nhảy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nhót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một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hồi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rồi</a:t>
            </a:r>
            <a:r>
              <a:rPr lang="en-US" sz="3200" b="1" dirty="0" smtClean="0">
                <a:latin typeface="UTM Avo" panose="02040603050506020204" pitchFamily="18" charset="0"/>
              </a:rPr>
              <a:t> bay qua bay </a:t>
            </a:r>
            <a:r>
              <a:rPr lang="en-US" sz="3200" b="1" dirty="0" err="1" smtClean="0">
                <a:latin typeface="UTM Avo" panose="02040603050506020204" pitchFamily="18" charset="0"/>
              </a:rPr>
              <a:t>lại</a:t>
            </a:r>
            <a:r>
              <a:rPr lang="en-US" sz="3200" b="1" dirty="0" smtClean="0">
                <a:latin typeface="UTM Avo" panose="02040603050506020204" pitchFamily="18" charset="0"/>
              </a:rPr>
              <a:t>, </a:t>
            </a:r>
            <a:r>
              <a:rPr lang="en-US" sz="3200" b="1" dirty="0" err="1" smtClean="0">
                <a:latin typeface="UTM Avo" panose="02040603050506020204" pitchFamily="18" charset="0"/>
              </a:rPr>
              <a:t>tìm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bắt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sâu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bọ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cho</a:t>
            </a:r>
            <a:r>
              <a:rPr lang="en-US" sz="3200" b="1" dirty="0" smtClean="0">
                <a:latin typeface="UTM Avo" panose="02040603050506020204" pitchFamily="18" charset="0"/>
              </a:rPr>
              <a:t> </a:t>
            </a:r>
            <a:r>
              <a:rPr lang="en-US" sz="3200" b="1" dirty="0" err="1" smtClean="0">
                <a:latin typeface="UTM Avo" panose="02040603050506020204" pitchFamily="18" charset="0"/>
              </a:rPr>
              <a:t>cây</a:t>
            </a:r>
            <a:r>
              <a:rPr lang="en-US" sz="3200" b="1" dirty="0" smtClean="0">
                <a:latin typeface="UTM Avo" panose="02040603050506020204" pitchFamily="18" charset="0"/>
              </a:rPr>
              <a:t>. </a:t>
            </a:r>
            <a:endParaRPr lang="en-US" sz="32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44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9" y="2265364"/>
            <a:ext cx="3990975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01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/>
          </p:cNvPr>
          <p:cNvSpPr/>
          <p:nvPr/>
        </p:nvSpPr>
        <p:spPr>
          <a:xfrm>
            <a:off x="10501061" y="25362"/>
            <a:ext cx="1616148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b="1" spc="5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MÁI TRƯỜNG TUỔI THƠ</a:t>
            </a:r>
            <a:endParaRPr lang="en-US" sz="1000" b="1" spc="5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63" y="148472"/>
            <a:ext cx="11469188" cy="65444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98719" y="6088559"/>
            <a:ext cx="8105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>
                <a:solidFill>
                  <a:srgbClr val="FF0000"/>
                </a:solidFill>
                <a:latin typeface="VNI-Avo" pitchFamily="2" charset="0"/>
              </a:rPr>
              <a:t>1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93851" y="6088558"/>
            <a:ext cx="8105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 smtClean="0">
                <a:solidFill>
                  <a:srgbClr val="FF0000"/>
                </a:solidFill>
                <a:latin typeface="VNI-Avo" pitchFamily="2" charset="0"/>
              </a:rPr>
              <a:t>2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18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-34925"/>
            <a:ext cx="9170988" cy="6924675"/>
          </a:xfrm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4956176"/>
            <a:ext cx="4356100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764" y="4953000"/>
            <a:ext cx="4237037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14" y="4910138"/>
            <a:ext cx="4306887" cy="263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2233613" y="5780439"/>
            <a:ext cx="27781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7200" b="1" dirty="0" err="1" smtClean="0">
                <a:solidFill>
                  <a:srgbClr val="7030A0"/>
                </a:solidFill>
                <a:latin typeface="+mj-lt"/>
              </a:rPr>
              <a:t>ot</a:t>
            </a:r>
            <a:endParaRPr lang="en-US" altLang="en-US" sz="72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8679" name="TextBox 26"/>
          <p:cNvSpPr txBox="1">
            <a:spLocks noChangeArrowheads="1"/>
          </p:cNvSpPr>
          <p:nvPr/>
        </p:nvSpPr>
        <p:spPr bwMode="auto">
          <a:xfrm>
            <a:off x="5334000" y="5781676"/>
            <a:ext cx="3095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7200" b="1" dirty="0" err="1" smtClean="0">
                <a:solidFill>
                  <a:srgbClr val="7030A0"/>
                </a:solidFill>
                <a:latin typeface="+mj-lt"/>
              </a:rPr>
              <a:t>ôt</a:t>
            </a:r>
            <a:endParaRPr lang="en-US" altLang="en-US" sz="72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8680" name="TextBox 27"/>
          <p:cNvSpPr txBox="1">
            <a:spLocks noChangeArrowheads="1"/>
          </p:cNvSpPr>
          <p:nvPr/>
        </p:nvSpPr>
        <p:spPr bwMode="auto">
          <a:xfrm>
            <a:off x="8647115" y="5838680"/>
            <a:ext cx="1676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7200" b="1" dirty="0" err="1" smtClean="0">
                <a:solidFill>
                  <a:srgbClr val="7030A0"/>
                </a:solidFill>
                <a:latin typeface="+mj-lt"/>
              </a:rPr>
              <a:t>ơt</a:t>
            </a:r>
            <a:endParaRPr lang="en-US" altLang="en-US" sz="7200" b="1" dirty="0">
              <a:solidFill>
                <a:srgbClr val="7030A0"/>
              </a:solidFill>
              <a:latin typeface="+mj-lt"/>
            </a:endParaRP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363105" y="2490513"/>
            <a:ext cx="1856745" cy="1649325"/>
            <a:chOff x="1035433" y="2503311"/>
            <a:chExt cx="1696558" cy="1650283"/>
          </a:xfrm>
        </p:grpSpPr>
        <p:pic>
          <p:nvPicPr>
            <p:cNvPr id="28702" name="Picture 2" descr="Image result for tai qua ta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5433" y="2561996"/>
              <a:ext cx="1696558" cy="159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03" name="TextBox 22"/>
            <p:cNvSpPr txBox="1">
              <a:spLocks noChangeArrowheads="1"/>
            </p:cNvSpPr>
            <p:nvPr/>
          </p:nvSpPr>
          <p:spPr bwMode="auto">
            <a:xfrm>
              <a:off x="1407656" y="2503311"/>
              <a:ext cx="981386" cy="1262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b="1" dirty="0" smtClean="0">
                  <a:solidFill>
                    <a:srgbClr val="FFFF00"/>
                  </a:solidFill>
                  <a:latin typeface="HP-211"/>
                </a:rPr>
                <a:t> </a:t>
              </a:r>
              <a:r>
                <a:rPr lang="en-US" altLang="en-US" sz="4000" b="1" dirty="0" err="1" smtClean="0">
                  <a:solidFill>
                    <a:srgbClr val="FFFF00"/>
                  </a:solidFill>
                  <a:latin typeface="HP-211"/>
                </a:rPr>
                <a:t>hót</a:t>
              </a:r>
              <a:endParaRPr lang="en-US" altLang="en-US" sz="4000" b="1" dirty="0">
                <a:solidFill>
                  <a:srgbClr val="FFFF00"/>
                </a:solidFill>
                <a:latin typeface="HP-211"/>
              </a:endParaRP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52470" y="1236664"/>
            <a:ext cx="2064538" cy="1533525"/>
            <a:chOff x="3188196" y="1236784"/>
            <a:chExt cx="1779298" cy="1533582"/>
          </a:xfrm>
        </p:grpSpPr>
        <p:pic>
          <p:nvPicPr>
            <p:cNvPr id="28700" name="Picture 2" descr="Image result for tai qua ta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8196" y="1236784"/>
              <a:ext cx="1541870" cy="1533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01" name="TextBox 29"/>
            <p:cNvSpPr txBox="1">
              <a:spLocks noChangeArrowheads="1"/>
            </p:cNvSpPr>
            <p:nvPr/>
          </p:nvSpPr>
          <p:spPr bwMode="auto">
            <a:xfrm>
              <a:off x="3424275" y="1762780"/>
              <a:ext cx="1543219" cy="707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vi-VN" altLang="en-US" b="1" dirty="0">
                  <a:solidFill>
                    <a:srgbClr val="FFFF00"/>
                  </a:solidFill>
                  <a:latin typeface="HP-211"/>
                </a:rPr>
                <a:t> </a:t>
              </a:r>
              <a:r>
                <a:rPr lang="en-US" altLang="en-US" sz="4000" b="1" dirty="0" err="1" smtClean="0">
                  <a:solidFill>
                    <a:srgbClr val="FFFF00"/>
                  </a:solidFill>
                  <a:latin typeface="HP-211"/>
                </a:rPr>
                <a:t>vót</a:t>
              </a:r>
              <a:r>
                <a:rPr lang="vi-VN" altLang="en-US" b="1" dirty="0" smtClean="0">
                  <a:solidFill>
                    <a:srgbClr val="FFFF00"/>
                  </a:solidFill>
                  <a:latin typeface="HP-211"/>
                </a:rPr>
                <a:t> </a:t>
              </a:r>
              <a:endParaRPr lang="en-US" altLang="en-US" b="1" dirty="0">
                <a:solidFill>
                  <a:srgbClr val="FFFF00"/>
                </a:solidFill>
                <a:latin typeface="HP-211"/>
              </a:endParaRP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4378326" y="2613026"/>
            <a:ext cx="1573464" cy="1565275"/>
            <a:chOff x="2835241" y="2667000"/>
            <a:chExt cx="1573489" cy="1565031"/>
          </a:xfrm>
        </p:grpSpPr>
        <p:pic>
          <p:nvPicPr>
            <p:cNvPr id="28698" name="Picture 2" descr="Image result for tai qua ta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5241" y="2667000"/>
              <a:ext cx="1573489" cy="1565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9" name="TextBox 30"/>
            <p:cNvSpPr txBox="1">
              <a:spLocks noChangeArrowheads="1"/>
            </p:cNvSpPr>
            <p:nvPr/>
          </p:nvSpPr>
          <p:spPr bwMode="auto">
            <a:xfrm>
              <a:off x="2975701" y="3139941"/>
              <a:ext cx="1433029" cy="7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vi-VN" altLang="en-US" sz="2000" b="1" dirty="0">
                  <a:solidFill>
                    <a:srgbClr val="FFFF00"/>
                  </a:solidFill>
                  <a:latin typeface="HP-211"/>
                </a:rPr>
                <a:t> </a:t>
              </a:r>
              <a:r>
                <a:rPr lang="en-US" altLang="en-US" sz="4000" b="1" dirty="0" err="1" smtClean="0">
                  <a:solidFill>
                    <a:srgbClr val="FFFF00"/>
                  </a:solidFill>
                  <a:latin typeface="HP-211"/>
                </a:rPr>
                <a:t>một</a:t>
              </a:r>
              <a:endParaRPr lang="en-US" altLang="en-US" sz="4000" b="1" dirty="0">
                <a:solidFill>
                  <a:srgbClr val="FFFF00"/>
                </a:solidFill>
                <a:latin typeface="HP-211"/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537325" y="1213232"/>
            <a:ext cx="1512497" cy="1663314"/>
            <a:chOff x="5013285" y="1213244"/>
            <a:chExt cx="1512982" cy="1663206"/>
          </a:xfrm>
        </p:grpSpPr>
        <p:pic>
          <p:nvPicPr>
            <p:cNvPr id="28696" name="Picture 2" descr="Image result for tai qua ta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3285" y="1371600"/>
              <a:ext cx="1512982" cy="1504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7" name="TextBox 31"/>
            <p:cNvSpPr txBox="1">
              <a:spLocks noChangeArrowheads="1"/>
            </p:cNvSpPr>
            <p:nvPr/>
          </p:nvSpPr>
          <p:spPr bwMode="auto">
            <a:xfrm>
              <a:off x="5226435" y="1213244"/>
              <a:ext cx="1145188" cy="1384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vi-VN" altLang="en-US" sz="4000" b="1" dirty="0">
                  <a:solidFill>
                    <a:srgbClr val="FFFF00"/>
                  </a:solidFill>
                  <a:latin typeface="HP-211"/>
                </a:rPr>
                <a:t> </a:t>
              </a:r>
              <a:r>
                <a:rPr lang="en-US" altLang="en-US" sz="4400" b="1" dirty="0" err="1" smtClean="0">
                  <a:solidFill>
                    <a:srgbClr val="FFFF00"/>
                  </a:solidFill>
                  <a:latin typeface="HP-211"/>
                </a:rPr>
                <a:t>cột</a:t>
              </a:r>
              <a:endParaRPr lang="en-US" altLang="en-US" sz="4400" b="1" dirty="0">
                <a:solidFill>
                  <a:srgbClr val="FFFF00"/>
                </a:solidFill>
                <a:latin typeface="HP-211"/>
              </a:endParaRP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6537346" y="3133725"/>
            <a:ext cx="1616084" cy="1608138"/>
            <a:chOff x="5013285" y="3134483"/>
            <a:chExt cx="1616116" cy="1607429"/>
          </a:xfrm>
        </p:grpSpPr>
        <p:pic>
          <p:nvPicPr>
            <p:cNvPr id="28694" name="Picture 2" descr="Image result for tai qua ta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3285" y="3134483"/>
              <a:ext cx="1616115" cy="1607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5" name="TextBox 32"/>
            <p:cNvSpPr txBox="1">
              <a:spLocks noChangeArrowheads="1"/>
            </p:cNvSpPr>
            <p:nvPr/>
          </p:nvSpPr>
          <p:spPr bwMode="auto">
            <a:xfrm>
              <a:off x="5301043" y="3748571"/>
              <a:ext cx="1328358" cy="646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b="1" dirty="0" err="1">
                  <a:solidFill>
                    <a:srgbClr val="FFFF00"/>
                  </a:solidFill>
                  <a:latin typeface="HP-211"/>
                </a:rPr>
                <a:t>c</a:t>
              </a:r>
              <a:r>
                <a:rPr lang="en-US" altLang="en-US" sz="3600" b="1" dirty="0" err="1" smtClean="0">
                  <a:solidFill>
                    <a:srgbClr val="FFFF00"/>
                  </a:solidFill>
                  <a:latin typeface="HP-211"/>
                </a:rPr>
                <a:t>hợt</a:t>
              </a:r>
              <a:endParaRPr lang="en-US" altLang="en-US" sz="3600" b="1" dirty="0">
                <a:solidFill>
                  <a:srgbClr val="FFFF00"/>
                </a:solidFill>
                <a:latin typeface="HP-211"/>
              </a:endParaRPr>
            </a:p>
          </p:txBody>
        </p:sp>
      </p:grpSp>
      <p:pic>
        <p:nvPicPr>
          <p:cNvPr id="28686" name="Picture 2" descr="Image result for tai qua t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3" y="3346450"/>
            <a:ext cx="1206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7" name="Picture 2" descr="Image result for tai qua t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264" y="1938339"/>
            <a:ext cx="1189037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640013" y="1135064"/>
            <a:ext cx="1878769" cy="1436686"/>
            <a:chOff x="1434888" y="1498411"/>
            <a:chExt cx="1278083" cy="1073907"/>
          </a:xfrm>
        </p:grpSpPr>
        <p:pic>
          <p:nvPicPr>
            <p:cNvPr id="28692" name="Picture 2" descr="Image result for tai qua ta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4888" y="1498411"/>
              <a:ext cx="1079711" cy="107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3" name="TextBox 35"/>
            <p:cNvSpPr txBox="1">
              <a:spLocks noChangeArrowheads="1"/>
            </p:cNvSpPr>
            <p:nvPr/>
          </p:nvSpPr>
          <p:spPr bwMode="auto">
            <a:xfrm>
              <a:off x="1507769" y="1863393"/>
              <a:ext cx="1205202" cy="43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vi-VN" altLang="en-US" b="1" dirty="0">
                  <a:solidFill>
                    <a:srgbClr val="FFFF00"/>
                  </a:solidFill>
                  <a:latin typeface="HP-211"/>
                </a:rPr>
                <a:t> </a:t>
              </a:r>
              <a:r>
                <a:rPr lang="en-US" altLang="en-US" b="1" dirty="0" err="1" smtClean="0">
                  <a:solidFill>
                    <a:srgbClr val="FFFF00"/>
                  </a:solidFill>
                  <a:latin typeface="HP-211"/>
                </a:rPr>
                <a:t>ngớt</a:t>
              </a:r>
              <a:endParaRPr lang="en-US" altLang="en-US" b="1" dirty="0">
                <a:solidFill>
                  <a:srgbClr val="FFFF00"/>
                </a:solidFill>
                <a:latin typeface="HP-211"/>
              </a:endParaRPr>
            </a:p>
          </p:txBody>
        </p:sp>
      </p:grpSp>
      <p:pic>
        <p:nvPicPr>
          <p:cNvPr id="28689" name="Picture 2" descr="Image result for tai qua t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09589"/>
            <a:ext cx="954088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0" name="Picture 2" descr="Image result for tai qua t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622300"/>
            <a:ext cx="118745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1" name="Picture 2" descr="Image result for tai qua t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00" y="608014"/>
            <a:ext cx="1189038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 descr="Image result for tai qua t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251" y="4176997"/>
            <a:ext cx="1189037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847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0.15169 0.55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91" y="2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33333E-6 L -0.09414 0.326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14" y="1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-0.00274 0.2965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1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85185E-6 L -0.06615 0.5199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7" y="2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11111E-6 L 0.5026 0.5699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30" y="2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16 0.02199 L 0.07696 0.2597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1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资源 7343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1346" y="3478531"/>
            <a:ext cx="1044575" cy="635000"/>
          </a:xfrm>
          <a:prstGeom prst="rect">
            <a:avLst/>
          </a:prstGeom>
        </p:spPr>
      </p:pic>
      <p:pic>
        <p:nvPicPr>
          <p:cNvPr id="5" name="图片 4" descr="资源 134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875" y="276232"/>
            <a:ext cx="3403600" cy="1571625"/>
          </a:xfrm>
          <a:prstGeom prst="rect">
            <a:avLst/>
          </a:prstGeom>
        </p:spPr>
      </p:pic>
      <p:pic>
        <p:nvPicPr>
          <p:cNvPr id="6" name="图片 5" descr="资源 2343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184" y="2658115"/>
            <a:ext cx="2647951" cy="1933575"/>
          </a:xfrm>
          <a:prstGeom prst="rect">
            <a:avLst/>
          </a:prstGeom>
        </p:spPr>
      </p:pic>
      <p:pic>
        <p:nvPicPr>
          <p:cNvPr id="7" name="图片 6" descr="资源 3343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1185" y="569601"/>
            <a:ext cx="2079625" cy="1870075"/>
          </a:xfrm>
          <a:prstGeom prst="rect">
            <a:avLst/>
          </a:prstGeom>
        </p:spPr>
      </p:pic>
      <p:pic>
        <p:nvPicPr>
          <p:cNvPr id="9" name="图片 8" descr="资源 5343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2900" y="3940181"/>
            <a:ext cx="9367520" cy="2684145"/>
          </a:xfrm>
          <a:prstGeom prst="rect">
            <a:avLst/>
          </a:prstGeom>
        </p:spPr>
      </p:pic>
      <p:pic>
        <p:nvPicPr>
          <p:cNvPr id="10" name="图片 9" descr="资源 63430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6035" y="6208400"/>
            <a:ext cx="12243435" cy="71056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875428" y="910020"/>
            <a:ext cx="68424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err="1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Tạm</a:t>
            </a:r>
            <a:r>
              <a:rPr lang="en-US" altLang="zh-CN" sz="8000" b="1" dirty="0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8000" b="1" dirty="0" err="1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biệt</a:t>
            </a:r>
            <a:r>
              <a:rPr lang="en-US" altLang="zh-CN" sz="8000" b="1" dirty="0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8000" b="1" dirty="0" err="1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và</a:t>
            </a:r>
            <a:r>
              <a:rPr lang="en-US" altLang="zh-CN" sz="8000" b="1" dirty="0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</a:p>
          <a:p>
            <a:pPr algn="ctr"/>
            <a:r>
              <a:rPr lang="en-US" altLang="zh-CN" sz="8000" b="1" dirty="0" err="1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hẹn</a:t>
            </a:r>
            <a:r>
              <a:rPr lang="en-US" altLang="zh-CN" sz="8000" b="1" dirty="0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8000" b="1" dirty="0" err="1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gặp</a:t>
            </a:r>
            <a:r>
              <a:rPr lang="en-US" altLang="zh-CN" sz="8000" b="1" dirty="0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8000" b="1" dirty="0" err="1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lại</a:t>
            </a:r>
            <a:r>
              <a:rPr lang="en-US" altLang="zh-CN" sz="8000" b="1" dirty="0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3208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90.087"/>
  <p:tag name="TIMING" val="|57.482|0.63|0.299|0.952|0.755|0.605|0.641|0.502|0.295"/>
  <p:tag name="ISPRING_SLIDE_ID_2" val="{C19A3F77-39A9-4C07-AC1E-2B7B0ADEE4C4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614</TotalTime>
  <Words>214</Words>
  <Application>Microsoft Office PowerPoint</Application>
  <PresentationFormat>Widescreen</PresentationFormat>
  <Paragraphs>45</Paragraphs>
  <Slides>16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Times New Roman</vt:lpstr>
      <vt:lpstr>等线</vt:lpstr>
      <vt:lpstr>Calibri Light</vt:lpstr>
      <vt:lpstr>Calibri</vt:lpstr>
      <vt:lpstr>UTM Avo</vt:lpstr>
      <vt:lpstr>.VnTime</vt:lpstr>
      <vt:lpstr>Arial</vt:lpstr>
      <vt:lpstr>HP-211</vt:lpstr>
      <vt:lpstr>.VnAristote</vt:lpstr>
      <vt:lpstr>VNI-Avo</vt:lpstr>
      <vt:lpstr>Office Theme</vt:lpstr>
      <vt:lpstr>%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34</dc:title>
  <dc:subject>Vương Hà Bắc</dc:subject>
  <dc:creator>Admin</dc:creator>
  <cp:keywords>Mái Trường Tuổi Thơ</cp:keywords>
  <cp:lastModifiedBy>Zoom</cp:lastModifiedBy>
  <cp:revision>172</cp:revision>
  <dcterms:created xsi:type="dcterms:W3CDTF">2020-10-19T12:51:54Z</dcterms:created>
  <dcterms:modified xsi:type="dcterms:W3CDTF">2023-11-17T09:15:04Z</dcterms:modified>
  <cp:category>Kết nối tri thức với cuộc sống</cp:category>
</cp:coreProperties>
</file>