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95" r:id="rId1"/>
  </p:sldMasterIdLst>
  <p:sldIdLst>
    <p:sldId id="273" r:id="rId2"/>
    <p:sldId id="373" r:id="rId3"/>
    <p:sldId id="387" r:id="rId4"/>
    <p:sldId id="388" r:id="rId5"/>
    <p:sldId id="386" r:id="rId6"/>
    <p:sldId id="256" r:id="rId7"/>
    <p:sldId id="390" r:id="rId8"/>
    <p:sldId id="257" r:id="rId9"/>
    <p:sldId id="393" r:id="rId10"/>
    <p:sldId id="392" r:id="rId11"/>
    <p:sldId id="391" r:id="rId12"/>
    <p:sldId id="389" r:id="rId13"/>
    <p:sldId id="258" r:id="rId14"/>
    <p:sldId id="398" r:id="rId15"/>
    <p:sldId id="259" r:id="rId16"/>
    <p:sldId id="260" r:id="rId17"/>
  </p:sldIdLst>
  <p:sldSz cx="12192000" cy="6858000"/>
  <p:notesSz cx="6858000" cy="9144000"/>
  <p:embeddedFontLst>
    <p:embeddedFont>
      <p:font typeface=".VnTime" panose="020B7200000000000000" pitchFamily="34" charset="0"/>
      <p:regular r:id="rId18"/>
      <p:bold r:id="rId19"/>
      <p:italic r:id="rId20"/>
      <p:boldItalic r:id="rId21"/>
    </p:embeddedFont>
    <p:embeddedFont>
      <p:font typeface="Century Gothic" panose="020B0502020202020204" pitchFamily="34" charset="0"/>
      <p:regular r:id="rId22"/>
      <p:bold r:id="rId23"/>
      <p:italic r:id="rId24"/>
      <p:boldItalic r:id="rId25"/>
    </p:embeddedFont>
    <p:embeddedFont>
      <p:font typeface="HP001 4 hàng" panose="020B0604020202020204" charset="0"/>
      <p:regular r:id="rId26"/>
      <p:bold r:id="rId27"/>
    </p:embeddedFont>
    <p:embeddedFont>
      <p:font typeface="Trebuchet MS" panose="020B0603020202020204" pitchFamily="34" charset="0"/>
      <p:regular r:id="rId28"/>
      <p:bold r:id="rId29"/>
      <p:italic r:id="rId30"/>
      <p:boldItalic r:id="rId31"/>
    </p:embeddedFont>
    <p:embeddedFont>
      <p:font typeface="VNI-Avo" pitchFamily="2" charset="0"/>
      <p:regular r:id="rId32"/>
      <p:bold r:id="rId33"/>
      <p:italic r:id="rId34"/>
      <p:boldItalic r:id="rId35"/>
    </p:embeddedFont>
    <p:embeddedFont>
      <p:font typeface="Wingdings 3" panose="05040102010807070707" pitchFamily="18" charset="2"/>
      <p:regular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FF"/>
    <a:srgbClr val="92D5DE"/>
    <a:srgbClr val="C9E5E6"/>
    <a:srgbClr val="AEDFE6"/>
    <a:srgbClr val="FFFAD8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06" autoAdjust="0"/>
    <p:restoredTop sz="94660"/>
  </p:normalViewPr>
  <p:slideViewPr>
    <p:cSldViewPr snapToGrid="0">
      <p:cViewPr>
        <p:scale>
          <a:sx n="70" d="100"/>
          <a:sy n="70" d="100"/>
        </p:scale>
        <p:origin x="186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font" Target="fonts/font19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0CEF-B417-44AB-A987-9193B90D188A}" type="datetimeFigureOut">
              <a:rPr lang="en-US" smtClean="0"/>
              <a:t>6/12/2023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4658C-399F-40C5-8F1C-3F8262FA4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722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0CEF-B417-44AB-A987-9193B90D188A}" type="datetimeFigureOut">
              <a:rPr lang="en-US" smtClean="0"/>
              <a:t>6/12/2023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4658C-399F-40C5-8F1C-3F8262FA4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667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0CEF-B417-44AB-A987-9193B90D188A}" type="datetimeFigureOut">
              <a:rPr lang="en-US" smtClean="0"/>
              <a:t>6/12/2023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4658C-399F-40C5-8F1C-3F8262FA4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75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0CEF-B417-44AB-A987-9193B90D188A}" type="datetimeFigureOut">
              <a:rPr lang="en-US" smtClean="0"/>
              <a:t>6/12/2023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4658C-399F-40C5-8F1C-3F8262FA4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349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0CEF-B417-44AB-A987-9193B90D188A}" type="datetimeFigureOut">
              <a:rPr lang="en-US" smtClean="0"/>
              <a:t>6/12/2023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4658C-399F-40C5-8F1C-3F8262FA4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831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0CEF-B417-44AB-A987-9193B90D188A}" type="datetimeFigureOut">
              <a:rPr lang="en-US" smtClean="0"/>
              <a:t>6/12/2023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4658C-399F-40C5-8F1C-3F8262FA4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664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0CEF-B417-44AB-A987-9193B90D188A}" type="datetimeFigureOut">
              <a:rPr lang="en-US" smtClean="0"/>
              <a:t>6/12/2023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4658C-399F-40C5-8F1C-3F8262FA4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039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0CEF-B417-44AB-A987-9193B90D188A}" type="datetimeFigureOut">
              <a:rPr lang="en-US" smtClean="0"/>
              <a:t>6/12/2023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4658C-399F-40C5-8F1C-3F8262FA4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551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4658C-399F-40C5-8F1C-3F8262FA4BFF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0CEF-B417-44AB-A987-9193B90D188A}" type="datetimeFigureOut">
              <a:rPr lang="en-US" smtClean="0"/>
              <a:t>6/12/2023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442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0CEF-B417-44AB-A987-9193B90D188A}" type="datetimeFigureOut">
              <a:rPr lang="en-US" smtClean="0"/>
              <a:t>6/12/2023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4658C-399F-40C5-8F1C-3F8262FA4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197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0CEF-B417-44AB-A987-9193B90D188A}" type="datetimeFigureOut">
              <a:rPr lang="en-US" smtClean="0"/>
              <a:t>6/12/2023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4658C-399F-40C5-8F1C-3F8262FA4BF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49285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0CEF-B417-44AB-A987-9193B90D188A}" type="datetimeFigureOut">
              <a:rPr lang="en-US" smtClean="0"/>
              <a:t>6/12/2023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4658C-399F-40C5-8F1C-3F8262FA4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4244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0CEF-B417-44AB-A987-9193B90D188A}" type="datetimeFigureOut">
              <a:rPr lang="en-US" smtClean="0"/>
              <a:t>6/12/2023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4658C-399F-40C5-8F1C-3F8262FA4BF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953724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0CEF-B417-44AB-A987-9193B90D188A}" type="datetimeFigureOut">
              <a:rPr lang="en-US" smtClean="0"/>
              <a:t>6/12/2023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4658C-399F-40C5-8F1C-3F8262FA4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1985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0CEF-B417-44AB-A987-9193B90D188A}" type="datetimeFigureOut">
              <a:rPr lang="en-US" smtClean="0"/>
              <a:t>6/12/2023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4658C-399F-40C5-8F1C-3F8262FA4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5216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0CEF-B417-44AB-A987-9193B90D188A}" type="datetimeFigureOut">
              <a:rPr lang="en-US" smtClean="0"/>
              <a:t>6/12/2023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4658C-399F-40C5-8F1C-3F8262FA4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292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7D0CEF-B417-44AB-A987-9193B90D188A}" type="datetimeFigureOut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6/12/2023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84658C-399F-40C5-8F1C-3F8262FA4BFF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6279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channel/UC4KJdxTA14SyBEAm7x2c09w?sub_confirmation=1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youtube.com/channel/UC4KJdxTA14SyBEAm7x2c09w?sub_confirmation=1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youtube.com/channel/UC4KJdxTA14SyBEAm7x2c09w?sub_confirmation=1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5.jpe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youtube.com/channel/UC4KJdxTA14SyBEAm7x2c09w?sub_confirmation=1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youtube.com/channel/UC4KJdxTA14SyBEAm7x2c09w?sub_confirmation=1" TargetMode="Externa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channel/UC4KJdxTA14SyBEAm7x2c09w?sub_confirmation=1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FBB298BF-357C-4482-83A6-E5FD62215E19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0" y="2130425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en-US">
                <a:latin typeface=".VnTime" panose="020B7200000000000000" pitchFamily="34" charset="0"/>
              </a:rPr>
              <a:t>%</a:t>
            </a:r>
          </a:p>
        </p:txBody>
      </p:sp>
      <p:pic>
        <p:nvPicPr>
          <p:cNvPr id="15364" name="Picture 4" descr="Pla019">
            <a:extLst>
              <a:ext uri="{FF2B5EF4-FFF2-40B4-BE49-F238E27FC236}">
                <a16:creationId xmlns:a16="http://schemas.microsoft.com/office/drawing/2014/main" id="{6CD51C46-E590-4BC8-8DA2-4F5D850F56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4676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5" name="WordArt 5">
            <a:extLst>
              <a:ext uri="{FF2B5EF4-FFF2-40B4-BE49-F238E27FC236}">
                <a16:creationId xmlns:a16="http://schemas.microsoft.com/office/drawing/2014/main" id="{4FFD22C5-CAE9-4A50-8911-D1AC8419F1E2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514600" y="2438401"/>
            <a:ext cx="7239000" cy="923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US" sz="3200" kern="10">
              <a:ln w="12700" cap="rnd">
                <a:solidFill>
                  <a:srgbClr val="FF00FF"/>
                </a:solidFill>
                <a:prstDash val="sysDot"/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6" name="WordArt 6">
            <a:extLst>
              <a:ext uri="{FF2B5EF4-FFF2-40B4-BE49-F238E27FC236}">
                <a16:creationId xmlns:a16="http://schemas.microsoft.com/office/drawing/2014/main" id="{66967358-B832-46FD-A557-6AF94EDCB69F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286000" y="1295400"/>
            <a:ext cx="8072438" cy="32004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734592"/>
              </a:avLst>
            </a:prstTxWarp>
          </a:bodyPr>
          <a:lstStyle/>
          <a:p>
            <a:pPr algn="ctr"/>
            <a:r>
              <a:rPr lang="en-US" sz="4800" kern="10">
                <a:ln w="9525">
                  <a:solidFill>
                    <a:srgbClr val="CC00FF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Chào mừng các em đến với tiết học.</a:t>
            </a:r>
          </a:p>
        </p:txBody>
      </p:sp>
      <p:sp>
        <p:nvSpPr>
          <p:cNvPr id="15368" name="WordArt 5">
            <a:extLst>
              <a:ext uri="{FF2B5EF4-FFF2-40B4-BE49-F238E27FC236}">
                <a16:creationId xmlns:a16="http://schemas.microsoft.com/office/drawing/2014/main" id="{7B615AC4-6C92-4950-8809-C3FF64CE60AB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181350" y="2743200"/>
            <a:ext cx="6115050" cy="114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333"/>
              </a:avLst>
            </a:prstTxWarp>
          </a:bodyPr>
          <a:lstStyle/>
          <a:p>
            <a:pPr algn="ctr"/>
            <a:r>
              <a:rPr lang="en-US" sz="3600" b="1" kern="10" dirty="0">
                <a:ln w="1270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MÔN: </a:t>
            </a:r>
            <a:r>
              <a:rPr lang="en-US" sz="3600" b="1" kern="10" dirty="0" err="1">
                <a:ln w="1270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sz="3600" b="1" kern="10" dirty="0">
                <a:ln w="1270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kern="10" dirty="0" err="1">
                <a:ln w="1270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endParaRPr lang="en-US" sz="3600" b="1" kern="10" dirty="0">
              <a:ln w="12700">
                <a:solidFill>
                  <a:srgbClr val="0080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b="1" kern="10" dirty="0" err="1">
                <a:ln w="1270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3600" b="1" kern="10" dirty="0">
                <a:ln w="1270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1/1</a:t>
            </a:r>
          </a:p>
        </p:txBody>
      </p:sp>
      <p:sp>
        <p:nvSpPr>
          <p:cNvPr id="15369" name="TextBox 6">
            <a:extLst>
              <a:ext uri="{FF2B5EF4-FFF2-40B4-BE49-F238E27FC236}">
                <a16:creationId xmlns:a16="http://schemas.microsoft.com/office/drawing/2014/main" id="{274F2113-D533-499D-B15E-F2DA08A515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277814"/>
            <a:ext cx="6629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TRƯỜNG TIỂU HỌC TRẦN PHÚ</a:t>
            </a:r>
          </a:p>
        </p:txBody>
      </p:sp>
      <p:sp>
        <p:nvSpPr>
          <p:cNvPr id="12" name="Text Box 6">
            <a:extLst>
              <a:ext uri="{FF2B5EF4-FFF2-40B4-BE49-F238E27FC236}">
                <a16:creationId xmlns:a16="http://schemas.microsoft.com/office/drawing/2014/main" id="{E0AD04E1-9447-436C-B38E-B539EDE0F2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271" y="3623608"/>
            <a:ext cx="10670374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4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endParaRPr lang="vi-VN" sz="48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spcBef>
                <a:spcPct val="50000"/>
              </a:spcBef>
              <a:defRPr/>
            </a:pPr>
            <a:r>
              <a:rPr lang="vi-VN" sz="4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</a:t>
            </a:r>
            <a:r>
              <a:rPr lang="en-US" sz="4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Giáo </a:t>
            </a:r>
            <a:r>
              <a:rPr lang="en-US" sz="4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viên</a:t>
            </a:r>
            <a:r>
              <a:rPr lang="en-US" sz="4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: Bùi </a:t>
            </a:r>
            <a:r>
              <a:rPr lang="en-US" sz="4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Thị</a:t>
            </a:r>
            <a:r>
              <a:rPr lang="en-US" sz="4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Chí </a:t>
            </a:r>
            <a:r>
              <a:rPr lang="en-US" sz="4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Tâm</a:t>
            </a:r>
            <a:endParaRPr lang="en-US" sz="48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6F17E82-FBF4-44A2-85A5-ED31E00AF52C}"/>
              </a:ext>
            </a:extLst>
          </p:cNvPr>
          <p:cNvSpPr/>
          <p:nvPr/>
        </p:nvSpPr>
        <p:spPr>
          <a:xfrm>
            <a:off x="1260628" y="257496"/>
            <a:ext cx="9259409" cy="1080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Thứ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 n</a:t>
            </a:r>
            <a:r>
              <a:rPr lang="vi-VN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ăm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, </a:t>
            </a:r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ngày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 13 </a:t>
            </a:r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tháng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 12 </a:t>
            </a:r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năm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 2023</a:t>
            </a:r>
          </a:p>
          <a:p>
            <a:pPr algn="ctr"/>
            <a:r>
              <a:rPr lang="en-US" sz="3600" b="1" u="sng" dirty="0" err="1">
                <a:solidFill>
                  <a:schemeClr val="tx1"/>
                </a:solidFill>
                <a:latin typeface="HP001 4 hàng" panose="020B0603050302020204" pitchFamily="34" charset="0"/>
              </a:rPr>
              <a:t>Môn</a:t>
            </a:r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:Tiếng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Việt</a:t>
            </a:r>
            <a:endParaRPr lang="en-US" sz="3600" b="1" dirty="0">
              <a:solidFill>
                <a:schemeClr val="tx1"/>
              </a:solidFill>
              <a:latin typeface="HP001 4 hàng" panose="020B06030503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12DC208-13EA-4940-907F-83C0C880ED5B}"/>
              </a:ext>
            </a:extLst>
          </p:cNvPr>
          <p:cNvSpPr/>
          <p:nvPr/>
        </p:nvSpPr>
        <p:spPr>
          <a:xfrm>
            <a:off x="-1" y="1279908"/>
            <a:ext cx="3897297" cy="77971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rgbClr val="FF0000"/>
                </a:solidFill>
                <a:latin typeface="VNI-Avo" pitchFamily="2" charset="0"/>
              </a:rPr>
              <a:t>Kieåm</a:t>
            </a:r>
            <a:r>
              <a:rPr lang="en-US" sz="3600" b="1" dirty="0">
                <a:solidFill>
                  <a:srgbClr val="FF0000"/>
                </a:solidFill>
                <a:latin typeface="VNI-Avo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VNI-Avo" pitchFamily="2" charset="0"/>
              </a:rPr>
              <a:t>tra</a:t>
            </a:r>
            <a:r>
              <a:rPr lang="en-US" sz="3600" b="1" dirty="0">
                <a:solidFill>
                  <a:srgbClr val="FF0000"/>
                </a:solidFill>
                <a:latin typeface="VNI-Avo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VNI-Avo" pitchFamily="2" charset="0"/>
              </a:rPr>
              <a:t>baøi</a:t>
            </a:r>
            <a:r>
              <a:rPr lang="en-US" sz="3600" b="1" dirty="0">
                <a:solidFill>
                  <a:srgbClr val="FF0000"/>
                </a:solidFill>
                <a:latin typeface="VNI-Avo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VNI-Avo" pitchFamily="2" charset="0"/>
              </a:rPr>
              <a:t>cuõ</a:t>
            </a:r>
            <a:endParaRPr lang="en-US" sz="36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F7B858F-4BAB-4BFB-B1B0-7E4255578DCF}"/>
              </a:ext>
            </a:extLst>
          </p:cNvPr>
          <p:cNvSpPr/>
          <p:nvPr/>
        </p:nvSpPr>
        <p:spPr>
          <a:xfrm>
            <a:off x="3897296" y="2663185"/>
            <a:ext cx="3900252" cy="1509320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8000" b="1" dirty="0">
                <a:solidFill>
                  <a:schemeClr val="tx1"/>
                </a:solidFill>
                <a:latin typeface="VNI-Avo" pitchFamily="2" charset="0"/>
              </a:rPr>
              <a:t>kieãng</a:t>
            </a:r>
            <a:endParaRPr lang="en-US" sz="8000" b="1" dirty="0">
              <a:solidFill>
                <a:schemeClr val="tx1"/>
              </a:solidFill>
              <a:latin typeface="VNI-Avo" pitchFamily="2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64541AB-D942-48F6-B21E-129DED9A7BD5}"/>
              </a:ext>
            </a:extLst>
          </p:cNvPr>
          <p:cNvSpPr/>
          <p:nvPr/>
        </p:nvSpPr>
        <p:spPr>
          <a:xfrm>
            <a:off x="2299317" y="4447597"/>
            <a:ext cx="7510507" cy="1509320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8000" b="1" dirty="0">
                <a:solidFill>
                  <a:srgbClr val="0070C0"/>
                </a:solidFill>
                <a:latin typeface="VNI-Avo" pitchFamily="2" charset="0"/>
              </a:rPr>
              <a:t>saàu rieâng</a:t>
            </a:r>
            <a:endParaRPr lang="en-US" sz="8000" b="1" dirty="0">
              <a:solidFill>
                <a:srgbClr val="0070C0"/>
              </a:solidFill>
              <a:latin typeface="VNI-Av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561516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3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12DC208-13EA-4940-907F-83C0C880ED5B}"/>
              </a:ext>
            </a:extLst>
          </p:cNvPr>
          <p:cNvSpPr/>
          <p:nvPr/>
        </p:nvSpPr>
        <p:spPr>
          <a:xfrm>
            <a:off x="-1" y="1279908"/>
            <a:ext cx="3897297" cy="77971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rgbClr val="FF0000"/>
                </a:solidFill>
                <a:latin typeface="VNI-Avo" pitchFamily="2" charset="0"/>
              </a:rPr>
              <a:t>Kieåm</a:t>
            </a:r>
            <a:r>
              <a:rPr lang="en-US" sz="3600" b="1" dirty="0">
                <a:solidFill>
                  <a:srgbClr val="FF0000"/>
                </a:solidFill>
                <a:latin typeface="VNI-Avo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VNI-Avo" pitchFamily="2" charset="0"/>
              </a:rPr>
              <a:t>tra</a:t>
            </a:r>
            <a:r>
              <a:rPr lang="en-US" sz="3600" b="1" dirty="0">
                <a:solidFill>
                  <a:srgbClr val="FF0000"/>
                </a:solidFill>
                <a:latin typeface="VNI-Avo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VNI-Avo" pitchFamily="2" charset="0"/>
              </a:rPr>
              <a:t>baøi</a:t>
            </a:r>
            <a:r>
              <a:rPr lang="en-US" sz="3600" b="1" dirty="0">
                <a:solidFill>
                  <a:srgbClr val="FF0000"/>
                </a:solidFill>
                <a:latin typeface="VNI-Avo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VNI-Avo" pitchFamily="2" charset="0"/>
              </a:rPr>
              <a:t>cuõ</a:t>
            </a:r>
            <a:endParaRPr lang="en-US" sz="36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F7B858F-4BAB-4BFB-B1B0-7E4255578DCF}"/>
              </a:ext>
            </a:extLst>
          </p:cNvPr>
          <p:cNvSpPr/>
          <p:nvPr/>
        </p:nvSpPr>
        <p:spPr>
          <a:xfrm>
            <a:off x="3897296" y="2663185"/>
            <a:ext cx="3900252" cy="1509320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8000" b="1" dirty="0">
                <a:solidFill>
                  <a:schemeClr val="tx1"/>
                </a:solidFill>
                <a:latin typeface="VNI-Avo" pitchFamily="2" charset="0"/>
              </a:rPr>
              <a:t>xieâm</a:t>
            </a:r>
            <a:endParaRPr lang="en-US" sz="8000" b="1" dirty="0">
              <a:solidFill>
                <a:schemeClr val="tx1"/>
              </a:solidFill>
              <a:latin typeface="VNI-Avo" pitchFamily="2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64541AB-D942-48F6-B21E-129DED9A7BD5}"/>
              </a:ext>
            </a:extLst>
          </p:cNvPr>
          <p:cNvSpPr/>
          <p:nvPr/>
        </p:nvSpPr>
        <p:spPr>
          <a:xfrm>
            <a:off x="2299317" y="4447597"/>
            <a:ext cx="7510507" cy="1509320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8000" b="1" dirty="0">
                <a:solidFill>
                  <a:srgbClr val="0070C0"/>
                </a:solidFill>
                <a:latin typeface="VNI-Avo" pitchFamily="2" charset="0"/>
              </a:rPr>
              <a:t>caù kieám</a:t>
            </a:r>
            <a:endParaRPr lang="en-US" sz="8000" b="1" dirty="0">
              <a:solidFill>
                <a:srgbClr val="0070C0"/>
              </a:solidFill>
              <a:latin typeface="VNI-Avo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3223A18-0C78-5ABD-E8E6-7259E6F3558C}"/>
              </a:ext>
            </a:extLst>
          </p:cNvPr>
          <p:cNvSpPr/>
          <p:nvPr/>
        </p:nvSpPr>
        <p:spPr>
          <a:xfrm>
            <a:off x="1260628" y="257496"/>
            <a:ext cx="9259409" cy="1080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Thứ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 n</a:t>
            </a:r>
            <a:r>
              <a:rPr lang="vi-VN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ăm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, </a:t>
            </a:r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ngày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 13 </a:t>
            </a:r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tháng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 12 </a:t>
            </a:r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năm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 2023</a:t>
            </a:r>
          </a:p>
          <a:p>
            <a:pPr algn="ctr"/>
            <a:r>
              <a:rPr lang="en-US" sz="3600" b="1" u="sng" dirty="0" err="1">
                <a:solidFill>
                  <a:schemeClr val="tx1"/>
                </a:solidFill>
                <a:latin typeface="HP001 4 hàng" panose="020B0603050302020204" pitchFamily="34" charset="0"/>
              </a:rPr>
              <a:t>Môn</a:t>
            </a:r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:Tiếng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Việt</a:t>
            </a:r>
            <a:endParaRPr lang="en-US" sz="3600" b="1" dirty="0">
              <a:solidFill>
                <a:schemeClr val="tx1"/>
              </a:solidFill>
              <a:latin typeface="HP001 4 hàng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90065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12DC208-13EA-4940-907F-83C0C880ED5B}"/>
              </a:ext>
            </a:extLst>
          </p:cNvPr>
          <p:cNvSpPr/>
          <p:nvPr/>
        </p:nvSpPr>
        <p:spPr>
          <a:xfrm>
            <a:off x="-1" y="1279908"/>
            <a:ext cx="3897297" cy="77971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rgbClr val="FF0000"/>
                </a:solidFill>
                <a:latin typeface="VNI-Avo" pitchFamily="2" charset="0"/>
              </a:rPr>
              <a:t>Kieåm</a:t>
            </a:r>
            <a:r>
              <a:rPr lang="en-US" sz="3600" b="1" dirty="0">
                <a:solidFill>
                  <a:srgbClr val="FF0000"/>
                </a:solidFill>
                <a:latin typeface="VNI-Avo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VNI-Avo" pitchFamily="2" charset="0"/>
              </a:rPr>
              <a:t>tra</a:t>
            </a:r>
            <a:r>
              <a:rPr lang="en-US" sz="3600" b="1" dirty="0">
                <a:solidFill>
                  <a:srgbClr val="FF0000"/>
                </a:solidFill>
                <a:latin typeface="VNI-Avo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VNI-Avo" pitchFamily="2" charset="0"/>
              </a:rPr>
              <a:t>baøi</a:t>
            </a:r>
            <a:r>
              <a:rPr lang="en-US" sz="3600" b="1" dirty="0">
                <a:solidFill>
                  <a:srgbClr val="FF0000"/>
                </a:solidFill>
                <a:latin typeface="VNI-Avo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VNI-Avo" pitchFamily="2" charset="0"/>
              </a:rPr>
              <a:t>cuõ</a:t>
            </a:r>
            <a:endParaRPr lang="en-US" sz="36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F7B858F-4BAB-4BFB-B1B0-7E4255578DCF}"/>
              </a:ext>
            </a:extLst>
          </p:cNvPr>
          <p:cNvSpPr/>
          <p:nvPr/>
        </p:nvSpPr>
        <p:spPr>
          <a:xfrm>
            <a:off x="3897296" y="2663185"/>
            <a:ext cx="3900252" cy="1509320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8000" b="1" dirty="0">
                <a:solidFill>
                  <a:schemeClr val="tx1"/>
                </a:solidFill>
                <a:latin typeface="VNI-Avo" pitchFamily="2" charset="0"/>
              </a:rPr>
              <a:t>yeán</a:t>
            </a:r>
            <a:endParaRPr lang="en-US" sz="8000" b="1" dirty="0">
              <a:solidFill>
                <a:schemeClr val="tx1"/>
              </a:solidFill>
              <a:latin typeface="VNI-Avo" pitchFamily="2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64541AB-D942-48F6-B21E-129DED9A7BD5}"/>
              </a:ext>
            </a:extLst>
          </p:cNvPr>
          <p:cNvSpPr/>
          <p:nvPr/>
        </p:nvSpPr>
        <p:spPr>
          <a:xfrm>
            <a:off x="2299317" y="4447597"/>
            <a:ext cx="7510507" cy="1509320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8000" b="1" dirty="0">
                <a:solidFill>
                  <a:srgbClr val="0070C0"/>
                </a:solidFill>
                <a:latin typeface="VNI-Avo" pitchFamily="2" charset="0"/>
              </a:rPr>
              <a:t>toå yeán</a:t>
            </a:r>
            <a:endParaRPr lang="en-US" sz="8000" b="1" dirty="0">
              <a:solidFill>
                <a:srgbClr val="0070C0"/>
              </a:solidFill>
              <a:latin typeface="VNI-Avo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89B1DA9-7BA2-DBAC-96E9-EC0B5D86C7CB}"/>
              </a:ext>
            </a:extLst>
          </p:cNvPr>
          <p:cNvSpPr/>
          <p:nvPr/>
        </p:nvSpPr>
        <p:spPr>
          <a:xfrm>
            <a:off x="1260628" y="257496"/>
            <a:ext cx="9259409" cy="1080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Thứ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 n</a:t>
            </a:r>
            <a:r>
              <a:rPr lang="vi-VN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ăm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, </a:t>
            </a:r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ngày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 13 </a:t>
            </a:r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tháng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 12 </a:t>
            </a:r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năm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 2023</a:t>
            </a:r>
          </a:p>
          <a:p>
            <a:pPr algn="ctr"/>
            <a:r>
              <a:rPr lang="en-US" sz="3600" b="1" u="sng" dirty="0" err="1">
                <a:solidFill>
                  <a:schemeClr val="tx1"/>
                </a:solidFill>
                <a:latin typeface="HP001 4 hàng" panose="020B0603050302020204" pitchFamily="34" charset="0"/>
              </a:rPr>
              <a:t>Môn</a:t>
            </a:r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:Tiếng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Việt</a:t>
            </a:r>
            <a:endParaRPr lang="en-US" sz="3600" b="1" dirty="0">
              <a:solidFill>
                <a:schemeClr val="tx1"/>
              </a:solidFill>
              <a:latin typeface="HP001 4 hàng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0050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hlinkClick r:id="rId2"/>
          </p:cNvPr>
          <p:cNvSpPr/>
          <p:nvPr/>
        </p:nvSpPr>
        <p:spPr>
          <a:xfrm>
            <a:off x="10501061" y="25362"/>
            <a:ext cx="1616148" cy="24622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00" b="1" spc="5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MÁI TRƯỜNG TUỔI THƠ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791" y="-56390"/>
            <a:ext cx="12192000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5600" b="1" dirty="0">
                <a:latin typeface="VNI-Avo" pitchFamily="2" charset="0"/>
              </a:rPr>
              <a:t>  </a:t>
            </a:r>
            <a:r>
              <a:rPr lang="en-US" sz="5600" b="1" dirty="0" err="1">
                <a:solidFill>
                  <a:srgbClr val="FF0000"/>
                </a:solidFill>
                <a:latin typeface="VNI-Avo" pitchFamily="2" charset="0"/>
              </a:rPr>
              <a:t>Haø</a:t>
            </a:r>
            <a:r>
              <a:rPr lang="en-US" sz="5600" b="1" dirty="0">
                <a:solidFill>
                  <a:srgbClr val="FF0000"/>
                </a:solidFill>
                <a:latin typeface="VNI-Avo" pitchFamily="2" charset="0"/>
              </a:rPr>
              <a:t> </a:t>
            </a:r>
            <a:r>
              <a:rPr lang="en-US" sz="5600" b="1" dirty="0" err="1">
                <a:solidFill>
                  <a:srgbClr val="FF0000"/>
                </a:solidFill>
                <a:latin typeface="VNI-Avo" pitchFamily="2" charset="0"/>
              </a:rPr>
              <a:t>theo</a:t>
            </a:r>
            <a:r>
              <a:rPr lang="en-US" sz="5600" b="1" dirty="0">
                <a:solidFill>
                  <a:srgbClr val="FF0000"/>
                </a:solidFill>
                <a:latin typeface="VNI-Avo" pitchFamily="2" charset="0"/>
              </a:rPr>
              <a:t> </a:t>
            </a:r>
            <a:r>
              <a:rPr lang="en-US" sz="5600" b="1" dirty="0" err="1">
                <a:solidFill>
                  <a:srgbClr val="FF0000"/>
                </a:solidFill>
                <a:latin typeface="VNI-Avo" pitchFamily="2" charset="0"/>
              </a:rPr>
              <a:t>boá</a:t>
            </a:r>
            <a:r>
              <a:rPr lang="en-US" sz="5600" b="1" dirty="0">
                <a:solidFill>
                  <a:srgbClr val="FF0000"/>
                </a:solidFill>
                <a:latin typeface="VNI-Avo" pitchFamily="2" charset="0"/>
              </a:rPr>
              <a:t> </a:t>
            </a:r>
            <a:r>
              <a:rPr lang="en-US" sz="5600" b="1" dirty="0" err="1">
                <a:solidFill>
                  <a:srgbClr val="FF0000"/>
                </a:solidFill>
                <a:latin typeface="VNI-Avo" pitchFamily="2" charset="0"/>
              </a:rPr>
              <a:t>ñeán</a:t>
            </a:r>
            <a:r>
              <a:rPr lang="en-US" sz="5600" b="1" dirty="0">
                <a:solidFill>
                  <a:srgbClr val="FF0000"/>
                </a:solidFill>
                <a:latin typeface="VNI-Avo" pitchFamily="2" charset="0"/>
              </a:rPr>
              <a:t> </a:t>
            </a:r>
            <a:r>
              <a:rPr lang="en-US" sz="5600" b="1" dirty="0" err="1">
                <a:solidFill>
                  <a:srgbClr val="FF0000"/>
                </a:solidFill>
                <a:latin typeface="VNI-Avo" pitchFamily="2" charset="0"/>
              </a:rPr>
              <a:t>saân</a:t>
            </a:r>
            <a:r>
              <a:rPr lang="en-US" sz="5600" b="1" dirty="0">
                <a:solidFill>
                  <a:srgbClr val="FF0000"/>
                </a:solidFill>
                <a:latin typeface="VNI-Avo" pitchFamily="2" charset="0"/>
              </a:rPr>
              <a:t> </a:t>
            </a:r>
            <a:r>
              <a:rPr lang="en-US" sz="5600" b="1" dirty="0" err="1">
                <a:solidFill>
                  <a:srgbClr val="FF0000"/>
                </a:solidFill>
                <a:latin typeface="VNI-Avo" pitchFamily="2" charset="0"/>
              </a:rPr>
              <a:t>chim</a:t>
            </a:r>
            <a:r>
              <a:rPr lang="en-US" sz="5600" b="1" dirty="0">
                <a:solidFill>
                  <a:srgbClr val="FF0000"/>
                </a:solidFill>
                <a:latin typeface="VNI-Avo" pitchFamily="2" charset="0"/>
              </a:rPr>
              <a:t>. </a:t>
            </a:r>
            <a:r>
              <a:rPr lang="en-US" sz="5600" b="1" dirty="0" err="1">
                <a:solidFill>
                  <a:srgbClr val="FF0000"/>
                </a:solidFill>
                <a:latin typeface="VNI-Avo" pitchFamily="2" charset="0"/>
              </a:rPr>
              <a:t>Saân</a:t>
            </a:r>
            <a:r>
              <a:rPr lang="en-US" sz="5600" b="1" dirty="0">
                <a:solidFill>
                  <a:srgbClr val="FF0000"/>
                </a:solidFill>
                <a:latin typeface="VNI-Avo" pitchFamily="2" charset="0"/>
              </a:rPr>
              <a:t> </a:t>
            </a:r>
            <a:r>
              <a:rPr lang="en-US" sz="5600" b="1" dirty="0" err="1">
                <a:solidFill>
                  <a:srgbClr val="FF0000"/>
                </a:solidFill>
                <a:latin typeface="VNI-Avo" pitchFamily="2" charset="0"/>
              </a:rPr>
              <a:t>chim</a:t>
            </a:r>
            <a:r>
              <a:rPr lang="vi-VN" sz="5600" b="1" dirty="0">
                <a:solidFill>
                  <a:srgbClr val="FF0000"/>
                </a:solidFill>
                <a:latin typeface="VNI-Avo" pitchFamily="2" charset="0"/>
              </a:rPr>
              <a:t> </a:t>
            </a:r>
            <a:r>
              <a:rPr lang="en-US" sz="5600" b="1" dirty="0" err="1">
                <a:solidFill>
                  <a:srgbClr val="FF0000"/>
                </a:solidFill>
                <a:latin typeface="VNI-Avo" pitchFamily="2" charset="0"/>
              </a:rPr>
              <a:t>coù</a:t>
            </a:r>
            <a:r>
              <a:rPr lang="en-US" sz="5600" b="1" dirty="0">
                <a:solidFill>
                  <a:srgbClr val="FF0000"/>
                </a:solidFill>
                <a:latin typeface="VNI-Avo" pitchFamily="2" charset="0"/>
              </a:rPr>
              <a:t> </a:t>
            </a:r>
            <a:r>
              <a:rPr lang="en-US" sz="5600" b="1" dirty="0" err="1">
                <a:solidFill>
                  <a:srgbClr val="FF0000"/>
                </a:solidFill>
                <a:latin typeface="VNI-Avo" pitchFamily="2" charset="0"/>
              </a:rPr>
              <a:t>coø</a:t>
            </a:r>
            <a:r>
              <a:rPr lang="en-US" sz="5600" b="1" dirty="0">
                <a:solidFill>
                  <a:srgbClr val="FF0000"/>
                </a:solidFill>
                <a:latin typeface="VNI-Avo" pitchFamily="2" charset="0"/>
              </a:rPr>
              <a:t>, </a:t>
            </a:r>
            <a:r>
              <a:rPr lang="en-US" sz="5600" b="1" dirty="0" err="1">
                <a:solidFill>
                  <a:srgbClr val="FF0000"/>
                </a:solidFill>
                <a:latin typeface="VNI-Avo" pitchFamily="2" charset="0"/>
              </a:rPr>
              <a:t>dieäc</a:t>
            </a:r>
            <a:r>
              <a:rPr lang="en-US" sz="5600" b="1" dirty="0">
                <a:solidFill>
                  <a:srgbClr val="FF0000"/>
                </a:solidFill>
                <a:latin typeface="VNI-Avo" pitchFamily="2" charset="0"/>
              </a:rPr>
              <a:t>, </a:t>
            </a:r>
            <a:r>
              <a:rPr lang="en-US" sz="5600" b="1" dirty="0" err="1">
                <a:solidFill>
                  <a:srgbClr val="FF0000"/>
                </a:solidFill>
                <a:latin typeface="VNI-Avo" pitchFamily="2" charset="0"/>
              </a:rPr>
              <a:t>saùo</a:t>
            </a:r>
            <a:r>
              <a:rPr lang="en-US" sz="5600" b="1" dirty="0">
                <a:solidFill>
                  <a:srgbClr val="FF0000"/>
                </a:solidFill>
                <a:latin typeface="VNI-Avo" pitchFamily="2" charset="0"/>
              </a:rPr>
              <a:t>, </a:t>
            </a:r>
            <a:r>
              <a:rPr lang="en-US" sz="5600" b="1" dirty="0" err="1">
                <a:solidFill>
                  <a:srgbClr val="FF0000"/>
                </a:solidFill>
                <a:latin typeface="VNI-Avo" pitchFamily="2" charset="0"/>
              </a:rPr>
              <a:t>boà</a:t>
            </a:r>
            <a:r>
              <a:rPr lang="en-US" sz="5600" b="1" dirty="0">
                <a:solidFill>
                  <a:srgbClr val="FF0000"/>
                </a:solidFill>
                <a:latin typeface="VNI-Avo" pitchFamily="2" charset="0"/>
              </a:rPr>
              <a:t> </a:t>
            </a:r>
            <a:r>
              <a:rPr lang="en-US" sz="5600" b="1" dirty="0" err="1">
                <a:solidFill>
                  <a:srgbClr val="FF0000"/>
                </a:solidFill>
                <a:latin typeface="VNI-Avo" pitchFamily="2" charset="0"/>
              </a:rPr>
              <a:t>noâng</a:t>
            </a:r>
            <a:r>
              <a:rPr lang="en-US" sz="5600" b="1" dirty="0">
                <a:solidFill>
                  <a:srgbClr val="FF0000"/>
                </a:solidFill>
                <a:latin typeface="VNI-Avo" pitchFamily="2" charset="0"/>
              </a:rPr>
              <a:t>,</a:t>
            </a:r>
            <a:r>
              <a:rPr lang="vi-VN" sz="5600" b="1" dirty="0">
                <a:solidFill>
                  <a:srgbClr val="FF0000"/>
                </a:solidFill>
                <a:latin typeface="VNI-Avo" pitchFamily="2" charset="0"/>
              </a:rPr>
              <a:t>...</a:t>
            </a:r>
            <a:r>
              <a:rPr lang="en-US" sz="5600" b="1" dirty="0">
                <a:latin typeface="VNI-Avo" pitchFamily="2" charset="0"/>
              </a:rPr>
              <a:t>…</a:t>
            </a:r>
            <a:r>
              <a:rPr lang="en-US" sz="5600" b="1" dirty="0" err="1">
                <a:latin typeface="VNI-Avo" pitchFamily="2" charset="0"/>
              </a:rPr>
              <a:t>Haø</a:t>
            </a:r>
            <a:r>
              <a:rPr lang="en-US" sz="5600" b="1" dirty="0">
                <a:latin typeface="VNI-Avo" pitchFamily="2" charset="0"/>
              </a:rPr>
              <a:t> </a:t>
            </a:r>
            <a:r>
              <a:rPr lang="en-US" sz="5600" b="1" dirty="0" err="1">
                <a:latin typeface="VNI-Avo" pitchFamily="2" charset="0"/>
              </a:rPr>
              <a:t>chaêm</a:t>
            </a:r>
            <a:r>
              <a:rPr lang="en-US" sz="5600" b="1" dirty="0">
                <a:latin typeface="VNI-Avo" pitchFamily="2" charset="0"/>
              </a:rPr>
              <a:t> </a:t>
            </a:r>
            <a:r>
              <a:rPr lang="en-US" sz="5600" b="1" dirty="0" err="1">
                <a:latin typeface="VNI-Avo" pitchFamily="2" charset="0"/>
              </a:rPr>
              <a:t>chuù</a:t>
            </a:r>
            <a:r>
              <a:rPr lang="en-US" sz="5600" b="1" dirty="0">
                <a:latin typeface="VNI-Avo" pitchFamily="2" charset="0"/>
              </a:rPr>
              <a:t> </a:t>
            </a:r>
            <a:r>
              <a:rPr lang="en-US" sz="5600" b="1" dirty="0" err="1">
                <a:latin typeface="VNI-Avo" pitchFamily="2" charset="0"/>
              </a:rPr>
              <a:t>nhìn</a:t>
            </a:r>
            <a:r>
              <a:rPr lang="en-US" sz="5600" b="1" dirty="0">
                <a:latin typeface="VNI-Avo" pitchFamily="2" charset="0"/>
              </a:rPr>
              <a:t> </a:t>
            </a:r>
            <a:r>
              <a:rPr lang="en-US" sz="5600" b="1" dirty="0" err="1">
                <a:latin typeface="VNI-Avo" pitchFamily="2" charset="0"/>
              </a:rPr>
              <a:t>nhöõng</a:t>
            </a:r>
            <a:r>
              <a:rPr lang="en-US" sz="5600" b="1" dirty="0">
                <a:latin typeface="VNI-Avo" pitchFamily="2" charset="0"/>
              </a:rPr>
              <a:t> </a:t>
            </a:r>
            <a:r>
              <a:rPr lang="en-US" sz="5600" b="1" dirty="0" err="1">
                <a:latin typeface="VNI-Avo" pitchFamily="2" charset="0"/>
              </a:rPr>
              <a:t>ñaøn</a:t>
            </a:r>
            <a:r>
              <a:rPr lang="en-US" sz="5600" b="1" dirty="0">
                <a:latin typeface="VNI-Avo" pitchFamily="2" charset="0"/>
              </a:rPr>
              <a:t> </a:t>
            </a:r>
            <a:r>
              <a:rPr lang="en-US" sz="5600" b="1" dirty="0" err="1">
                <a:latin typeface="VNI-Avo" pitchFamily="2" charset="0"/>
              </a:rPr>
              <a:t>coø</a:t>
            </a:r>
            <a:r>
              <a:rPr lang="en-US" sz="5600" b="1" dirty="0">
                <a:latin typeface="VNI-Avo" pitchFamily="2" charset="0"/>
              </a:rPr>
              <a:t> </a:t>
            </a:r>
            <a:r>
              <a:rPr lang="en-US" sz="5600" b="1" dirty="0" err="1">
                <a:latin typeface="VNI-Avo" pitchFamily="2" charset="0"/>
              </a:rPr>
              <a:t>traéng</a:t>
            </a:r>
            <a:r>
              <a:rPr lang="en-US" sz="5600" b="1" dirty="0">
                <a:latin typeface="VNI-Avo" pitchFamily="2" charset="0"/>
              </a:rPr>
              <a:t>, </a:t>
            </a:r>
            <a:r>
              <a:rPr lang="en-US" sz="5600" b="1" dirty="0" err="1">
                <a:latin typeface="VNI-Avo" pitchFamily="2" charset="0"/>
              </a:rPr>
              <a:t>dieäc</a:t>
            </a:r>
            <a:r>
              <a:rPr lang="en-US" sz="5600" b="1" dirty="0">
                <a:latin typeface="VNI-Avo" pitchFamily="2" charset="0"/>
              </a:rPr>
              <a:t> </a:t>
            </a:r>
            <a:r>
              <a:rPr lang="en-US" sz="5600" b="1" dirty="0" err="1">
                <a:latin typeface="VNI-Avo" pitchFamily="2" charset="0"/>
              </a:rPr>
              <a:t>xaùm</a:t>
            </a:r>
            <a:r>
              <a:rPr lang="en-US" sz="5600" b="1" dirty="0">
                <a:latin typeface="VNI-Avo" pitchFamily="2" charset="0"/>
              </a:rPr>
              <a:t> bay </a:t>
            </a:r>
            <a:r>
              <a:rPr lang="en-US" sz="5600" b="1" dirty="0" err="1">
                <a:latin typeface="VNI-Avo" pitchFamily="2" charset="0"/>
              </a:rPr>
              <a:t>lieäng</a:t>
            </a:r>
            <a:r>
              <a:rPr lang="en-US" sz="5600" b="1" dirty="0">
                <a:latin typeface="VNI-Avo" pitchFamily="2" charset="0"/>
              </a:rPr>
              <a:t>, </a:t>
            </a:r>
            <a:r>
              <a:rPr lang="en-US" sz="5600" b="1" dirty="0" err="1">
                <a:latin typeface="VNI-Avo" pitchFamily="2" charset="0"/>
              </a:rPr>
              <a:t>ñaäu</a:t>
            </a:r>
            <a:r>
              <a:rPr lang="en-US" sz="5600" b="1" dirty="0">
                <a:latin typeface="VNI-Avo" pitchFamily="2" charset="0"/>
              </a:rPr>
              <a:t> </a:t>
            </a:r>
            <a:r>
              <a:rPr lang="en-US" sz="5600" b="1" dirty="0" err="1">
                <a:latin typeface="VNI-Avo" pitchFamily="2" charset="0"/>
              </a:rPr>
              <a:t>kín</a:t>
            </a:r>
            <a:r>
              <a:rPr lang="en-US" sz="5600" b="1" dirty="0">
                <a:latin typeface="VNI-Avo" pitchFamily="2" charset="0"/>
              </a:rPr>
              <a:t> </a:t>
            </a:r>
            <a:r>
              <a:rPr lang="en-US" sz="5600" b="1" dirty="0" err="1">
                <a:latin typeface="VNI-Avo" pitchFamily="2" charset="0"/>
              </a:rPr>
              <a:t>treân</a:t>
            </a:r>
            <a:r>
              <a:rPr lang="en-US" sz="5600" b="1" dirty="0">
                <a:latin typeface="VNI-Avo" pitchFamily="2" charset="0"/>
              </a:rPr>
              <a:t> </a:t>
            </a:r>
            <a:r>
              <a:rPr lang="en-US" sz="5600" b="1" dirty="0" err="1">
                <a:latin typeface="VNI-Avo" pitchFamily="2" charset="0"/>
              </a:rPr>
              <a:t>nhöõng</a:t>
            </a:r>
            <a:r>
              <a:rPr lang="en-US" sz="5600" b="1" dirty="0">
                <a:latin typeface="VNI-Avo" pitchFamily="2" charset="0"/>
              </a:rPr>
              <a:t> </a:t>
            </a:r>
            <a:r>
              <a:rPr lang="en-US" sz="5600" b="1" dirty="0" err="1">
                <a:latin typeface="VNI-Avo" pitchFamily="2" charset="0"/>
              </a:rPr>
              <a:t>ngoïn</a:t>
            </a:r>
            <a:r>
              <a:rPr lang="en-US" sz="5600" b="1" dirty="0">
                <a:latin typeface="VNI-Avo" pitchFamily="2" charset="0"/>
              </a:rPr>
              <a:t> </a:t>
            </a:r>
            <a:r>
              <a:rPr lang="en-US" sz="5600" b="1" dirty="0" err="1">
                <a:latin typeface="VNI-Avo" pitchFamily="2" charset="0"/>
              </a:rPr>
              <a:t>caây</a:t>
            </a:r>
            <a:r>
              <a:rPr lang="en-US" sz="5600" b="1" dirty="0">
                <a:latin typeface="VNI-Avo" pitchFamily="2" charset="0"/>
              </a:rPr>
              <a:t>. </a:t>
            </a:r>
            <a:r>
              <a:rPr lang="en-US" sz="5600" b="1" dirty="0">
                <a:solidFill>
                  <a:srgbClr val="0000FF"/>
                </a:solidFill>
                <a:latin typeface="VNI-Avo" pitchFamily="2" charset="0"/>
              </a:rPr>
              <a:t>Sau </a:t>
            </a:r>
            <a:r>
              <a:rPr lang="en-US" sz="5600" b="1" dirty="0" err="1">
                <a:solidFill>
                  <a:srgbClr val="0000FF"/>
                </a:solidFill>
                <a:latin typeface="VNI-Avo" pitchFamily="2" charset="0"/>
              </a:rPr>
              <a:t>moät</a:t>
            </a:r>
            <a:r>
              <a:rPr lang="en-US" sz="5600" b="1" dirty="0">
                <a:solidFill>
                  <a:srgbClr val="0000FF"/>
                </a:solidFill>
                <a:latin typeface="VNI-Avo" pitchFamily="2" charset="0"/>
              </a:rPr>
              <a:t> </a:t>
            </a:r>
            <a:r>
              <a:rPr lang="en-US" sz="5600" b="1" dirty="0" err="1">
                <a:solidFill>
                  <a:srgbClr val="0000FF"/>
                </a:solidFill>
                <a:latin typeface="VNI-Avo" pitchFamily="2" charset="0"/>
              </a:rPr>
              <a:t>ngaøy</a:t>
            </a:r>
            <a:r>
              <a:rPr lang="en-US" sz="5600" b="1" dirty="0">
                <a:solidFill>
                  <a:srgbClr val="0000FF"/>
                </a:solidFill>
                <a:latin typeface="VNI-Avo" pitchFamily="2" charset="0"/>
              </a:rPr>
              <a:t> </a:t>
            </a:r>
            <a:r>
              <a:rPr lang="en-US" sz="5600" b="1" dirty="0" err="1">
                <a:solidFill>
                  <a:srgbClr val="0000FF"/>
                </a:solidFill>
                <a:latin typeface="VNI-Avo" pitchFamily="2" charset="0"/>
              </a:rPr>
              <a:t>ñi</a:t>
            </a:r>
            <a:r>
              <a:rPr lang="en-US" sz="5600" b="1" dirty="0">
                <a:solidFill>
                  <a:srgbClr val="0000FF"/>
                </a:solidFill>
                <a:latin typeface="VNI-Avo" pitchFamily="2" charset="0"/>
              </a:rPr>
              <a:t> </a:t>
            </a:r>
            <a:r>
              <a:rPr lang="en-US" sz="5600" b="1" dirty="0" err="1">
                <a:solidFill>
                  <a:srgbClr val="0000FF"/>
                </a:solidFill>
                <a:latin typeface="VNI-Avo" pitchFamily="2" charset="0"/>
              </a:rPr>
              <a:t>kieám</a:t>
            </a:r>
            <a:r>
              <a:rPr lang="en-US" sz="5600" b="1" dirty="0">
                <a:solidFill>
                  <a:srgbClr val="0000FF"/>
                </a:solidFill>
                <a:latin typeface="VNI-Avo" pitchFamily="2" charset="0"/>
              </a:rPr>
              <a:t> </a:t>
            </a:r>
            <a:r>
              <a:rPr lang="en-US" sz="5600" b="1" dirty="0" err="1">
                <a:solidFill>
                  <a:srgbClr val="0000FF"/>
                </a:solidFill>
                <a:latin typeface="VNI-Avo" pitchFamily="2" charset="0"/>
              </a:rPr>
              <a:t>aên</a:t>
            </a:r>
            <a:r>
              <a:rPr lang="en-US" sz="5600" b="1" dirty="0">
                <a:solidFill>
                  <a:srgbClr val="0000FF"/>
                </a:solidFill>
                <a:latin typeface="VNI-Avo" pitchFamily="2" charset="0"/>
              </a:rPr>
              <a:t>, </a:t>
            </a:r>
            <a:r>
              <a:rPr lang="en-US" sz="5600" b="1" dirty="0" err="1">
                <a:solidFill>
                  <a:srgbClr val="0000FF"/>
                </a:solidFill>
                <a:latin typeface="VNI-Avo" pitchFamily="2" charset="0"/>
              </a:rPr>
              <a:t>töøng</a:t>
            </a:r>
            <a:r>
              <a:rPr lang="en-US" sz="5600" b="1" dirty="0">
                <a:solidFill>
                  <a:srgbClr val="0000FF"/>
                </a:solidFill>
                <a:latin typeface="VNI-Avo" pitchFamily="2" charset="0"/>
              </a:rPr>
              <a:t> </a:t>
            </a:r>
            <a:r>
              <a:rPr lang="en-US" sz="5600" b="1" dirty="0" err="1">
                <a:solidFill>
                  <a:srgbClr val="0000FF"/>
                </a:solidFill>
                <a:latin typeface="VNI-Avo" pitchFamily="2" charset="0"/>
              </a:rPr>
              <a:t>ñaøn</a:t>
            </a:r>
            <a:r>
              <a:rPr lang="en-US" sz="5600" b="1" dirty="0">
                <a:solidFill>
                  <a:srgbClr val="0000FF"/>
                </a:solidFill>
                <a:latin typeface="VNI-Avo" pitchFamily="2" charset="0"/>
              </a:rPr>
              <a:t> </a:t>
            </a:r>
            <a:r>
              <a:rPr lang="en-US" sz="5600" b="1" dirty="0" err="1">
                <a:solidFill>
                  <a:srgbClr val="0000FF"/>
                </a:solidFill>
                <a:latin typeface="VNI-Avo" pitchFamily="2" charset="0"/>
              </a:rPr>
              <a:t>chim</a:t>
            </a:r>
            <a:r>
              <a:rPr lang="en-US" sz="5600" b="1" dirty="0">
                <a:solidFill>
                  <a:srgbClr val="0000FF"/>
                </a:solidFill>
                <a:latin typeface="VNI-Avo" pitchFamily="2" charset="0"/>
              </a:rPr>
              <a:t> </a:t>
            </a:r>
            <a:r>
              <a:rPr lang="en-US" sz="5600" b="1" dirty="0" err="1">
                <a:solidFill>
                  <a:srgbClr val="0000FF"/>
                </a:solidFill>
                <a:latin typeface="VNI-Avo" pitchFamily="2" charset="0"/>
              </a:rPr>
              <a:t>ríu</a:t>
            </a:r>
            <a:r>
              <a:rPr lang="en-US" sz="5600" b="1" dirty="0">
                <a:solidFill>
                  <a:srgbClr val="0000FF"/>
                </a:solidFill>
                <a:latin typeface="VNI-Avo" pitchFamily="2" charset="0"/>
              </a:rPr>
              <a:t> </a:t>
            </a:r>
            <a:r>
              <a:rPr lang="en-US" sz="5600" b="1" dirty="0" err="1">
                <a:solidFill>
                  <a:srgbClr val="0000FF"/>
                </a:solidFill>
                <a:latin typeface="VNI-Avo" pitchFamily="2" charset="0"/>
              </a:rPr>
              <a:t>rít</a:t>
            </a:r>
            <a:r>
              <a:rPr lang="en-US" sz="5600" b="1" dirty="0">
                <a:solidFill>
                  <a:srgbClr val="0000FF"/>
                </a:solidFill>
                <a:latin typeface="VNI-Avo" pitchFamily="2" charset="0"/>
              </a:rPr>
              <a:t> </a:t>
            </a:r>
            <a:r>
              <a:rPr lang="en-US" sz="5600" b="1" dirty="0" err="1">
                <a:solidFill>
                  <a:srgbClr val="0000FF"/>
                </a:solidFill>
                <a:latin typeface="VNI-Avo" pitchFamily="2" charset="0"/>
              </a:rPr>
              <a:t>veà</a:t>
            </a:r>
            <a:r>
              <a:rPr lang="en-US" sz="5600" b="1" dirty="0">
                <a:solidFill>
                  <a:srgbClr val="0000FF"/>
                </a:solidFill>
                <a:latin typeface="VNI-Avo" pitchFamily="2" charset="0"/>
              </a:rPr>
              <a:t> </a:t>
            </a:r>
            <a:r>
              <a:rPr lang="en-US" sz="5600" b="1" dirty="0" err="1">
                <a:solidFill>
                  <a:srgbClr val="0000FF"/>
                </a:solidFill>
                <a:latin typeface="VNI-Avo" pitchFamily="2" charset="0"/>
              </a:rPr>
              <a:t>toå</a:t>
            </a:r>
            <a:r>
              <a:rPr lang="en-US" sz="5600" b="1" dirty="0">
                <a:solidFill>
                  <a:srgbClr val="0000FF"/>
                </a:solidFill>
                <a:latin typeface="VNI-Avo" pitchFamily="2" charset="0"/>
              </a:rPr>
              <a:t>, </a:t>
            </a:r>
            <a:r>
              <a:rPr lang="en-US" sz="5600" b="1" dirty="0" err="1">
                <a:solidFill>
                  <a:srgbClr val="0000FF"/>
                </a:solidFill>
                <a:latin typeface="VNI-Avo" pitchFamily="2" charset="0"/>
              </a:rPr>
              <a:t>troâng</a:t>
            </a:r>
            <a:r>
              <a:rPr lang="en-US" sz="5600" b="1" dirty="0">
                <a:solidFill>
                  <a:srgbClr val="0000FF"/>
                </a:solidFill>
                <a:latin typeface="VNI-Avo" pitchFamily="2" charset="0"/>
              </a:rPr>
              <a:t> </a:t>
            </a:r>
            <a:r>
              <a:rPr lang="en-US" sz="5600" b="1" dirty="0" err="1">
                <a:solidFill>
                  <a:srgbClr val="0000FF"/>
                </a:solidFill>
                <a:latin typeface="VNI-Avo" pitchFamily="2" charset="0"/>
              </a:rPr>
              <a:t>thaät</a:t>
            </a:r>
            <a:r>
              <a:rPr lang="en-US" sz="5600" b="1" dirty="0">
                <a:solidFill>
                  <a:srgbClr val="0000FF"/>
                </a:solidFill>
                <a:latin typeface="VNI-Avo" pitchFamily="2" charset="0"/>
              </a:rPr>
              <a:t> </a:t>
            </a:r>
            <a:r>
              <a:rPr lang="en-US" sz="5600" b="1" dirty="0" err="1">
                <a:solidFill>
                  <a:srgbClr val="0000FF"/>
                </a:solidFill>
                <a:latin typeface="VNI-Avo" pitchFamily="2" charset="0"/>
              </a:rPr>
              <a:t>yeân</a:t>
            </a:r>
            <a:r>
              <a:rPr lang="en-US" sz="5600" b="1" dirty="0">
                <a:solidFill>
                  <a:srgbClr val="0000FF"/>
                </a:solidFill>
                <a:latin typeface="VNI-Avo" pitchFamily="2" charset="0"/>
              </a:rPr>
              <a:t> </a:t>
            </a:r>
            <a:r>
              <a:rPr lang="en-US" sz="5600" b="1" dirty="0" err="1">
                <a:solidFill>
                  <a:srgbClr val="0000FF"/>
                </a:solidFill>
                <a:latin typeface="VNI-Avo" pitchFamily="2" charset="0"/>
              </a:rPr>
              <a:t>bình</a:t>
            </a:r>
            <a:r>
              <a:rPr lang="vi-VN" sz="5600" b="1" dirty="0">
                <a:solidFill>
                  <a:srgbClr val="0000FF"/>
                </a:solidFill>
                <a:latin typeface="VNI-Avo" pitchFamily="2" charset="0"/>
              </a:rPr>
              <a:t>.</a:t>
            </a:r>
            <a:endParaRPr lang="en-US" sz="5600" b="1" dirty="0">
              <a:solidFill>
                <a:srgbClr val="0000FF"/>
              </a:solidFill>
              <a:latin typeface="VNI-Av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0047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5005252"/>
            <a:ext cx="12192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latin typeface="VNI-Avo" pitchFamily="2" charset="0"/>
              </a:rPr>
              <a:t>   </a:t>
            </a:r>
            <a:r>
              <a:rPr lang="en-US" sz="5400" b="1" dirty="0" err="1">
                <a:latin typeface="VNI-Avo" pitchFamily="2" charset="0"/>
              </a:rPr>
              <a:t>Em</a:t>
            </a:r>
            <a:r>
              <a:rPr lang="en-US" sz="5400" b="1" dirty="0">
                <a:latin typeface="VNI-Avo" pitchFamily="2" charset="0"/>
              </a:rPr>
              <a:t> </a:t>
            </a:r>
            <a:r>
              <a:rPr lang="en-US" sz="5400" b="1" dirty="0" err="1">
                <a:latin typeface="VNI-Avo" pitchFamily="2" charset="0"/>
              </a:rPr>
              <a:t>yeâu</a:t>
            </a:r>
            <a:r>
              <a:rPr lang="en-US" sz="5400" b="1" dirty="0">
                <a:latin typeface="VNI-Avo" pitchFamily="2" charset="0"/>
              </a:rPr>
              <a:t> </a:t>
            </a:r>
            <a:r>
              <a:rPr lang="en-US" sz="5400" b="1" dirty="0" err="1">
                <a:latin typeface="VNI-Avo" pitchFamily="2" charset="0"/>
              </a:rPr>
              <a:t>saùch</a:t>
            </a:r>
            <a:r>
              <a:rPr lang="en-US" sz="5400" b="1" dirty="0">
                <a:latin typeface="VNI-Avo" pitchFamily="2" charset="0"/>
              </a:rPr>
              <a:t>. </a:t>
            </a:r>
            <a:r>
              <a:rPr lang="en-US" sz="5400" b="1" dirty="0" err="1">
                <a:latin typeface="VNI-Avo" pitchFamily="2" charset="0"/>
              </a:rPr>
              <a:t>Nhôø</a:t>
            </a:r>
            <a:r>
              <a:rPr lang="en-US" sz="5400" b="1" dirty="0">
                <a:latin typeface="VNI-Avo" pitchFamily="2" charset="0"/>
              </a:rPr>
              <a:t> </a:t>
            </a:r>
            <a:r>
              <a:rPr lang="en-US" sz="5400" b="1" dirty="0" err="1">
                <a:latin typeface="VNI-Avo" pitchFamily="2" charset="0"/>
              </a:rPr>
              <a:t>coù</a:t>
            </a:r>
            <a:r>
              <a:rPr lang="en-US" sz="5400" b="1" dirty="0">
                <a:latin typeface="VNI-Avo" pitchFamily="2" charset="0"/>
              </a:rPr>
              <a:t> </a:t>
            </a:r>
            <a:r>
              <a:rPr lang="en-US" sz="5400" b="1" dirty="0" err="1">
                <a:latin typeface="VNI-Avo" pitchFamily="2" charset="0"/>
              </a:rPr>
              <a:t>saùch</a:t>
            </a:r>
            <a:r>
              <a:rPr lang="en-US" sz="5400" b="1" dirty="0">
                <a:latin typeface="VNI-Avo" pitchFamily="2" charset="0"/>
              </a:rPr>
              <a:t>, </a:t>
            </a:r>
            <a:r>
              <a:rPr lang="en-US" sz="5400" b="1" dirty="0" err="1">
                <a:latin typeface="VNI-Avo" pitchFamily="2" charset="0"/>
              </a:rPr>
              <a:t>em</a:t>
            </a:r>
            <a:r>
              <a:rPr lang="en-US" sz="5400" b="1" dirty="0">
                <a:latin typeface="VNI-Avo" pitchFamily="2" charset="0"/>
              </a:rPr>
              <a:t> </a:t>
            </a:r>
            <a:r>
              <a:rPr lang="en-US" sz="5400" b="1" dirty="0" err="1">
                <a:latin typeface="VNI-Avo" pitchFamily="2" charset="0"/>
              </a:rPr>
              <a:t>bieát</a:t>
            </a:r>
            <a:r>
              <a:rPr lang="en-US" sz="5400" b="1" dirty="0">
                <a:latin typeface="VNI-Avo" pitchFamily="2" charset="0"/>
              </a:rPr>
              <a:t> </a:t>
            </a:r>
            <a:r>
              <a:rPr lang="en-US" sz="5400" b="1" dirty="0" err="1">
                <a:latin typeface="VNI-Avo" pitchFamily="2" charset="0"/>
              </a:rPr>
              <a:t>nhieàu</a:t>
            </a:r>
            <a:r>
              <a:rPr lang="en-US" sz="5400" b="1" dirty="0">
                <a:latin typeface="VNI-Avo" pitchFamily="2" charset="0"/>
              </a:rPr>
              <a:t> </a:t>
            </a:r>
            <a:r>
              <a:rPr lang="en-US" sz="5400" b="1" dirty="0" err="1">
                <a:latin typeface="VNI-Avo" pitchFamily="2" charset="0"/>
              </a:rPr>
              <a:t>ñieàu</a:t>
            </a:r>
            <a:r>
              <a:rPr lang="en-US" sz="5400" b="1" dirty="0">
                <a:latin typeface="VNI-Avo" pitchFamily="2" charset="0"/>
              </a:rPr>
              <a:t> hay.</a:t>
            </a:r>
          </a:p>
        </p:txBody>
      </p:sp>
      <p:sp>
        <p:nvSpPr>
          <p:cNvPr id="6" name="Rectangle 5"/>
          <p:cNvSpPr/>
          <p:nvPr/>
        </p:nvSpPr>
        <p:spPr>
          <a:xfrm>
            <a:off x="1848095" y="5020832"/>
            <a:ext cx="15786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 err="1">
                <a:solidFill>
                  <a:srgbClr val="FF0000"/>
                </a:solidFill>
                <a:latin typeface="VNI-Avo" pitchFamily="2" charset="0"/>
              </a:rPr>
              <a:t>yeâu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333642" y="5852109"/>
            <a:ext cx="133249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 err="1">
                <a:solidFill>
                  <a:srgbClr val="FF0000"/>
                </a:solidFill>
                <a:latin typeface="VNI-Avo" pitchFamily="2" charset="0"/>
              </a:rPr>
              <a:t>ieâu</a:t>
            </a:r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62284" y="5849280"/>
            <a:ext cx="14191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 err="1">
                <a:solidFill>
                  <a:srgbClr val="FF0000"/>
                </a:solidFill>
                <a:latin typeface="VNI-Avo" pitchFamily="2" charset="0"/>
              </a:rPr>
              <a:t>ieât</a:t>
            </a:r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hlinkClick r:id="rId2"/>
          </p:cNvPr>
          <p:cNvSpPr/>
          <p:nvPr/>
        </p:nvSpPr>
        <p:spPr>
          <a:xfrm>
            <a:off x="10501061" y="119952"/>
            <a:ext cx="1616148" cy="24622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00" b="1" spc="5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MÁI TRƯỜNG TUỔI THƠ</a:t>
            </a:r>
          </a:p>
        </p:txBody>
      </p:sp>
      <p:pic>
        <p:nvPicPr>
          <p:cNvPr id="2" name="Picture 1">
            <a:hlinkClick r:id="rId2"/>
          </p:cNvPr>
          <p:cNvPicPr>
            <a:picLocks noChangeAspect="1"/>
          </p:cNvPicPr>
          <p:nvPr/>
        </p:nvPicPr>
        <p:blipFill rotWithShape="1">
          <a:blip r:embed="rId3"/>
          <a:srcRect t="37203"/>
          <a:stretch/>
        </p:blipFill>
        <p:spPr>
          <a:xfrm>
            <a:off x="0" y="1377442"/>
            <a:ext cx="12191999" cy="3833513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037669" y="5845890"/>
            <a:ext cx="14191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 err="1">
                <a:solidFill>
                  <a:srgbClr val="FF0000"/>
                </a:solidFill>
                <a:latin typeface="VNI-Avo" pitchFamily="2" charset="0"/>
              </a:rPr>
              <a:t>ieâu</a:t>
            </a:r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01DBA5A-34C6-E888-D999-96B3737F009A}"/>
              </a:ext>
            </a:extLst>
          </p:cNvPr>
          <p:cNvSpPr/>
          <p:nvPr/>
        </p:nvSpPr>
        <p:spPr>
          <a:xfrm>
            <a:off x="1260628" y="188046"/>
            <a:ext cx="9259409" cy="1080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Thứ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 n</a:t>
            </a:r>
            <a:r>
              <a:rPr lang="vi-VN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ăm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, </a:t>
            </a:r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ngày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 13 </a:t>
            </a:r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tháng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 12 </a:t>
            </a:r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năm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 2023</a:t>
            </a:r>
          </a:p>
          <a:p>
            <a:pPr algn="ctr"/>
            <a:r>
              <a:rPr lang="en-US" sz="3600" b="1" u="sng" dirty="0" err="1">
                <a:solidFill>
                  <a:schemeClr val="tx1"/>
                </a:solidFill>
                <a:latin typeface="HP001 4 hàng" panose="020B0603050302020204" pitchFamily="34" charset="0"/>
              </a:rPr>
              <a:t>Môn</a:t>
            </a:r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:Tiếng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Việt</a:t>
            </a:r>
            <a:endParaRPr lang="en-US" sz="3600" b="1" dirty="0">
              <a:solidFill>
                <a:schemeClr val="tx1"/>
              </a:solidFill>
              <a:latin typeface="HP001 4 hàng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977860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9806"/>
            <a:ext cx="2629267" cy="123842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05058" y="1780825"/>
            <a:ext cx="262926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err="1">
                <a:solidFill>
                  <a:srgbClr val="FF0000"/>
                </a:solidFill>
                <a:latin typeface="VNI-Avo" pitchFamily="2" charset="0"/>
              </a:rPr>
              <a:t>ieât</a:t>
            </a:r>
            <a:endParaRPr lang="en-US" sz="88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14737" y="1780824"/>
            <a:ext cx="254148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err="1">
                <a:solidFill>
                  <a:srgbClr val="FF0000"/>
                </a:solidFill>
                <a:latin typeface="VNI-Avo" pitchFamily="2" charset="0"/>
              </a:rPr>
              <a:t>ieâu</a:t>
            </a:r>
            <a:endParaRPr lang="en-US" sz="88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631339" y="1780823"/>
            <a:ext cx="245999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err="1">
                <a:solidFill>
                  <a:srgbClr val="FF0000"/>
                </a:solidFill>
                <a:latin typeface="VNI-Avo" pitchFamily="2" charset="0"/>
              </a:rPr>
              <a:t>yeâu</a:t>
            </a:r>
            <a:endParaRPr lang="en-US" sz="88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F0D2295-9A12-420F-89A3-42C0E5962F92}"/>
              </a:ext>
            </a:extLst>
          </p:cNvPr>
          <p:cNvSpPr/>
          <p:nvPr/>
        </p:nvSpPr>
        <p:spPr>
          <a:xfrm>
            <a:off x="2515477" y="3422089"/>
            <a:ext cx="3595403" cy="153583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>
                <a:solidFill>
                  <a:schemeClr val="tx1"/>
                </a:solidFill>
                <a:latin typeface="VNI-Avo" pitchFamily="2" charset="0"/>
              </a:rPr>
              <a:t>b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DBC8144-B117-4FD0-800A-F822A043E99C}"/>
              </a:ext>
            </a:extLst>
          </p:cNvPr>
          <p:cNvSpPr/>
          <p:nvPr/>
        </p:nvSpPr>
        <p:spPr>
          <a:xfrm>
            <a:off x="6121151" y="3417332"/>
            <a:ext cx="3595403" cy="153583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8800" b="1" dirty="0">
                <a:solidFill>
                  <a:srgbClr val="FF0000"/>
                </a:solidFill>
                <a:latin typeface="VNI-Avo" pitchFamily="2" charset="0"/>
              </a:rPr>
              <a:t>ieât</a:t>
            </a:r>
            <a:endParaRPr lang="en-US" sz="88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B02BC95-3E74-4430-B2A4-10EC8EC4422C}"/>
              </a:ext>
            </a:extLst>
          </p:cNvPr>
          <p:cNvSpPr/>
          <p:nvPr/>
        </p:nvSpPr>
        <p:spPr>
          <a:xfrm>
            <a:off x="2515477" y="4953169"/>
            <a:ext cx="7201077" cy="153583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8800" b="1" dirty="0">
                <a:solidFill>
                  <a:schemeClr val="tx1"/>
                </a:solidFill>
                <a:latin typeface="VNI-Avo" pitchFamily="2" charset="0"/>
              </a:rPr>
              <a:t>bi</a:t>
            </a:r>
            <a:r>
              <a:rPr lang="en-US" sz="8800" b="1" dirty="0" err="1">
                <a:solidFill>
                  <a:schemeClr val="tx1"/>
                </a:solidFill>
                <a:latin typeface="VNI-Avo" pitchFamily="2" charset="0"/>
              </a:rPr>
              <a:t>eát</a:t>
            </a:r>
            <a:endParaRPr lang="en-US" sz="8800" b="1" dirty="0">
              <a:solidFill>
                <a:schemeClr val="tx1"/>
              </a:solidFill>
              <a:latin typeface="VNI-Avo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A595D1A-48B3-43CC-AAF6-474B7B94DCF4}"/>
              </a:ext>
            </a:extLst>
          </p:cNvPr>
          <p:cNvSpPr/>
          <p:nvPr/>
        </p:nvSpPr>
        <p:spPr>
          <a:xfrm>
            <a:off x="4435874" y="5000895"/>
            <a:ext cx="4104443" cy="1446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8800" b="1" dirty="0">
                <a:solidFill>
                  <a:srgbClr val="FF0000"/>
                </a:solidFill>
                <a:latin typeface="VNI-Avo" pitchFamily="2" charset="0"/>
              </a:rPr>
              <a:t>ieât</a:t>
            </a:r>
            <a:endParaRPr lang="en-US" sz="88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76D2010-D6D4-3DA2-0F13-EC660FC3C7C3}"/>
              </a:ext>
            </a:extLst>
          </p:cNvPr>
          <p:cNvSpPr/>
          <p:nvPr/>
        </p:nvSpPr>
        <p:spPr>
          <a:xfrm>
            <a:off x="1260628" y="153321"/>
            <a:ext cx="9259409" cy="1080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Thứ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 n</a:t>
            </a:r>
            <a:r>
              <a:rPr lang="vi-VN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ăm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, </a:t>
            </a:r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ngày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 13 </a:t>
            </a:r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tháng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 12 </a:t>
            </a:r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năm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 2023</a:t>
            </a:r>
          </a:p>
          <a:p>
            <a:pPr algn="ctr"/>
            <a:r>
              <a:rPr lang="en-US" sz="3600" b="1" u="sng" dirty="0" err="1">
                <a:solidFill>
                  <a:schemeClr val="tx1"/>
                </a:solidFill>
                <a:latin typeface="HP001 4 hàng" panose="020B0603050302020204" pitchFamily="34" charset="0"/>
              </a:rPr>
              <a:t>Môn</a:t>
            </a:r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:Tiếng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Việt</a:t>
            </a:r>
            <a:endParaRPr lang="en-US" sz="3600" b="1" dirty="0">
              <a:solidFill>
                <a:schemeClr val="tx1"/>
              </a:solidFill>
              <a:latin typeface="HP001 4 hàng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956012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9" grpId="0" animBg="1"/>
      <p:bldP spid="20" grpId="0" animBg="1"/>
      <p:bldP spid="21" grpId="0" animBg="1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7248"/>
            <a:ext cx="2629267" cy="123842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32255" y="2083789"/>
            <a:ext cx="33893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err="1">
                <a:latin typeface="VNI-Avo" pitchFamily="2" charset="0"/>
              </a:rPr>
              <a:t>ch</a:t>
            </a:r>
            <a:r>
              <a:rPr lang="en-US" sz="8000" b="1" dirty="0" err="1">
                <a:solidFill>
                  <a:srgbClr val="FF0000"/>
                </a:solidFill>
                <a:latin typeface="VNI-Avo" pitchFamily="2" charset="0"/>
              </a:rPr>
              <a:t>ieát</a:t>
            </a:r>
            <a:endParaRPr lang="en-US" sz="80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01113" y="2109542"/>
            <a:ext cx="33178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err="1">
                <a:latin typeface="VNI-Avo" pitchFamily="2" charset="0"/>
              </a:rPr>
              <a:t>v</a:t>
            </a:r>
            <a:r>
              <a:rPr lang="en-US" sz="8000" b="1" dirty="0" err="1">
                <a:solidFill>
                  <a:srgbClr val="FF0000"/>
                </a:solidFill>
                <a:latin typeface="VNI-Avo" pitchFamily="2" charset="0"/>
              </a:rPr>
              <a:t>ieát</a:t>
            </a:r>
            <a:endParaRPr lang="en-US" sz="80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318657" y="2109542"/>
            <a:ext cx="28353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err="1">
                <a:latin typeface="VNI-Avo" pitchFamily="2" charset="0"/>
              </a:rPr>
              <a:t>v</a:t>
            </a:r>
            <a:r>
              <a:rPr lang="en-US" sz="8000" b="1" dirty="0" err="1">
                <a:solidFill>
                  <a:srgbClr val="FF0000"/>
                </a:solidFill>
                <a:latin typeface="VNI-Avo" pitchFamily="2" charset="0"/>
              </a:rPr>
              <a:t>ieät</a:t>
            </a:r>
            <a:endParaRPr lang="en-US" sz="80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86339" y="3865027"/>
            <a:ext cx="34812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err="1">
                <a:latin typeface="VNI-Avo" pitchFamily="2" charset="0"/>
              </a:rPr>
              <a:t>ch</a:t>
            </a:r>
            <a:r>
              <a:rPr lang="en-US" sz="8000" b="1" dirty="0" err="1">
                <a:solidFill>
                  <a:srgbClr val="FF0000"/>
                </a:solidFill>
                <a:latin typeface="VNI-Avo" pitchFamily="2" charset="0"/>
              </a:rPr>
              <a:t>ieàu</a:t>
            </a:r>
            <a:endParaRPr lang="en-US" sz="80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801113" y="3843883"/>
            <a:ext cx="33178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err="1">
                <a:latin typeface="VNI-Avo" pitchFamily="2" charset="0"/>
              </a:rPr>
              <a:t>d</a:t>
            </a:r>
            <a:r>
              <a:rPr lang="en-US" sz="8000" b="1" dirty="0" err="1">
                <a:solidFill>
                  <a:srgbClr val="FF0000"/>
                </a:solidFill>
                <a:latin typeface="VNI-Avo" pitchFamily="2" charset="0"/>
              </a:rPr>
              <a:t>ieãu</a:t>
            </a:r>
            <a:endParaRPr lang="en-US" sz="80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221003" y="3865027"/>
            <a:ext cx="28353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err="1">
                <a:latin typeface="VNI-Avo" pitchFamily="2" charset="0"/>
              </a:rPr>
              <a:t>k</a:t>
            </a:r>
            <a:r>
              <a:rPr lang="en-US" sz="8000" b="1" dirty="0" err="1">
                <a:solidFill>
                  <a:srgbClr val="FF0000"/>
                </a:solidFill>
                <a:latin typeface="VNI-Avo" pitchFamily="2" charset="0"/>
              </a:rPr>
              <a:t>ieåu</a:t>
            </a:r>
            <a:endParaRPr lang="en-US" sz="80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79393" y="5346056"/>
            <a:ext cx="28353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err="1">
                <a:solidFill>
                  <a:srgbClr val="FF0000"/>
                </a:solidFill>
                <a:latin typeface="VNI-Avo" pitchFamily="2" charset="0"/>
              </a:rPr>
              <a:t>yeâu</a:t>
            </a:r>
            <a:endParaRPr lang="en-US" sz="80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983361" y="5352217"/>
            <a:ext cx="28353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err="1">
                <a:solidFill>
                  <a:srgbClr val="FF0000"/>
                </a:solidFill>
                <a:latin typeface="VNI-Avo" pitchFamily="2" charset="0"/>
              </a:rPr>
              <a:t>yeáu</a:t>
            </a:r>
            <a:endParaRPr lang="en-US" sz="80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318657" y="5349844"/>
            <a:ext cx="28353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err="1">
                <a:solidFill>
                  <a:srgbClr val="FF0000"/>
                </a:solidFill>
                <a:latin typeface="VNI-Avo" pitchFamily="2" charset="0"/>
              </a:rPr>
              <a:t>yeåu</a:t>
            </a:r>
            <a:endParaRPr lang="en-US" sz="80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044D8AB-24B7-0116-9A4A-F1D5D8D3ED9D}"/>
              </a:ext>
            </a:extLst>
          </p:cNvPr>
          <p:cNvSpPr/>
          <p:nvPr/>
        </p:nvSpPr>
        <p:spPr>
          <a:xfrm>
            <a:off x="1260628" y="257496"/>
            <a:ext cx="9259409" cy="1080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Thứ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 n</a:t>
            </a:r>
            <a:r>
              <a:rPr lang="vi-VN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ăm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, </a:t>
            </a:r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ngày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 13 </a:t>
            </a:r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tháng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 12 </a:t>
            </a:r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năm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 2023</a:t>
            </a:r>
          </a:p>
          <a:p>
            <a:pPr algn="ctr"/>
            <a:r>
              <a:rPr lang="en-US" sz="3600" b="1" u="sng" dirty="0" err="1">
                <a:solidFill>
                  <a:schemeClr val="tx1"/>
                </a:solidFill>
                <a:latin typeface="HP001 4 hàng" panose="020B0603050302020204" pitchFamily="34" charset="0"/>
              </a:rPr>
              <a:t>Môn</a:t>
            </a:r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:Tiếng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Việt</a:t>
            </a:r>
            <a:endParaRPr lang="en-US" sz="3600" b="1" dirty="0">
              <a:solidFill>
                <a:schemeClr val="tx1"/>
              </a:solidFill>
              <a:latin typeface="HP001 4 hàng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8571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2974"/>
            <a:ext cx="2629267" cy="123842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657104" y="5266285"/>
            <a:ext cx="487779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err="1">
                <a:latin typeface="VNI-Avo" pitchFamily="2" charset="0"/>
              </a:rPr>
              <a:t>nhieät</a:t>
            </a:r>
            <a:r>
              <a:rPr lang="en-US" sz="8800" b="1" dirty="0">
                <a:latin typeface="VNI-Avo" pitchFamily="2" charset="0"/>
              </a:rPr>
              <a:t> </a:t>
            </a:r>
            <a:r>
              <a:rPr lang="en-US" sz="8800" b="1" dirty="0" err="1">
                <a:latin typeface="VNI-Avo" pitchFamily="2" charset="0"/>
              </a:rPr>
              <a:t>keá</a:t>
            </a:r>
            <a:endParaRPr lang="en-US" sz="8800" b="1" dirty="0">
              <a:latin typeface="VNI-Avo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597" y="2188149"/>
            <a:ext cx="7332954" cy="277446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852B23A-BFB2-4A07-8BD1-A469C6BB8ED7}"/>
              </a:ext>
            </a:extLst>
          </p:cNvPr>
          <p:cNvSpPr txBox="1"/>
          <p:nvPr/>
        </p:nvSpPr>
        <p:spPr>
          <a:xfrm>
            <a:off x="5111658" y="5260490"/>
            <a:ext cx="184439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err="1">
                <a:solidFill>
                  <a:srgbClr val="FF0000"/>
                </a:solidFill>
                <a:latin typeface="VNI-Avo" pitchFamily="2" charset="0"/>
              </a:rPr>
              <a:t>ieât</a:t>
            </a:r>
            <a:endParaRPr lang="en-US" sz="88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A6D3238-3DA0-CB19-5C75-1AD94DB260C4}"/>
              </a:ext>
            </a:extLst>
          </p:cNvPr>
          <p:cNvSpPr/>
          <p:nvPr/>
        </p:nvSpPr>
        <p:spPr>
          <a:xfrm>
            <a:off x="1260628" y="257496"/>
            <a:ext cx="9259409" cy="1080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Thứ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 n</a:t>
            </a:r>
            <a:r>
              <a:rPr lang="vi-VN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ăm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, </a:t>
            </a:r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ngày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 13 </a:t>
            </a:r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tháng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 12 </a:t>
            </a:r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năm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 2023</a:t>
            </a:r>
          </a:p>
          <a:p>
            <a:pPr algn="ctr"/>
            <a:r>
              <a:rPr lang="en-US" sz="3600" b="1" u="sng" dirty="0" err="1">
                <a:solidFill>
                  <a:schemeClr val="tx1"/>
                </a:solidFill>
                <a:latin typeface="HP001 4 hàng" panose="020B0603050302020204" pitchFamily="34" charset="0"/>
              </a:rPr>
              <a:t>Môn</a:t>
            </a:r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:Tiếng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Việt</a:t>
            </a:r>
            <a:endParaRPr lang="en-US" sz="3600" b="1" dirty="0">
              <a:solidFill>
                <a:schemeClr val="tx1"/>
              </a:solidFill>
              <a:latin typeface="HP001 4 hàng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93201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2974"/>
            <a:ext cx="2629267" cy="123842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435658" y="5260176"/>
            <a:ext cx="61078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>
                <a:latin typeface="VNI-Avo" pitchFamily="2" charset="0"/>
              </a:rPr>
              <a:t>con </a:t>
            </a:r>
            <a:r>
              <a:rPr lang="en-US" sz="8800" b="1" dirty="0" err="1">
                <a:latin typeface="VNI-Avo" pitchFamily="2" charset="0"/>
              </a:rPr>
              <a:t>dieàu</a:t>
            </a:r>
            <a:endParaRPr lang="en-US" sz="8800" b="1" dirty="0">
              <a:latin typeface="VNI-Avo" pitchFamily="2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625" y="1813494"/>
            <a:ext cx="7501631" cy="314024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D8EE9D7-A3BE-497B-9654-380396002564}"/>
              </a:ext>
            </a:extLst>
          </p:cNvPr>
          <p:cNvSpPr txBox="1"/>
          <p:nvPr/>
        </p:nvSpPr>
        <p:spPr>
          <a:xfrm>
            <a:off x="7142525" y="5260176"/>
            <a:ext cx="254148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err="1">
                <a:solidFill>
                  <a:srgbClr val="FF0000"/>
                </a:solidFill>
                <a:latin typeface="VNI-Avo" pitchFamily="2" charset="0"/>
              </a:rPr>
              <a:t>ieâu</a:t>
            </a:r>
            <a:endParaRPr lang="en-US" sz="88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38036A7-50F9-8466-D8D6-33FFC3A89B97}"/>
              </a:ext>
            </a:extLst>
          </p:cNvPr>
          <p:cNvSpPr/>
          <p:nvPr/>
        </p:nvSpPr>
        <p:spPr>
          <a:xfrm>
            <a:off x="1260628" y="257496"/>
            <a:ext cx="9259409" cy="1080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Thứ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 n</a:t>
            </a:r>
            <a:r>
              <a:rPr lang="vi-VN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ăm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, </a:t>
            </a:r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ngày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 13 </a:t>
            </a:r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tháng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 12 </a:t>
            </a:r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năm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 2023</a:t>
            </a:r>
          </a:p>
          <a:p>
            <a:pPr algn="ctr"/>
            <a:r>
              <a:rPr lang="en-US" sz="3600" b="1" u="sng" dirty="0" err="1">
                <a:solidFill>
                  <a:schemeClr val="tx1"/>
                </a:solidFill>
                <a:latin typeface="HP001 4 hàng" panose="020B0603050302020204" pitchFamily="34" charset="0"/>
              </a:rPr>
              <a:t>Môn</a:t>
            </a:r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:Tiếng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Việt</a:t>
            </a:r>
            <a:endParaRPr lang="en-US" sz="3600" b="1" dirty="0">
              <a:solidFill>
                <a:schemeClr val="tx1"/>
              </a:solidFill>
              <a:latin typeface="HP001 4 hàng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923734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2974"/>
            <a:ext cx="2629267" cy="1238423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069707" y="5261567"/>
            <a:ext cx="601707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err="1">
                <a:latin typeface="VNI-Avo" pitchFamily="2" charset="0"/>
              </a:rPr>
              <a:t>yeâu</a:t>
            </a:r>
            <a:r>
              <a:rPr lang="en-US" sz="8800" b="1" dirty="0">
                <a:latin typeface="VNI-Avo" pitchFamily="2" charset="0"/>
              </a:rPr>
              <a:t> </a:t>
            </a:r>
            <a:r>
              <a:rPr lang="en-US" sz="8800" b="1" dirty="0" err="1">
                <a:latin typeface="VNI-Avo" pitchFamily="2" charset="0"/>
              </a:rPr>
              <a:t>chieàu</a:t>
            </a:r>
            <a:endParaRPr lang="en-US" sz="8800" b="1" dirty="0">
              <a:latin typeface="VNI-Avo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6972" y="1933739"/>
            <a:ext cx="6800294" cy="2842447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765CF263-24F0-4CBB-9608-0AAB94CD4AFB}"/>
              </a:ext>
            </a:extLst>
          </p:cNvPr>
          <p:cNvSpPr txBox="1"/>
          <p:nvPr/>
        </p:nvSpPr>
        <p:spPr>
          <a:xfrm>
            <a:off x="3214653" y="5261567"/>
            <a:ext cx="245999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err="1">
                <a:solidFill>
                  <a:srgbClr val="FF0000"/>
                </a:solidFill>
                <a:latin typeface="VNI-Avo" pitchFamily="2" charset="0"/>
              </a:rPr>
              <a:t>yeâu</a:t>
            </a:r>
            <a:endParaRPr lang="en-US" sz="88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EA301CD-7F80-5688-213E-C5DE74D31932}"/>
              </a:ext>
            </a:extLst>
          </p:cNvPr>
          <p:cNvSpPr/>
          <p:nvPr/>
        </p:nvSpPr>
        <p:spPr>
          <a:xfrm>
            <a:off x="1260628" y="257496"/>
            <a:ext cx="9259409" cy="1080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Thứ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 n</a:t>
            </a:r>
            <a:r>
              <a:rPr lang="vi-VN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ăm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, </a:t>
            </a:r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ngày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 13 </a:t>
            </a:r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tháng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 12 </a:t>
            </a:r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năm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 2023</a:t>
            </a:r>
          </a:p>
          <a:p>
            <a:pPr algn="ctr"/>
            <a:r>
              <a:rPr lang="en-US" sz="3600" b="1" u="sng" dirty="0" err="1">
                <a:solidFill>
                  <a:schemeClr val="tx1"/>
                </a:solidFill>
                <a:latin typeface="HP001 4 hàng" panose="020B0603050302020204" pitchFamily="34" charset="0"/>
              </a:rPr>
              <a:t>Môn</a:t>
            </a:r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:Tiếng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Việt</a:t>
            </a:r>
            <a:endParaRPr lang="en-US" sz="3600" b="1" dirty="0">
              <a:solidFill>
                <a:schemeClr val="tx1"/>
              </a:solidFill>
              <a:latin typeface="HP001 4 hàng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89521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2"/>
          </p:cNvPr>
          <p:cNvSpPr/>
          <p:nvPr/>
        </p:nvSpPr>
        <p:spPr>
          <a:xfrm>
            <a:off x="10457780" y="25362"/>
            <a:ext cx="1702710" cy="24622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00" b="1" spc="5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MÁI TRƯỜNG TUỔI THƠ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648" y="148473"/>
            <a:ext cx="2629267" cy="123842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66475" y="-34161"/>
            <a:ext cx="18817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>
                <a:solidFill>
                  <a:srgbClr val="FF0000"/>
                </a:solidFill>
                <a:latin typeface="VNI-Avo" pitchFamily="2" charset="0"/>
              </a:rPr>
              <a:t>ieât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86375" y="-9177"/>
            <a:ext cx="18189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>
                <a:solidFill>
                  <a:srgbClr val="FF0000"/>
                </a:solidFill>
                <a:latin typeface="VNI-Avo" pitchFamily="2" charset="0"/>
              </a:rPr>
              <a:t>ieâu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62232" y="-9177"/>
            <a:ext cx="1760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>
                <a:solidFill>
                  <a:srgbClr val="FF0000"/>
                </a:solidFill>
                <a:latin typeface="VNI-Avo" pitchFamily="2" charset="0"/>
              </a:rPr>
              <a:t>yeâu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0170329"/>
              </p:ext>
            </p:extLst>
          </p:nvPr>
        </p:nvGraphicFramePr>
        <p:xfrm>
          <a:off x="4464441" y="909922"/>
          <a:ext cx="2844800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>
                  <a:extLst>
                    <a:ext uri="{9D8B030D-6E8A-4147-A177-3AD203B41FA5}">
                      <a16:colId xmlns:a16="http://schemas.microsoft.com/office/drawing/2014/main" val="228737469"/>
                    </a:ext>
                  </a:extLst>
                </a:gridCol>
                <a:gridCol w="1422400">
                  <a:extLst>
                    <a:ext uri="{9D8B030D-6E8A-4147-A177-3AD203B41FA5}">
                      <a16:colId xmlns:a16="http://schemas.microsoft.com/office/drawing/2014/main" val="3225892531"/>
                    </a:ext>
                  </a:extLst>
                </a:gridCol>
              </a:tblGrid>
              <a:tr h="433699">
                <a:tc>
                  <a:txBody>
                    <a:bodyPr/>
                    <a:lstStyle/>
                    <a:p>
                      <a:pPr algn="ctr"/>
                      <a:r>
                        <a:rPr lang="en-US" sz="4400" dirty="0">
                          <a:solidFill>
                            <a:schemeClr val="tx1"/>
                          </a:solidFill>
                          <a:latin typeface="VNI-Avo" pitchFamily="2" charset="0"/>
                        </a:rPr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err="1">
                          <a:solidFill>
                            <a:srgbClr val="FF0000"/>
                          </a:solidFill>
                          <a:latin typeface="VNI-Avo" pitchFamily="2" charset="0"/>
                        </a:rPr>
                        <a:t>ieât</a:t>
                      </a:r>
                      <a:endParaRPr lang="en-US" sz="4400" dirty="0">
                        <a:solidFill>
                          <a:srgbClr val="FF0000"/>
                        </a:solidFill>
                        <a:latin typeface="VNI-Av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49917"/>
                  </a:ext>
                </a:extLst>
              </a:tr>
              <a:tr h="433699">
                <a:tc gridSpan="2">
                  <a:txBody>
                    <a:bodyPr/>
                    <a:lstStyle/>
                    <a:p>
                      <a:pPr algn="ctr"/>
                      <a:r>
                        <a:rPr lang="en-US" sz="4400" b="1" i="0" dirty="0" err="1">
                          <a:solidFill>
                            <a:schemeClr val="tx1"/>
                          </a:solidFill>
                          <a:latin typeface="VNI-Avo" pitchFamily="2" charset="0"/>
                        </a:rPr>
                        <a:t>b</a:t>
                      </a:r>
                      <a:r>
                        <a:rPr lang="en-US" sz="4400" b="1" i="0" dirty="0" err="1">
                          <a:solidFill>
                            <a:srgbClr val="FF0000"/>
                          </a:solidFill>
                          <a:latin typeface="VNI-Avo" pitchFamily="2" charset="0"/>
                        </a:rPr>
                        <a:t>ieát</a:t>
                      </a:r>
                      <a:endParaRPr lang="en-US" sz="4400" b="1" i="0" dirty="0">
                        <a:solidFill>
                          <a:srgbClr val="FF0000"/>
                        </a:solidFill>
                        <a:latin typeface="VNI-Avo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091340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612637" y="2333774"/>
            <a:ext cx="21090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>
                <a:latin typeface="VNI-Avo" pitchFamily="2" charset="0"/>
              </a:rPr>
              <a:t>chieát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34032" y="2339935"/>
            <a:ext cx="20644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>
                <a:latin typeface="VNI-Avo" pitchFamily="2" charset="0"/>
              </a:rPr>
              <a:t>vieát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55427" y="2337562"/>
            <a:ext cx="17642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>
                <a:latin typeface="VNI-Avo" pitchFamily="2" charset="0"/>
              </a:rPr>
              <a:t>vieät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0854" y="6038643"/>
            <a:ext cx="34374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>
                <a:latin typeface="VNI-Avo" pitchFamily="2" charset="0"/>
              </a:rPr>
              <a:t>nhieät keá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39030" y="6041822"/>
            <a:ext cx="35107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>
                <a:latin typeface="VNI-Avo" pitchFamily="2" charset="0"/>
              </a:rPr>
              <a:t>con dieàu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49924" y="6016169"/>
            <a:ext cx="31240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latin typeface="VNI-Avo" pitchFamily="2" charset="0"/>
              </a:rPr>
              <a:t>yeâu</a:t>
            </a:r>
            <a:r>
              <a:rPr lang="en-US" sz="4400" b="1" dirty="0">
                <a:latin typeface="VNI-Avo" pitchFamily="2" charset="0"/>
              </a:rPr>
              <a:t> </a:t>
            </a:r>
            <a:r>
              <a:rPr lang="en-US" sz="4400" b="1" dirty="0" err="1">
                <a:latin typeface="VNI-Avo" pitchFamily="2" charset="0"/>
              </a:rPr>
              <a:t>chieàu</a:t>
            </a:r>
            <a:endParaRPr lang="en-US" sz="4400" b="1" dirty="0">
              <a:latin typeface="VNI-Avo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612636" y="2991605"/>
            <a:ext cx="21661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>
                <a:latin typeface="VNI-Avo" pitchFamily="2" charset="0"/>
              </a:rPr>
              <a:t>chieàu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634032" y="2997766"/>
            <a:ext cx="20644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>
                <a:latin typeface="VNI-Avo" pitchFamily="2" charset="0"/>
              </a:rPr>
              <a:t>dieãu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55427" y="2995393"/>
            <a:ext cx="17642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>
                <a:latin typeface="VNI-Avo" pitchFamily="2" charset="0"/>
              </a:rPr>
              <a:t>kieåu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612637" y="3576660"/>
            <a:ext cx="17642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>
                <a:latin typeface="VNI-Avo" pitchFamily="2" charset="0"/>
              </a:rPr>
              <a:t>yeâu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34032" y="3582821"/>
            <a:ext cx="17642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>
                <a:latin typeface="VNI-Avo" pitchFamily="2" charset="0"/>
              </a:rPr>
              <a:t>yeáu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655427" y="3580448"/>
            <a:ext cx="17642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>
                <a:latin typeface="VNI-Avo" pitchFamily="2" charset="0"/>
              </a:rPr>
              <a:t>yeåu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6608" y="3718150"/>
            <a:ext cx="1838582" cy="235300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108" y="4334754"/>
            <a:ext cx="2308501" cy="18020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37" y="4352339"/>
            <a:ext cx="2680694" cy="1787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896476"/>
      </p:ext>
    </p:extLst>
  </p:cSld>
  <p:clrMapOvr>
    <a:masterClrMapping/>
  </p:clrMapOvr>
  <p:transition spd="slow">
    <p:randomBar dir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hlinkClick r:id="rId2"/>
          </p:cNvPr>
          <p:cNvSpPr/>
          <p:nvPr/>
        </p:nvSpPr>
        <p:spPr>
          <a:xfrm>
            <a:off x="10501061" y="25362"/>
            <a:ext cx="1616148" cy="24622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00" b="1" spc="5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MÁI TRƯỜNG TUỔI THƠ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r="81351" b="73651"/>
          <a:stretch/>
        </p:blipFill>
        <p:spPr>
          <a:xfrm>
            <a:off x="134018" y="1408306"/>
            <a:ext cx="2264528" cy="893257"/>
          </a:xfrm>
          <a:prstGeom prst="rect">
            <a:avLst/>
          </a:prstGeom>
        </p:spPr>
      </p:pic>
      <p:pic>
        <p:nvPicPr>
          <p:cNvPr id="3" name="Picture 2">
            <a:hlinkClick r:id="rId2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018" y="2692508"/>
            <a:ext cx="11622122" cy="285789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AB47FEB-BBCD-42DD-8948-0A3CE7BD403E}"/>
              </a:ext>
            </a:extLst>
          </p:cNvPr>
          <p:cNvSpPr/>
          <p:nvPr/>
        </p:nvSpPr>
        <p:spPr>
          <a:xfrm>
            <a:off x="1260628" y="257496"/>
            <a:ext cx="9259409" cy="1080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Thứ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 </a:t>
            </a:r>
            <a:r>
              <a:rPr lang="vi-VN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Năm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, </a:t>
            </a:r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ngày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 2</a:t>
            </a:r>
            <a:r>
              <a:rPr lang="vi-VN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2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tháng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 12 </a:t>
            </a:r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năm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 2021</a:t>
            </a:r>
          </a:p>
          <a:p>
            <a:pPr algn="ctr"/>
            <a:r>
              <a:rPr lang="en-US" sz="3600" b="1" u="sng" dirty="0" err="1">
                <a:solidFill>
                  <a:schemeClr val="tx1"/>
                </a:solidFill>
                <a:latin typeface="HP001 4 hàng" panose="020B0603050302020204" pitchFamily="34" charset="0"/>
              </a:rPr>
              <a:t>Môn</a:t>
            </a:r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:Tiếng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Việt</a:t>
            </a:r>
            <a:endParaRPr lang="en-US" sz="3600" b="1" dirty="0">
              <a:solidFill>
                <a:schemeClr val="tx1"/>
              </a:solidFill>
              <a:latin typeface="HP001 4 hàng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4405684"/>
      </p:ext>
    </p:extLst>
  </p:cSld>
  <p:clrMapOvr>
    <a:masterClrMapping/>
  </p:clrMapOvr>
  <p:transition spd="slow">
    <p:randomBar dir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16241"/>
            <a:ext cx="12191999" cy="564175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627D691-25BA-409D-B68A-7C2F152D9C8D}"/>
              </a:ext>
            </a:extLst>
          </p:cNvPr>
          <p:cNvSpPr/>
          <p:nvPr/>
        </p:nvSpPr>
        <p:spPr>
          <a:xfrm>
            <a:off x="1260628" y="257496"/>
            <a:ext cx="9259409" cy="1080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Thứ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 </a:t>
            </a:r>
            <a:r>
              <a:rPr lang="vi-VN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Năm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, </a:t>
            </a:r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ngày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 2</a:t>
            </a:r>
            <a:r>
              <a:rPr lang="vi-VN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2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tháng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 12 </a:t>
            </a:r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năm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 2021</a:t>
            </a:r>
          </a:p>
          <a:p>
            <a:pPr algn="ctr"/>
            <a:r>
              <a:rPr lang="en-US" sz="3600" b="1" u="sng" dirty="0" err="1">
                <a:solidFill>
                  <a:schemeClr val="tx1"/>
                </a:solidFill>
                <a:latin typeface="HP001 4 hàng" panose="020B0603050302020204" pitchFamily="34" charset="0"/>
              </a:rPr>
              <a:t>Môn</a:t>
            </a:r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:Tiếng</a:t>
            </a:r>
            <a:r>
              <a:rPr lang="en-US" sz="3600" b="1" dirty="0">
                <a:solidFill>
                  <a:schemeClr val="tx1"/>
                </a:solidFill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Việt</a:t>
            </a:r>
            <a:endParaRPr lang="en-US" sz="3600" b="1" dirty="0">
              <a:solidFill>
                <a:schemeClr val="tx1"/>
              </a:solidFill>
              <a:latin typeface="HP001 4 hàng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081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151577"/>
            <a:ext cx="12191999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5600" b="1" dirty="0">
                <a:latin typeface="VNI-Avo" pitchFamily="2" charset="0"/>
              </a:rPr>
              <a:t>    </a:t>
            </a:r>
            <a:r>
              <a:rPr lang="en-US" sz="5600" b="1" dirty="0" err="1">
                <a:latin typeface="VNI-Avo" pitchFamily="2" charset="0"/>
              </a:rPr>
              <a:t>Boá</a:t>
            </a:r>
            <a:r>
              <a:rPr lang="en-US" sz="5600" b="1" dirty="0">
                <a:latin typeface="VNI-Avo" pitchFamily="2" charset="0"/>
              </a:rPr>
              <a:t> </a:t>
            </a:r>
            <a:r>
              <a:rPr lang="en-US" sz="5600" b="1" dirty="0" err="1">
                <a:latin typeface="VNI-Avo" pitchFamily="2" charset="0"/>
              </a:rPr>
              <a:t>cho</a:t>
            </a:r>
            <a:r>
              <a:rPr lang="en-US" sz="5600" b="1" dirty="0">
                <a:latin typeface="VNI-Avo" pitchFamily="2" charset="0"/>
              </a:rPr>
              <a:t> Nam </a:t>
            </a:r>
            <a:r>
              <a:rPr lang="en-US" sz="5600" b="1" dirty="0" err="1">
                <a:latin typeface="VNI-Avo" pitchFamily="2" charset="0"/>
              </a:rPr>
              <a:t>vaø</a:t>
            </a:r>
            <a:r>
              <a:rPr lang="en-US" sz="5600" b="1" dirty="0">
                <a:latin typeface="VNI-Avo" pitchFamily="2" charset="0"/>
              </a:rPr>
              <a:t> </a:t>
            </a:r>
            <a:r>
              <a:rPr lang="en-US" sz="5600" b="1" dirty="0" err="1">
                <a:latin typeface="VNI-Avo" pitchFamily="2" charset="0"/>
              </a:rPr>
              <a:t>em</a:t>
            </a:r>
            <a:r>
              <a:rPr lang="en-US" sz="5600" b="1" dirty="0">
                <a:latin typeface="VNI-Avo" pitchFamily="2" charset="0"/>
              </a:rPr>
              <a:t> </a:t>
            </a:r>
            <a:r>
              <a:rPr lang="en-US" sz="5600" b="1" dirty="0" err="1">
                <a:latin typeface="VNI-Avo" pitchFamily="2" charset="0"/>
              </a:rPr>
              <a:t>chôi</a:t>
            </a:r>
            <a:r>
              <a:rPr lang="en-US" sz="5600" b="1" dirty="0">
                <a:latin typeface="VNI-Avo" pitchFamily="2" charset="0"/>
              </a:rPr>
              <a:t> </a:t>
            </a:r>
            <a:r>
              <a:rPr lang="en-US" sz="5600" b="1" dirty="0" err="1">
                <a:latin typeface="VNI-Avo" pitchFamily="2" charset="0"/>
              </a:rPr>
              <a:t>thaû</a:t>
            </a:r>
            <a:r>
              <a:rPr lang="en-US" sz="5600" b="1" dirty="0">
                <a:latin typeface="VNI-Avo" pitchFamily="2" charset="0"/>
              </a:rPr>
              <a:t> </a:t>
            </a:r>
            <a:r>
              <a:rPr lang="en-US" sz="5600" b="1" dirty="0" err="1">
                <a:latin typeface="VNI-Avo" pitchFamily="2" charset="0"/>
              </a:rPr>
              <a:t>dieàu</a:t>
            </a:r>
            <a:r>
              <a:rPr lang="en-US" sz="5600" b="1" dirty="0">
                <a:latin typeface="VNI-Avo" pitchFamily="2" charset="0"/>
              </a:rPr>
              <a:t>. </a:t>
            </a:r>
            <a:r>
              <a:rPr lang="en-US" sz="5600" b="1" dirty="0" err="1">
                <a:latin typeface="VNI-Avo" pitchFamily="2" charset="0"/>
              </a:rPr>
              <a:t>Boá</a:t>
            </a:r>
            <a:r>
              <a:rPr lang="en-US" sz="5600" b="1" dirty="0">
                <a:latin typeface="VNI-Avo" pitchFamily="2" charset="0"/>
              </a:rPr>
              <a:t> </a:t>
            </a:r>
            <a:r>
              <a:rPr lang="en-US" sz="5600" b="1" dirty="0" err="1">
                <a:latin typeface="VNI-Avo" pitchFamily="2" charset="0"/>
              </a:rPr>
              <a:t>daïy</a:t>
            </a:r>
            <a:r>
              <a:rPr lang="en-US" sz="5600" b="1" dirty="0">
                <a:latin typeface="VNI-Avo" pitchFamily="2" charset="0"/>
              </a:rPr>
              <a:t> Nam </a:t>
            </a:r>
            <a:r>
              <a:rPr lang="en-US" sz="5600" b="1" dirty="0" err="1">
                <a:latin typeface="VNI-Avo" pitchFamily="2" charset="0"/>
              </a:rPr>
              <a:t>bieát</a:t>
            </a:r>
            <a:r>
              <a:rPr lang="en-US" sz="5600" b="1" dirty="0">
                <a:latin typeface="VNI-Avo" pitchFamily="2" charset="0"/>
              </a:rPr>
              <a:t> </a:t>
            </a:r>
            <a:r>
              <a:rPr lang="en-US" sz="5600" b="1" dirty="0" err="1">
                <a:latin typeface="VNI-Avo" pitchFamily="2" charset="0"/>
              </a:rPr>
              <a:t>caùch</a:t>
            </a:r>
            <a:r>
              <a:rPr lang="en-US" sz="5600" b="1" dirty="0">
                <a:latin typeface="VNI-Avo" pitchFamily="2" charset="0"/>
              </a:rPr>
              <a:t> </a:t>
            </a:r>
            <a:r>
              <a:rPr lang="en-US" sz="5600" b="1" dirty="0" err="1">
                <a:latin typeface="VNI-Avo" pitchFamily="2" charset="0"/>
              </a:rPr>
              <a:t>vöøa</a:t>
            </a:r>
            <a:r>
              <a:rPr lang="en-US" sz="5600" b="1" dirty="0">
                <a:latin typeface="VNI-Avo" pitchFamily="2" charset="0"/>
              </a:rPr>
              <a:t> </a:t>
            </a:r>
            <a:r>
              <a:rPr lang="en-US" sz="5600" b="1" dirty="0" err="1">
                <a:latin typeface="VNI-Avo" pitchFamily="2" charset="0"/>
              </a:rPr>
              <a:t>chaïy</a:t>
            </a:r>
            <a:r>
              <a:rPr lang="en-US" sz="5600" b="1" dirty="0">
                <a:latin typeface="VNI-Avo" pitchFamily="2" charset="0"/>
              </a:rPr>
              <a:t> </a:t>
            </a:r>
            <a:r>
              <a:rPr lang="en-US" sz="5600" b="1" dirty="0" err="1">
                <a:latin typeface="VNI-Avo" pitchFamily="2" charset="0"/>
              </a:rPr>
              <a:t>vöøa</a:t>
            </a:r>
            <a:r>
              <a:rPr lang="en-US" sz="5600" b="1" dirty="0">
                <a:latin typeface="VNI-Avo" pitchFamily="2" charset="0"/>
              </a:rPr>
              <a:t> </a:t>
            </a:r>
            <a:r>
              <a:rPr lang="en-US" sz="5600" b="1" dirty="0" err="1">
                <a:latin typeface="VNI-Avo" pitchFamily="2" charset="0"/>
              </a:rPr>
              <a:t>keùo</a:t>
            </a:r>
            <a:r>
              <a:rPr lang="en-US" sz="5600" b="1" dirty="0">
                <a:latin typeface="VNI-Avo" pitchFamily="2" charset="0"/>
              </a:rPr>
              <a:t> </a:t>
            </a:r>
            <a:r>
              <a:rPr lang="en-US" sz="5600" b="1" dirty="0" err="1">
                <a:latin typeface="VNI-Avo" pitchFamily="2" charset="0"/>
              </a:rPr>
              <a:t>caêng</a:t>
            </a:r>
            <a:r>
              <a:rPr lang="en-US" sz="5600" b="1" dirty="0">
                <a:latin typeface="VNI-Avo" pitchFamily="2" charset="0"/>
              </a:rPr>
              <a:t> </a:t>
            </a:r>
            <a:r>
              <a:rPr lang="vi-VN" sz="5600" b="1" dirty="0">
                <a:latin typeface="VNI-Avo" pitchFamily="2" charset="0"/>
              </a:rPr>
              <a:t>daây</a:t>
            </a:r>
            <a:r>
              <a:rPr lang="en-US" sz="5600" b="1" dirty="0">
                <a:latin typeface="VNI-Avo" pitchFamily="2" charset="0"/>
              </a:rPr>
              <a:t> </a:t>
            </a:r>
            <a:r>
              <a:rPr lang="en-US" sz="5600" b="1" dirty="0" err="1">
                <a:latin typeface="VNI-Avo" pitchFamily="2" charset="0"/>
              </a:rPr>
              <a:t>vaø</a:t>
            </a:r>
            <a:r>
              <a:rPr lang="en-US" sz="5600" b="1" dirty="0">
                <a:latin typeface="VNI-Avo" pitchFamily="2" charset="0"/>
              </a:rPr>
              <a:t> </a:t>
            </a:r>
            <a:r>
              <a:rPr lang="en-US" sz="5600" b="1" dirty="0" err="1">
                <a:latin typeface="VNI-Avo" pitchFamily="2" charset="0"/>
              </a:rPr>
              <a:t>giaät</a:t>
            </a:r>
            <a:r>
              <a:rPr lang="en-US" sz="5600" b="1" dirty="0">
                <a:latin typeface="VNI-Avo" pitchFamily="2" charset="0"/>
              </a:rPr>
              <a:t> </a:t>
            </a:r>
            <a:r>
              <a:rPr lang="en-US" sz="5600" b="1" dirty="0" err="1">
                <a:latin typeface="VNI-Avo" pitchFamily="2" charset="0"/>
              </a:rPr>
              <a:t>giaät</a:t>
            </a:r>
            <a:r>
              <a:rPr lang="en-US" sz="5600" b="1" dirty="0">
                <a:latin typeface="VNI-Avo" pitchFamily="2" charset="0"/>
              </a:rPr>
              <a:t> </a:t>
            </a:r>
            <a:r>
              <a:rPr lang="en-US" sz="5600" b="1" dirty="0" err="1">
                <a:latin typeface="VNI-Avo" pitchFamily="2" charset="0"/>
              </a:rPr>
              <a:t>ñeå</a:t>
            </a:r>
            <a:r>
              <a:rPr lang="en-US" sz="5600" b="1" dirty="0">
                <a:latin typeface="VNI-Avo" pitchFamily="2" charset="0"/>
              </a:rPr>
              <a:t> con </a:t>
            </a:r>
            <a:r>
              <a:rPr lang="en-US" sz="5600" b="1" dirty="0" err="1">
                <a:latin typeface="VNI-Avo" pitchFamily="2" charset="0"/>
              </a:rPr>
              <a:t>dieàu</a:t>
            </a:r>
            <a:r>
              <a:rPr lang="en-US" sz="5600" b="1" dirty="0">
                <a:latin typeface="VNI-Avo" pitchFamily="2" charset="0"/>
              </a:rPr>
              <a:t> </a:t>
            </a:r>
            <a:r>
              <a:rPr lang="en-US" sz="5600" b="1" dirty="0" err="1">
                <a:latin typeface="VNI-Avo" pitchFamily="2" charset="0"/>
              </a:rPr>
              <a:t>coù</a:t>
            </a:r>
            <a:r>
              <a:rPr lang="en-US" sz="5600" b="1" dirty="0">
                <a:latin typeface="VNI-Avo" pitchFamily="2" charset="0"/>
              </a:rPr>
              <a:t> </a:t>
            </a:r>
            <a:r>
              <a:rPr lang="en-US" sz="5600" b="1" dirty="0" err="1">
                <a:latin typeface="VNI-Avo" pitchFamily="2" charset="0"/>
              </a:rPr>
              <a:t>theå</a:t>
            </a:r>
            <a:r>
              <a:rPr lang="en-US" sz="5600" b="1" dirty="0">
                <a:latin typeface="VNI-Avo" pitchFamily="2" charset="0"/>
              </a:rPr>
              <a:t> bay </a:t>
            </a:r>
            <a:r>
              <a:rPr lang="en-US" sz="5600" b="1" dirty="0" err="1">
                <a:latin typeface="VNI-Avo" pitchFamily="2" charset="0"/>
              </a:rPr>
              <a:t>cao</a:t>
            </a:r>
            <a:r>
              <a:rPr lang="en-US" sz="5600" b="1" dirty="0">
                <a:latin typeface="VNI-Avo" pitchFamily="2" charset="0"/>
              </a:rPr>
              <a:t>. Hai </a:t>
            </a:r>
            <a:r>
              <a:rPr lang="en-US" sz="5600" b="1" dirty="0" err="1">
                <a:latin typeface="VNI-Avo" pitchFamily="2" charset="0"/>
              </a:rPr>
              <a:t>anh</a:t>
            </a:r>
            <a:r>
              <a:rPr lang="en-US" sz="5600" b="1" dirty="0">
                <a:latin typeface="VNI-Avo" pitchFamily="2" charset="0"/>
              </a:rPr>
              <a:t> </a:t>
            </a:r>
            <a:r>
              <a:rPr lang="en-US" sz="5600" b="1" dirty="0" err="1">
                <a:latin typeface="VNI-Avo" pitchFamily="2" charset="0"/>
              </a:rPr>
              <a:t>em</a:t>
            </a:r>
            <a:r>
              <a:rPr lang="en-US" sz="5600" b="1" dirty="0">
                <a:latin typeface="VNI-Avo" pitchFamily="2" charset="0"/>
              </a:rPr>
              <a:t> </a:t>
            </a:r>
            <a:r>
              <a:rPr lang="en-US" sz="5600" b="1" dirty="0" err="1">
                <a:latin typeface="VNI-Avo" pitchFamily="2" charset="0"/>
              </a:rPr>
              <a:t>thích</a:t>
            </a:r>
            <a:r>
              <a:rPr lang="en-US" sz="5600" b="1" dirty="0">
                <a:latin typeface="VNI-Avo" pitchFamily="2" charset="0"/>
              </a:rPr>
              <a:t> </a:t>
            </a:r>
            <a:r>
              <a:rPr lang="en-US" sz="5600" b="1" dirty="0" err="1">
                <a:latin typeface="VNI-Avo" pitchFamily="2" charset="0"/>
              </a:rPr>
              <a:t>thuù</a:t>
            </a:r>
            <a:r>
              <a:rPr lang="en-US" sz="5600" b="1" dirty="0">
                <a:latin typeface="VNI-Avo" pitchFamily="2" charset="0"/>
              </a:rPr>
              <a:t> </a:t>
            </a:r>
            <a:r>
              <a:rPr lang="en-US" sz="5600" b="1" dirty="0" err="1">
                <a:latin typeface="VNI-Avo" pitchFamily="2" charset="0"/>
              </a:rPr>
              <a:t>ngaém</a:t>
            </a:r>
            <a:r>
              <a:rPr lang="en-US" sz="5600" b="1" dirty="0">
                <a:latin typeface="VNI-Avo" pitchFamily="2" charset="0"/>
              </a:rPr>
              <a:t> </a:t>
            </a:r>
            <a:r>
              <a:rPr lang="en-US" sz="5600" b="1" dirty="0" err="1">
                <a:latin typeface="VNI-Avo" pitchFamily="2" charset="0"/>
              </a:rPr>
              <a:t>nhìn</a:t>
            </a:r>
            <a:r>
              <a:rPr lang="en-US" sz="5600" b="1" dirty="0">
                <a:latin typeface="VNI-Avo" pitchFamily="2" charset="0"/>
              </a:rPr>
              <a:t> </a:t>
            </a:r>
            <a:r>
              <a:rPr lang="en-US" sz="5600" b="1" dirty="0" err="1">
                <a:latin typeface="VNI-Avo" pitchFamily="2" charset="0"/>
              </a:rPr>
              <a:t>nhöõng</a:t>
            </a:r>
            <a:r>
              <a:rPr lang="en-US" sz="5600" b="1" dirty="0">
                <a:latin typeface="VNI-Avo" pitchFamily="2" charset="0"/>
              </a:rPr>
              <a:t> </a:t>
            </a:r>
            <a:r>
              <a:rPr lang="en-US" sz="5600" b="1" dirty="0" err="1">
                <a:latin typeface="VNI-Avo" pitchFamily="2" charset="0"/>
              </a:rPr>
              <a:t>caùnh</a:t>
            </a:r>
            <a:r>
              <a:rPr lang="en-US" sz="5600" b="1" dirty="0">
                <a:latin typeface="VNI-Avo" pitchFamily="2" charset="0"/>
              </a:rPr>
              <a:t> </a:t>
            </a:r>
            <a:r>
              <a:rPr lang="en-US" sz="5600" b="1" dirty="0" err="1">
                <a:latin typeface="VNI-Avo" pitchFamily="2" charset="0"/>
              </a:rPr>
              <a:t>dieàu</a:t>
            </a:r>
            <a:r>
              <a:rPr lang="en-US" sz="5600" b="1" dirty="0">
                <a:latin typeface="VNI-Avo" pitchFamily="2" charset="0"/>
              </a:rPr>
              <a:t> </a:t>
            </a:r>
            <a:r>
              <a:rPr lang="en-US" sz="5600" b="1" dirty="0" err="1">
                <a:latin typeface="VNI-Avo" pitchFamily="2" charset="0"/>
              </a:rPr>
              <a:t>saëc</a:t>
            </a:r>
            <a:r>
              <a:rPr lang="en-US" sz="5600" b="1" dirty="0">
                <a:latin typeface="VNI-Avo" pitchFamily="2" charset="0"/>
              </a:rPr>
              <a:t> </a:t>
            </a:r>
            <a:r>
              <a:rPr lang="en-US" sz="5600" b="1" dirty="0" err="1">
                <a:latin typeface="VNI-Avo" pitchFamily="2" charset="0"/>
              </a:rPr>
              <a:t>sôõ</a:t>
            </a:r>
            <a:r>
              <a:rPr lang="en-US" sz="5600" b="1" dirty="0">
                <a:latin typeface="VNI-Avo" pitchFamily="2" charset="0"/>
              </a:rPr>
              <a:t>, </a:t>
            </a:r>
            <a:r>
              <a:rPr lang="en-US" sz="5600" b="1" dirty="0" err="1">
                <a:latin typeface="VNI-Avo" pitchFamily="2" charset="0"/>
              </a:rPr>
              <a:t>ñaùng</a:t>
            </a:r>
            <a:r>
              <a:rPr lang="en-US" sz="5600" b="1" dirty="0">
                <a:latin typeface="VNI-Avo" pitchFamily="2" charset="0"/>
              </a:rPr>
              <a:t> </a:t>
            </a:r>
            <a:r>
              <a:rPr lang="en-US" sz="5600" b="1" dirty="0" err="1">
                <a:latin typeface="VNI-Avo" pitchFamily="2" charset="0"/>
              </a:rPr>
              <a:t>yeâu</a:t>
            </a:r>
            <a:r>
              <a:rPr lang="en-US" sz="5600" b="1" dirty="0">
                <a:latin typeface="VNI-Avo" pitchFamily="2" charset="0"/>
              </a:rPr>
              <a:t> chao </a:t>
            </a:r>
            <a:r>
              <a:rPr lang="en-US" sz="5600" b="1" dirty="0" err="1">
                <a:latin typeface="VNI-Avo" pitchFamily="2" charset="0"/>
              </a:rPr>
              <a:t>lieäng</a:t>
            </a:r>
            <a:r>
              <a:rPr lang="en-US" sz="5600" b="1" dirty="0">
                <a:latin typeface="VNI-Avo" pitchFamily="2" charset="0"/>
              </a:rPr>
              <a:t> </a:t>
            </a:r>
            <a:r>
              <a:rPr lang="en-US" sz="5600" b="1" dirty="0" err="1">
                <a:latin typeface="VNI-Avo" pitchFamily="2" charset="0"/>
              </a:rPr>
              <a:t>treân</a:t>
            </a:r>
            <a:r>
              <a:rPr lang="en-US" sz="5600" b="1" dirty="0">
                <a:latin typeface="VNI-Avo" pitchFamily="2" charset="0"/>
              </a:rPr>
              <a:t> </a:t>
            </a:r>
            <a:r>
              <a:rPr lang="en-US" sz="5600" b="1" dirty="0" err="1">
                <a:latin typeface="VNI-Avo" pitchFamily="2" charset="0"/>
              </a:rPr>
              <a:t>baàu</a:t>
            </a:r>
            <a:r>
              <a:rPr lang="en-US" sz="5600" b="1" dirty="0">
                <a:latin typeface="VNI-Avo" pitchFamily="2" charset="0"/>
              </a:rPr>
              <a:t> </a:t>
            </a:r>
            <a:r>
              <a:rPr lang="en-US" sz="5600" b="1" dirty="0" err="1">
                <a:latin typeface="VNI-Avo" pitchFamily="2" charset="0"/>
              </a:rPr>
              <a:t>trôøi</a:t>
            </a:r>
            <a:r>
              <a:rPr lang="en-US" sz="5600" b="1" dirty="0">
                <a:latin typeface="VNI-Avo" pitchFamily="2" charset="0"/>
              </a:rPr>
              <a:t>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79777" y="999074"/>
            <a:ext cx="16004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5600" b="1" dirty="0" err="1">
                <a:solidFill>
                  <a:srgbClr val="FF00FF"/>
                </a:solidFill>
                <a:latin typeface="VNI-Avo" pitchFamily="2" charset="0"/>
              </a:rPr>
              <a:t>ieâu</a:t>
            </a:r>
            <a:endParaRPr lang="en-US" sz="5600" dirty="0">
              <a:solidFill>
                <a:srgbClr val="FF00FF"/>
              </a:solidFill>
              <a:latin typeface="VNI-Avo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1231" y="5275768"/>
            <a:ext cx="16004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5600" b="1" dirty="0" err="1">
                <a:solidFill>
                  <a:srgbClr val="0000FF"/>
                </a:solidFill>
                <a:latin typeface="VNI-Avo" pitchFamily="2" charset="0"/>
              </a:rPr>
              <a:t>yeâu</a:t>
            </a:r>
            <a:endParaRPr lang="en-US" sz="5600" dirty="0">
              <a:solidFill>
                <a:srgbClr val="0000FF"/>
              </a:solidFill>
              <a:latin typeface="VNI-Avo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372538" y="997709"/>
            <a:ext cx="10811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5600" b="1" dirty="0" err="1">
                <a:solidFill>
                  <a:srgbClr val="FF0000"/>
                </a:solidFill>
                <a:latin typeface="VNI-Avo" pitchFamily="2" charset="0"/>
              </a:rPr>
              <a:t>ieât</a:t>
            </a:r>
            <a:endParaRPr lang="en-US" sz="5600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407475" y="4424003"/>
            <a:ext cx="16004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5600" b="1" dirty="0" err="1">
                <a:solidFill>
                  <a:srgbClr val="FF00FF"/>
                </a:solidFill>
                <a:latin typeface="VNI-Avo" pitchFamily="2" charset="0"/>
              </a:rPr>
              <a:t>ieâu</a:t>
            </a:r>
            <a:endParaRPr lang="en-US" sz="5600" dirty="0">
              <a:solidFill>
                <a:srgbClr val="FF00FF"/>
              </a:solidFill>
              <a:latin typeface="VNI-Avo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896306" y="2710266"/>
            <a:ext cx="18495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5600" b="1" dirty="0" err="1">
                <a:solidFill>
                  <a:srgbClr val="FF00FF"/>
                </a:solidFill>
                <a:latin typeface="VNI-Avo" pitchFamily="2" charset="0"/>
              </a:rPr>
              <a:t>ieâu</a:t>
            </a:r>
            <a:endParaRPr lang="en-US" sz="5600" dirty="0">
              <a:solidFill>
                <a:srgbClr val="FF00FF"/>
              </a:solidFill>
              <a:latin typeface="VNI-Avo" pitchFamily="2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B7D1B3A-9F73-51DF-8011-071D9146EE35}"/>
              </a:ext>
            </a:extLst>
          </p:cNvPr>
          <p:cNvCxnSpPr/>
          <p:nvPr/>
        </p:nvCxnSpPr>
        <p:spPr>
          <a:xfrm flipH="1">
            <a:off x="1759352" y="1203767"/>
            <a:ext cx="320865" cy="74804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7BF5EC4-F4FC-539C-7940-8E0D7EE6D9A2}"/>
              </a:ext>
            </a:extLst>
          </p:cNvPr>
          <p:cNvCxnSpPr/>
          <p:nvPr/>
        </p:nvCxnSpPr>
        <p:spPr>
          <a:xfrm flipH="1">
            <a:off x="11871134" y="2940545"/>
            <a:ext cx="320865" cy="74804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3BC4FF5-FEEC-987A-81A0-16BD9BFD1618}"/>
              </a:ext>
            </a:extLst>
          </p:cNvPr>
          <p:cNvCxnSpPr/>
          <p:nvPr/>
        </p:nvCxnSpPr>
        <p:spPr>
          <a:xfrm flipH="1">
            <a:off x="10061740" y="5528282"/>
            <a:ext cx="320865" cy="74804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361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9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8" y="0"/>
            <a:ext cx="1924319" cy="78115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96886" y="184138"/>
            <a:ext cx="77615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VNI-Avo" pitchFamily="2" charset="0"/>
              </a:rPr>
              <a:t>Theá</a:t>
            </a:r>
            <a:r>
              <a:rPr lang="en-US" sz="3600" b="1" dirty="0">
                <a:latin typeface="VNI-Avo" pitchFamily="2" charset="0"/>
              </a:rPr>
              <a:t> </a:t>
            </a:r>
            <a:r>
              <a:rPr lang="en-US" sz="3600" b="1" dirty="0" err="1">
                <a:latin typeface="VNI-Avo" pitchFamily="2" charset="0"/>
              </a:rPr>
              <a:t>giôùi</a:t>
            </a:r>
            <a:r>
              <a:rPr lang="en-US" sz="3600" b="1" dirty="0">
                <a:latin typeface="VNI-Avo" pitchFamily="2" charset="0"/>
              </a:rPr>
              <a:t> </a:t>
            </a:r>
            <a:r>
              <a:rPr lang="en-US" sz="3600" b="1" dirty="0" err="1">
                <a:latin typeface="VNI-Avo" pitchFamily="2" charset="0"/>
              </a:rPr>
              <a:t>treân</a:t>
            </a:r>
            <a:r>
              <a:rPr lang="en-US" sz="3600" b="1" dirty="0">
                <a:latin typeface="VNI-Avo" pitchFamily="2" charset="0"/>
              </a:rPr>
              <a:t> </a:t>
            </a:r>
            <a:r>
              <a:rPr lang="en-US" sz="3600" b="1" dirty="0" err="1">
                <a:latin typeface="VNI-Avo" pitchFamily="2" charset="0"/>
              </a:rPr>
              <a:t>baàu</a:t>
            </a:r>
            <a:r>
              <a:rPr lang="en-US" sz="3600" b="1" dirty="0">
                <a:latin typeface="VNI-Avo" pitchFamily="2" charset="0"/>
              </a:rPr>
              <a:t> </a:t>
            </a:r>
            <a:r>
              <a:rPr lang="en-US" sz="3600" b="1" dirty="0" err="1">
                <a:latin typeface="VNI-Avo" pitchFamily="2" charset="0"/>
              </a:rPr>
              <a:t>trôøi</a:t>
            </a:r>
            <a:endParaRPr lang="en-US" sz="3600" b="1" dirty="0">
              <a:latin typeface="VNI-Avo" pitchFamily="2" charset="0"/>
            </a:endParaRPr>
          </a:p>
        </p:txBody>
      </p:sp>
      <p:sp>
        <p:nvSpPr>
          <p:cNvPr id="6" name="Rectangle 5">
            <a:hlinkClick r:id="rId3"/>
          </p:cNvPr>
          <p:cNvSpPr/>
          <p:nvPr/>
        </p:nvSpPr>
        <p:spPr>
          <a:xfrm>
            <a:off x="10501061" y="25362"/>
            <a:ext cx="1616148" cy="24622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00" b="1" spc="5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MÁI TRƯỜNG TUỔI THƠ</a:t>
            </a:r>
          </a:p>
        </p:txBody>
      </p:sp>
      <p:pic>
        <p:nvPicPr>
          <p:cNvPr id="4" name="Picture 3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19254"/>
            <a:ext cx="12192000" cy="5738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18323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781</TotalTime>
  <Words>417</Words>
  <Application>Microsoft Office PowerPoint</Application>
  <PresentationFormat>Widescreen</PresentationFormat>
  <Paragraphs>96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Times New Roman</vt:lpstr>
      <vt:lpstr>VNI-Avo</vt:lpstr>
      <vt:lpstr>Arial</vt:lpstr>
      <vt:lpstr>Trebuchet MS</vt:lpstr>
      <vt:lpstr>Wingdings 3</vt:lpstr>
      <vt:lpstr>Century Gothic</vt:lpstr>
      <vt:lpstr>HP001 4 hàng</vt:lpstr>
      <vt:lpstr>.VnTime</vt:lpstr>
      <vt:lpstr>Facet</vt:lpstr>
      <vt:lpstr>%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Bài 34</dc:title>
  <dc:subject>Vương Hà Bắc</dc:subject>
  <dc:creator>Admin</dc:creator>
  <cp:keywords>Mái Trường Tuổi Thơ</cp:keywords>
  <cp:lastModifiedBy>Administrator</cp:lastModifiedBy>
  <cp:revision>339</cp:revision>
  <dcterms:created xsi:type="dcterms:W3CDTF">2020-10-19T12:51:54Z</dcterms:created>
  <dcterms:modified xsi:type="dcterms:W3CDTF">2023-12-06T01:08:05Z</dcterms:modified>
  <cp:category>Kết nối tri thức với cuộc sống</cp:category>
</cp:coreProperties>
</file>