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7" r:id="rId2"/>
    <p:sldId id="257" r:id="rId3"/>
    <p:sldId id="312" r:id="rId4"/>
    <p:sldId id="313" r:id="rId5"/>
    <p:sldId id="258" r:id="rId6"/>
    <p:sldId id="268" r:id="rId7"/>
    <p:sldId id="269" r:id="rId8"/>
    <p:sldId id="271" r:id="rId9"/>
    <p:sldId id="308" r:id="rId10"/>
    <p:sldId id="309" r:id="rId11"/>
    <p:sldId id="270" r:id="rId12"/>
    <p:sldId id="340" r:id="rId13"/>
    <p:sldId id="341" r:id="rId14"/>
    <p:sldId id="274" r:id="rId15"/>
    <p:sldId id="310" r:id="rId16"/>
    <p:sldId id="311" r:id="rId17"/>
    <p:sldId id="314" r:id="rId18"/>
    <p:sldId id="276" r:id="rId19"/>
    <p:sldId id="315" r:id="rId20"/>
    <p:sldId id="275" r:id="rId21"/>
    <p:sldId id="331" r:id="rId22"/>
    <p:sldId id="332" r:id="rId23"/>
    <p:sldId id="333" r:id="rId24"/>
    <p:sldId id="334" r:id="rId25"/>
    <p:sldId id="335" r:id="rId26"/>
    <p:sldId id="336" r:id="rId27"/>
    <p:sldId id="272" r:id="rId28"/>
    <p:sldId id="277" r:id="rId29"/>
    <p:sldId id="337" r:id="rId30"/>
    <p:sldId id="338" r:id="rId31"/>
    <p:sldId id="33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F11946-0C13-4C5C-92A3-E7C2FA5C84CC}" type="datetimeFigureOut">
              <a:rPr lang="en-US" smtClean="0"/>
              <a:t>12/8/2023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9CEBB-5C34-4BEB-B6A0-6A0155EB1F2E}" type="slidenum">
              <a:rPr lang="en-US" smtClean="0"/>
              <a:t>‹#›</a:t>
            </a:fld>
            <a:endParaRPr lang="en-US"/>
          </a:p>
        </p:txBody>
      </p:sp>
    </p:spTree>
    <p:extLst>
      <p:ext uri="{BB962C8B-B14F-4D97-AF65-F5344CB8AC3E}">
        <p14:creationId xmlns:p14="http://schemas.microsoft.com/office/powerpoint/2010/main" val="453935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 </a:t>
            </a:r>
            <a:r>
              <a:rPr lang="en-US" dirty="0" err="1"/>
              <a:t>Hương</a:t>
            </a:r>
            <a:r>
              <a:rPr lang="en-US" dirty="0"/>
              <a:t> </a:t>
            </a:r>
            <a:r>
              <a:rPr lang="en-US" dirty="0" err="1"/>
              <a:t>Thảo</a:t>
            </a:r>
            <a:r>
              <a:rPr lang="en-US"/>
              <a:t> - 0972115126</a:t>
            </a:r>
          </a:p>
        </p:txBody>
      </p:sp>
      <p:sp>
        <p:nvSpPr>
          <p:cNvPr id="4" name="Slide Number Placeholder 3"/>
          <p:cNvSpPr>
            <a:spLocks noGrp="1"/>
          </p:cNvSpPr>
          <p:nvPr>
            <p:ph type="sldNum" sz="quarter" idx="5"/>
          </p:nvPr>
        </p:nvSpPr>
        <p:spPr/>
        <p:txBody>
          <a:bodyPr/>
          <a:lstStyle/>
          <a:p>
            <a:fld id="{3C24931D-1832-4594-98DF-65DB07A85165}" type="slidenum">
              <a:rPr lang="en-US" smtClean="0"/>
              <a:t>2</a:t>
            </a:fld>
            <a:endParaRPr lang="en-US"/>
          </a:p>
        </p:txBody>
      </p:sp>
    </p:spTree>
    <p:extLst>
      <p:ext uri="{BB962C8B-B14F-4D97-AF65-F5344CB8AC3E}">
        <p14:creationId xmlns:p14="http://schemas.microsoft.com/office/powerpoint/2010/main" val="1495249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39862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68746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86725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30743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32266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24386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82513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a:t>
            </a:r>
            <a:r>
              <a:rPr lang="en-US" baseline="0"/>
              <a:t> vào quả khế để đi đến câu hỏi</a:t>
            </a:r>
          </a:p>
          <a:p>
            <a:r>
              <a:rPr lang="en-US" baseline="0"/>
              <a:t>Tại slide câu hỏi, click vào con chim để quay về slide này</a:t>
            </a:r>
          </a:p>
          <a:p>
            <a:r>
              <a:rPr lang="en-US" baseline="0"/>
              <a:t>Chơi xong thì enter để xuất hiên người nông dân hạnh phúc</a:t>
            </a:r>
          </a:p>
          <a:p>
            <a:r>
              <a:rPr lang="en-US" baseline="0"/>
              <a:t>Click vào người nông dân để đi đến bài mới</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72642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 </a:t>
            </a:r>
            <a:r>
              <a:rPr lang="en-US" dirty="0" err="1"/>
              <a:t>Hương</a:t>
            </a:r>
            <a:r>
              <a:rPr lang="en-US" dirty="0"/>
              <a:t> </a:t>
            </a:r>
            <a:r>
              <a:rPr lang="en-US" dirty="0" err="1"/>
              <a:t>Thảo</a:t>
            </a:r>
            <a:r>
              <a:rPr lang="en-US" dirty="0"/>
              <a:t> - 0972115126</a:t>
            </a:r>
          </a:p>
        </p:txBody>
      </p:sp>
      <p:sp>
        <p:nvSpPr>
          <p:cNvPr id="4" name="Slide Number Placeholder 3"/>
          <p:cNvSpPr>
            <a:spLocks noGrp="1"/>
          </p:cNvSpPr>
          <p:nvPr>
            <p:ph type="sldNum" sz="quarter" idx="5"/>
          </p:nvPr>
        </p:nvSpPr>
        <p:spPr/>
        <p:txBody>
          <a:bodyPr/>
          <a:lstStyle/>
          <a:p>
            <a:fld id="{3C24931D-1832-4594-98DF-65DB07A85165}" type="slidenum">
              <a:rPr lang="en-US" smtClean="0"/>
              <a:t>31</a:t>
            </a:fld>
            <a:endParaRPr lang="en-US"/>
          </a:p>
        </p:txBody>
      </p:sp>
    </p:spTree>
    <p:extLst>
      <p:ext uri="{BB962C8B-B14F-4D97-AF65-F5344CB8AC3E}">
        <p14:creationId xmlns:p14="http://schemas.microsoft.com/office/powerpoint/2010/main" val="2408941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956B2-90AF-DDE4-B8C9-ED11A5C475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968CE4-D3E0-57D8-A72F-CF8691BA9A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B21ED8-3A55-7008-12D7-C9344D77A6F0}"/>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5" name="Footer Placeholder 4">
            <a:extLst>
              <a:ext uri="{FF2B5EF4-FFF2-40B4-BE49-F238E27FC236}">
                <a16:creationId xmlns:a16="http://schemas.microsoft.com/office/drawing/2014/main" id="{394500B6-4FCE-24B0-99B6-3D39AC8D7A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0B9D85-18E7-3FB2-FC24-74216C2C1DB7}"/>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364436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87BB7-7204-002F-3575-D2BE1F63CB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E57B28-8C62-F1CE-92FC-3A8ECE9D65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8A0FAA-EDE6-7351-D36E-564869A1222C}"/>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5" name="Footer Placeholder 4">
            <a:extLst>
              <a:ext uri="{FF2B5EF4-FFF2-40B4-BE49-F238E27FC236}">
                <a16:creationId xmlns:a16="http://schemas.microsoft.com/office/drawing/2014/main" id="{729B685C-BB52-39E2-D200-827273C9A5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B907A4-72B2-5319-C91F-0BAC78D12283}"/>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2693482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81CDE-355A-5584-4D51-86B82574AD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EB17DC-4BF1-9B2D-E5B1-141AB37496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A0B7B-9BB4-B334-A0BF-DF807398D2ED}"/>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5" name="Footer Placeholder 4">
            <a:extLst>
              <a:ext uri="{FF2B5EF4-FFF2-40B4-BE49-F238E27FC236}">
                <a16:creationId xmlns:a16="http://schemas.microsoft.com/office/drawing/2014/main" id="{E987ACED-7A65-E023-B00D-980C75AAD3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8A9C3A-494B-6F5A-3479-1A211E594785}"/>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3277185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CDAD7-35EA-3574-60CD-4ED8575D21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5C9B7C-A5C8-B741-B29D-7A6AAA3511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355536-AF97-C536-6DAA-72E7DE4753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F39F28-3028-7722-39ED-301440FDB74D}"/>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6" name="Footer Placeholder 5">
            <a:extLst>
              <a:ext uri="{FF2B5EF4-FFF2-40B4-BE49-F238E27FC236}">
                <a16:creationId xmlns:a16="http://schemas.microsoft.com/office/drawing/2014/main" id="{59FD9E20-F07B-B73C-2AAB-2014B7D376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0A4371-AA28-007B-FBDE-FDCEAEC44F3A}"/>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4141594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F3B5D-C039-3020-C66F-E5AC1FC23F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81C844-0902-3788-B183-3774BA1026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AEA738-F73D-A727-67CF-81A46AA89A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EC78ED-CD2E-64D0-2C2F-CBEC042C1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261AC2-E10E-A770-50CD-34B1A4ECAD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D31665-8F39-A4D3-DDD6-67D9B3E06658}"/>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8" name="Footer Placeholder 7">
            <a:extLst>
              <a:ext uri="{FF2B5EF4-FFF2-40B4-BE49-F238E27FC236}">
                <a16:creationId xmlns:a16="http://schemas.microsoft.com/office/drawing/2014/main" id="{94F17BC4-CD2C-0844-9ED4-06DE24B9AA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3E88CF-1ED4-6FF5-D792-A257687BCAEE}"/>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595096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D7CB-1FD3-CC9E-27B4-5F112561D7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669248-1084-0A30-12EB-D1B610B7DC61}"/>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4" name="Footer Placeholder 3">
            <a:extLst>
              <a:ext uri="{FF2B5EF4-FFF2-40B4-BE49-F238E27FC236}">
                <a16:creationId xmlns:a16="http://schemas.microsoft.com/office/drawing/2014/main" id="{4DDB09A2-D567-40D7-01DA-70D8D704E0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755392-8C6E-9575-D863-D9FD0B9D4DDD}"/>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1000550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1D9EBA-6144-7541-72B9-970F663DDBF3}"/>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3" name="Footer Placeholder 2">
            <a:extLst>
              <a:ext uri="{FF2B5EF4-FFF2-40B4-BE49-F238E27FC236}">
                <a16:creationId xmlns:a16="http://schemas.microsoft.com/office/drawing/2014/main" id="{BA9FC9FA-8392-428F-EDBA-CEC69D367A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446810-98F6-EFCF-0DA4-1367359762A5}"/>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4261213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F5A8B-DF37-3D2A-A899-B800BFAAA6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5417F2-33F6-458C-BE5C-5E7D29018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58DD3C-B0F7-97E5-470E-DAC7439B23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398A46-4945-3558-BA44-7702280E5541}"/>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6" name="Footer Placeholder 5">
            <a:extLst>
              <a:ext uri="{FF2B5EF4-FFF2-40B4-BE49-F238E27FC236}">
                <a16:creationId xmlns:a16="http://schemas.microsoft.com/office/drawing/2014/main" id="{7C051B61-F76F-0420-2E82-79DD1C6E3E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12D845-1164-A692-5D9D-BAD646B6AA19}"/>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217665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26118-1413-F871-87B9-232F118166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640B2E-C7AD-10BB-99B5-98ACE78528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E29602-DD63-6B14-1923-837A3EA931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72905E-F048-AAB5-494C-7DC58BA4EFB7}"/>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6" name="Footer Placeholder 5">
            <a:extLst>
              <a:ext uri="{FF2B5EF4-FFF2-40B4-BE49-F238E27FC236}">
                <a16:creationId xmlns:a16="http://schemas.microsoft.com/office/drawing/2014/main" id="{355ED952-EEDF-E5FA-D9A5-AC530322DB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F6B901-FBAA-8BF7-69B7-5187CF329C08}"/>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251770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AB03-782B-F126-87A3-4A1D38824E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5DB5AD-37B5-B4B6-A42B-9C754A953E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78F1E-AE14-1BF9-4F50-D5B9BBF64792}"/>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5" name="Footer Placeholder 4">
            <a:extLst>
              <a:ext uri="{FF2B5EF4-FFF2-40B4-BE49-F238E27FC236}">
                <a16:creationId xmlns:a16="http://schemas.microsoft.com/office/drawing/2014/main" id="{7C0AEE37-8EE1-7562-B6DE-5F22441F37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D960F3-42ED-E52B-1BC9-1412347A964A}"/>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103123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B269A4-81EA-E2EA-CEAA-F348C17D5F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98024D-30FF-2655-60E0-38E7C72BAF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1F6100-C915-181C-7CAB-F0142AC50B11}"/>
              </a:ext>
            </a:extLst>
          </p:cNvPr>
          <p:cNvSpPr>
            <a:spLocks noGrp="1"/>
          </p:cNvSpPr>
          <p:nvPr>
            <p:ph type="dt" sz="half" idx="10"/>
          </p:nvPr>
        </p:nvSpPr>
        <p:spPr/>
        <p:txBody>
          <a:bodyPr/>
          <a:lstStyle/>
          <a:p>
            <a:fld id="{C3227509-4085-4DD1-A62A-DC50315F9F94}" type="datetimeFigureOut">
              <a:rPr lang="en-US" smtClean="0"/>
              <a:t>12/8/2023</a:t>
            </a:fld>
            <a:endParaRPr lang="en-US"/>
          </a:p>
        </p:txBody>
      </p:sp>
      <p:sp>
        <p:nvSpPr>
          <p:cNvPr id="5" name="Footer Placeholder 4">
            <a:extLst>
              <a:ext uri="{FF2B5EF4-FFF2-40B4-BE49-F238E27FC236}">
                <a16:creationId xmlns:a16="http://schemas.microsoft.com/office/drawing/2014/main" id="{83D1C959-709F-CFD9-73BE-776EB826C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5E014-A899-1185-46DD-A3D1152C7B21}"/>
              </a:ext>
            </a:extLst>
          </p:cNvPr>
          <p:cNvSpPr>
            <a:spLocks noGrp="1"/>
          </p:cNvSpPr>
          <p:nvPr>
            <p:ph type="sldNum" sz="quarter" idx="12"/>
          </p:nvPr>
        </p:nvSpPr>
        <p:spPr/>
        <p:txBody>
          <a:bodyPr/>
          <a:lstStyle/>
          <a:p>
            <a:fld id="{6B75466E-8D01-471C-B1BE-0307DC742618}" type="slidenum">
              <a:rPr lang="en-US" smtClean="0"/>
              <a:t>‹#›</a:t>
            </a:fld>
            <a:endParaRPr lang="en-US"/>
          </a:p>
        </p:txBody>
      </p:sp>
    </p:spTree>
    <p:extLst>
      <p:ext uri="{BB962C8B-B14F-4D97-AF65-F5344CB8AC3E}">
        <p14:creationId xmlns:p14="http://schemas.microsoft.com/office/powerpoint/2010/main" val="1580893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B7BD6E-4808-90FC-B362-FBE27C1D75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B1A81C-8C95-552A-0C25-5B0BB4EBB4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698086-8550-E99C-946F-11507C98A3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227509-4085-4DD1-A62A-DC50315F9F94}" type="datetimeFigureOut">
              <a:rPr lang="en-US" smtClean="0"/>
              <a:t>12/8/2023</a:t>
            </a:fld>
            <a:endParaRPr lang="en-US"/>
          </a:p>
        </p:txBody>
      </p:sp>
      <p:sp>
        <p:nvSpPr>
          <p:cNvPr id="5" name="Footer Placeholder 4">
            <a:extLst>
              <a:ext uri="{FF2B5EF4-FFF2-40B4-BE49-F238E27FC236}">
                <a16:creationId xmlns:a16="http://schemas.microsoft.com/office/drawing/2014/main" id="{D495A434-2225-1A4E-D172-054AE5556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F1E41F-68F8-4CE9-2CB6-C832D38D12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75466E-8D01-471C-B1BE-0307DC742618}" type="slidenum">
              <a:rPr lang="en-US" smtClean="0"/>
              <a:t>‹#›</a:t>
            </a:fld>
            <a:endParaRPr lang="en-US"/>
          </a:p>
        </p:txBody>
      </p:sp>
    </p:spTree>
    <p:extLst>
      <p:ext uri="{BB962C8B-B14F-4D97-AF65-F5344CB8AC3E}">
        <p14:creationId xmlns:p14="http://schemas.microsoft.com/office/powerpoint/2010/main" val="1811846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14.png"/><Relationship Id="rId18" Type="http://schemas.openxmlformats.org/officeDocument/2006/relationships/image" Target="../media/image19.svg"/><Relationship Id="rId3" Type="http://schemas.openxmlformats.org/officeDocument/2006/relationships/image" Target="../media/image12.png"/><Relationship Id="rId21" Type="http://schemas.openxmlformats.org/officeDocument/2006/relationships/image" Target="../media/image21.png"/><Relationship Id="rId7" Type="http://schemas.openxmlformats.org/officeDocument/2006/relationships/image" Target="../media/image3.png"/><Relationship Id="rId12" Type="http://schemas.openxmlformats.org/officeDocument/2006/relationships/image" Target="../media/image8.sv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svg"/><Relationship Id="rId20"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16.png"/><Relationship Id="rId10" Type="http://schemas.openxmlformats.org/officeDocument/2006/relationships/image" Target="../media/image6.svg"/><Relationship Id="rId19" Type="http://schemas.openxmlformats.org/officeDocument/2006/relationships/image" Target="../media/image11.png"/><Relationship Id="rId4" Type="http://schemas.openxmlformats.org/officeDocument/2006/relationships/image" Target="../media/image13.svg"/><Relationship Id="rId9" Type="http://schemas.openxmlformats.org/officeDocument/2006/relationships/image" Target="../media/image5.png"/><Relationship Id="rId14" Type="http://schemas.openxmlformats.org/officeDocument/2006/relationships/image" Target="../media/image15.svg"/><Relationship Id="rId22"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25.gi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4.png"/><Relationship Id="rId5" Type="http://schemas.openxmlformats.org/officeDocument/2006/relationships/image" Target="../media/image4.svg"/><Relationship Id="rId10"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image" Target="../media/image2.svg"/><Relationship Id="rId7" Type="http://schemas.openxmlformats.org/officeDocument/2006/relationships/image" Target="../media/image6.svg"/><Relationship Id="rId12"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7.png"/><Relationship Id="rId5" Type="http://schemas.openxmlformats.org/officeDocument/2006/relationships/image" Target="../media/image4.svg"/><Relationship Id="rId10" Type="http://schemas.openxmlformats.org/officeDocument/2006/relationships/image" Target="../media/image26.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29.png"/></Relationships>
</file>

<file path=ppt/slides/_rels/slide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3.wdp"/><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microsoft.com/office/2007/relationships/hdphoto" Target="../media/hdphoto2.wdp"/><Relationship Id="rId5" Type="http://schemas.openxmlformats.org/officeDocument/2006/relationships/image" Target="../media/image4.svg"/><Relationship Id="rId10" Type="http://schemas.openxmlformats.org/officeDocument/2006/relationships/image" Target="../media/image32.png"/><Relationship Id="rId4" Type="http://schemas.openxmlformats.org/officeDocument/2006/relationships/image" Target="../media/image3.png"/><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34.png"/><Relationship Id="rId4" Type="http://schemas.openxmlformats.org/officeDocument/2006/relationships/image" Target="../media/image3.png"/><Relationship Id="rId9"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35.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35.png"/><Relationship Id="rId4" Type="http://schemas.openxmlformats.org/officeDocument/2006/relationships/image" Target="../media/image3.png"/><Relationship Id="rId9" Type="http://schemas.openxmlformats.org/officeDocument/2006/relationships/image" Target="../media/image8.sv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4.wdp"/><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6.png"/><Relationship Id="rId5" Type="http://schemas.openxmlformats.org/officeDocument/2006/relationships/image" Target="../media/image4.svg"/><Relationship Id="rId10" Type="http://schemas.openxmlformats.org/officeDocument/2006/relationships/image" Target="../media/image29.png"/><Relationship Id="rId4" Type="http://schemas.openxmlformats.org/officeDocument/2006/relationships/image" Target="../media/image3.png"/><Relationship Id="rId9" Type="http://schemas.openxmlformats.org/officeDocument/2006/relationships/image" Target="../media/image8.svg"/></Relationships>
</file>

<file path=ppt/slides/_rels/slide12.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35.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35.png"/><Relationship Id="rId4" Type="http://schemas.openxmlformats.org/officeDocument/2006/relationships/image" Target="../media/image3.png"/><Relationship Id="rId9" Type="http://schemas.openxmlformats.org/officeDocument/2006/relationships/image" Target="../media/image8.svg"/></Relationships>
</file>

<file path=ppt/slides/_rels/slide1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38.jpe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9.png"/><Relationship Id="rId5" Type="http://schemas.openxmlformats.org/officeDocument/2006/relationships/image" Target="../media/image4.svg"/><Relationship Id="rId10" Type="http://schemas.openxmlformats.org/officeDocument/2006/relationships/image" Target="../media/image25.gif"/><Relationship Id="rId4" Type="http://schemas.openxmlformats.org/officeDocument/2006/relationships/image" Target="../media/image3.png"/><Relationship Id="rId9" Type="http://schemas.openxmlformats.org/officeDocument/2006/relationships/image" Target="../media/image8.svg"/></Relationships>
</file>

<file path=ppt/slides/_rels/slide1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2.svg"/><Relationship Id="rId13" Type="http://schemas.openxmlformats.org/officeDocument/2006/relationships/image" Target="../media/image7.png"/><Relationship Id="rId3" Type="http://schemas.openxmlformats.org/officeDocument/2006/relationships/tags" Target="../tags/tag3.xml"/><Relationship Id="rId7" Type="http://schemas.openxmlformats.org/officeDocument/2006/relationships/image" Target="../media/image1.png"/><Relationship Id="rId12" Type="http://schemas.openxmlformats.org/officeDocument/2006/relationships/image" Target="../media/image6.svg"/><Relationship Id="rId17" Type="http://schemas.openxmlformats.org/officeDocument/2006/relationships/image" Target="../media/image43.jpeg"/><Relationship Id="rId2" Type="http://schemas.openxmlformats.org/officeDocument/2006/relationships/tags" Target="../tags/tag2.xml"/><Relationship Id="rId16" Type="http://schemas.openxmlformats.org/officeDocument/2006/relationships/image" Target="../media/image42.jpg"/><Relationship Id="rId1" Type="http://schemas.openxmlformats.org/officeDocument/2006/relationships/tags" Target="../tags/tag1.xml"/><Relationship Id="rId6" Type="http://schemas.openxmlformats.org/officeDocument/2006/relationships/notesSlide" Target="../notesSlides/notesSlide8.xml"/><Relationship Id="rId11" Type="http://schemas.openxmlformats.org/officeDocument/2006/relationships/image" Target="../media/image5.png"/><Relationship Id="rId5" Type="http://schemas.openxmlformats.org/officeDocument/2006/relationships/slideLayout" Target="../slideLayouts/slideLayout7.xml"/><Relationship Id="rId15" Type="http://schemas.openxmlformats.org/officeDocument/2006/relationships/image" Target="../media/image41.png"/><Relationship Id="rId10" Type="http://schemas.openxmlformats.org/officeDocument/2006/relationships/image" Target="../media/image4.svg"/><Relationship Id="rId4" Type="http://schemas.openxmlformats.org/officeDocument/2006/relationships/tags" Target="../tags/tag4.xml"/><Relationship Id="rId9" Type="http://schemas.openxmlformats.org/officeDocument/2006/relationships/image" Target="../media/image3.png"/><Relationship Id="rId14" Type="http://schemas.openxmlformats.org/officeDocument/2006/relationships/image" Target="../media/image8.sv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4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45.png"/><Relationship Id="rId5" Type="http://schemas.openxmlformats.org/officeDocument/2006/relationships/image" Target="../media/image4.svg"/><Relationship Id="rId10" Type="http://schemas.openxmlformats.org/officeDocument/2006/relationships/image" Target="../media/image44.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48.png"/></Relationships>
</file>

<file path=ppt/slides/_rels/slide21.xml.rels><?xml version="1.0" encoding="UTF-8" standalone="yes"?>
<Relationships xmlns="http://schemas.openxmlformats.org/package/2006/relationships"><Relationship Id="rId8" Type="http://schemas.openxmlformats.org/officeDocument/2006/relationships/image" Target="../media/image52.GIF"/><Relationship Id="rId13" Type="http://schemas.openxmlformats.org/officeDocument/2006/relationships/image" Target="../media/image56.png"/><Relationship Id="rId18" Type="http://schemas.openxmlformats.org/officeDocument/2006/relationships/image" Target="../media/image59.png"/><Relationship Id="rId26" Type="http://schemas.microsoft.com/office/2007/relationships/hdphoto" Target="../media/hdphoto6.wdp"/><Relationship Id="rId3" Type="http://schemas.openxmlformats.org/officeDocument/2006/relationships/slideLayout" Target="../slideLayouts/slideLayout7.xml"/><Relationship Id="rId21" Type="http://schemas.openxmlformats.org/officeDocument/2006/relationships/slide" Target="slide25.xml"/><Relationship Id="rId7" Type="http://schemas.openxmlformats.org/officeDocument/2006/relationships/image" Target="../media/image51.GIF"/><Relationship Id="rId12" Type="http://schemas.openxmlformats.org/officeDocument/2006/relationships/image" Target="../media/image55.png"/><Relationship Id="rId17" Type="http://schemas.openxmlformats.org/officeDocument/2006/relationships/slide" Target="slide23.xml"/><Relationship Id="rId25" Type="http://schemas.openxmlformats.org/officeDocument/2006/relationships/image" Target="../media/image63.png"/><Relationship Id="rId2" Type="http://schemas.openxmlformats.org/officeDocument/2006/relationships/audio" Target="../media/media1.mp3"/><Relationship Id="rId16" Type="http://schemas.openxmlformats.org/officeDocument/2006/relationships/image" Target="../media/image58.png"/><Relationship Id="rId20" Type="http://schemas.openxmlformats.org/officeDocument/2006/relationships/image" Target="../media/image60.png"/><Relationship Id="rId29" Type="http://schemas.openxmlformats.org/officeDocument/2006/relationships/slide" Target="slide27.xml"/><Relationship Id="rId1" Type="http://schemas.microsoft.com/office/2007/relationships/media" Target="../media/media1.mp3"/><Relationship Id="rId6" Type="http://schemas.openxmlformats.org/officeDocument/2006/relationships/image" Target="../media/image50.png"/><Relationship Id="rId11" Type="http://schemas.openxmlformats.org/officeDocument/2006/relationships/image" Target="../media/image54.GIF"/><Relationship Id="rId24" Type="http://schemas.openxmlformats.org/officeDocument/2006/relationships/image" Target="../media/image62.png"/><Relationship Id="rId5" Type="http://schemas.openxmlformats.org/officeDocument/2006/relationships/image" Target="../media/image49.jpeg"/><Relationship Id="rId15" Type="http://schemas.openxmlformats.org/officeDocument/2006/relationships/slide" Target="slide22.xml"/><Relationship Id="rId23" Type="http://schemas.openxmlformats.org/officeDocument/2006/relationships/slide" Target="slide26.xml"/><Relationship Id="rId28" Type="http://schemas.microsoft.com/office/2007/relationships/hdphoto" Target="../media/hdphoto7.wdp"/><Relationship Id="rId10" Type="http://schemas.microsoft.com/office/2007/relationships/hdphoto" Target="../media/hdphoto5.wdp"/><Relationship Id="rId19" Type="http://schemas.openxmlformats.org/officeDocument/2006/relationships/slide" Target="slide24.xml"/><Relationship Id="rId4" Type="http://schemas.openxmlformats.org/officeDocument/2006/relationships/notesSlide" Target="../notesSlides/notesSlide9.xml"/><Relationship Id="rId9" Type="http://schemas.openxmlformats.org/officeDocument/2006/relationships/image" Target="../media/image53.png"/><Relationship Id="rId14" Type="http://schemas.openxmlformats.org/officeDocument/2006/relationships/image" Target="../media/image57.png"/><Relationship Id="rId22" Type="http://schemas.openxmlformats.org/officeDocument/2006/relationships/image" Target="../media/image61.png"/><Relationship Id="rId27" Type="http://schemas.openxmlformats.org/officeDocument/2006/relationships/image" Target="../media/image64.png"/><Relationship Id="rId30" Type="http://schemas.openxmlformats.org/officeDocument/2006/relationships/image" Target="../media/image65.png"/></Relationships>
</file>

<file path=ppt/slides/_rels/slide2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4.GIF"/></Relationships>
</file>

<file path=ppt/slides/_rels/slide2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4.GIF"/></Relationships>
</file>

<file path=ppt/slides/_rels/slide24.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4.GIF"/></Relationships>
</file>

<file path=ppt/slides/_rels/slide2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4.GIF"/></Relationships>
</file>

<file path=ppt/slides/_rels/slide26.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4.GIF"/></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8.svg"/></Relationships>
</file>

<file path=ppt/slides/_rels/slide2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68.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6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microsoft.com/office/2007/relationships/hdphoto" Target="../media/hdphoto8.wdp"/><Relationship Id="rId5" Type="http://schemas.openxmlformats.org/officeDocument/2006/relationships/image" Target="../media/image4.svg"/><Relationship Id="rId10" Type="http://schemas.openxmlformats.org/officeDocument/2006/relationships/image" Target="../media/image66.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69.jpeg"/></Relationships>
</file>

<file path=ppt/slides/_rels/slide2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31.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14.png"/><Relationship Id="rId18" Type="http://schemas.openxmlformats.org/officeDocument/2006/relationships/image" Target="../media/image19.svg"/><Relationship Id="rId3" Type="http://schemas.openxmlformats.org/officeDocument/2006/relationships/image" Target="../media/image12.png"/><Relationship Id="rId7" Type="http://schemas.openxmlformats.org/officeDocument/2006/relationships/image" Target="../media/image3.png"/><Relationship Id="rId12" Type="http://schemas.openxmlformats.org/officeDocument/2006/relationships/image" Target="../media/image8.svg"/><Relationship Id="rId17" Type="http://schemas.openxmlformats.org/officeDocument/2006/relationships/image" Target="../media/image18.png"/><Relationship Id="rId2" Type="http://schemas.openxmlformats.org/officeDocument/2006/relationships/notesSlide" Target="../notesSlides/notesSlide11.xml"/><Relationship Id="rId16"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16.png"/><Relationship Id="rId10" Type="http://schemas.openxmlformats.org/officeDocument/2006/relationships/image" Target="../media/image6.svg"/><Relationship Id="rId19" Type="http://schemas.openxmlformats.org/officeDocument/2006/relationships/image" Target="../media/image70.png"/><Relationship Id="rId4" Type="http://schemas.openxmlformats.org/officeDocument/2006/relationships/image" Target="../media/image13.svg"/><Relationship Id="rId9" Type="http://schemas.openxmlformats.org/officeDocument/2006/relationships/image" Target="../media/image5.png"/><Relationship Id="rId1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8" name="图形 7">
            <a:extLst>
              <a:ext uri="{FF2B5EF4-FFF2-40B4-BE49-F238E27FC236}">
                <a16:creationId xmlns:a16="http://schemas.microsoft.com/office/drawing/2014/main" id="{1756ECC9-83DE-457C-950A-C9F50CF3752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32320" y="1403634"/>
            <a:ext cx="3993173" cy="4050732"/>
          </a:xfrm>
          <a:prstGeom prst="rect">
            <a:avLst/>
          </a:prstGeom>
          <a:effectLst>
            <a:outerShdw blurRad="25400" dist="25400" dir="2700000" algn="tl" rotWithShape="0">
              <a:prstClr val="black">
                <a:alpha val="40000"/>
              </a:prstClr>
            </a:outerShdw>
          </a:effectLst>
        </p:spPr>
      </p:pic>
      <p:pic>
        <p:nvPicPr>
          <p:cNvPr id="12" name="Picture 11" descr="Icon&#10;&#10;Description automatically generated">
            <a:extLst>
              <a:ext uri="{FF2B5EF4-FFF2-40B4-BE49-F238E27FC236}">
                <a16:creationId xmlns:a16="http://schemas.microsoft.com/office/drawing/2014/main" id="{41B31721-CCAC-4D35-AA19-DE0F1D2C63A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2871" y="542818"/>
            <a:ext cx="2189252" cy="2189252"/>
          </a:xfrm>
          <a:prstGeom prst="rect">
            <a:avLst/>
          </a:prstGeom>
        </p:spPr>
      </p:pic>
      <p:sp>
        <p:nvSpPr>
          <p:cNvPr id="6" name="Rectangle: Rounded Corners 5">
            <a:extLst>
              <a:ext uri="{FF2B5EF4-FFF2-40B4-BE49-F238E27FC236}">
                <a16:creationId xmlns:a16="http://schemas.microsoft.com/office/drawing/2014/main" id="{DA60F29E-1E02-4063-8AB1-F415C30BC30B}"/>
              </a:ext>
            </a:extLst>
          </p:cNvPr>
          <p:cNvSpPr/>
          <p:nvPr/>
        </p:nvSpPr>
        <p:spPr>
          <a:xfrm>
            <a:off x="1866901" y="2676525"/>
            <a:ext cx="5210174" cy="1504950"/>
          </a:xfrm>
          <a:prstGeom prst="roundRect">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Hãy</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tưởng</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tượng</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không</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có</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mặt</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trời</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điều</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gì</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sẽ</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xảy</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ra</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p>
        </p:txBody>
      </p:sp>
    </p:spTree>
    <p:extLst>
      <p:ext uri="{BB962C8B-B14F-4D97-AF65-F5344CB8AC3E}">
        <p14:creationId xmlns:p14="http://schemas.microsoft.com/office/powerpoint/2010/main" val="34327102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barn(inVertical)">
                                      <p:cBhvr>
                                        <p:cTn id="14"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形 23">
            <a:extLst>
              <a:ext uri="{FF2B5EF4-FFF2-40B4-BE49-F238E27FC236}">
                <a16:creationId xmlns:a16="http://schemas.microsoft.com/office/drawing/2014/main" id="{EE674AA9-7014-4733-B969-3B7AF8C982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6822" y="1588671"/>
            <a:ext cx="1853247" cy="580147"/>
          </a:xfrm>
          <a:prstGeom prst="rect">
            <a:avLst/>
          </a:prstGeom>
          <a:effectLst>
            <a:outerShdw blurRad="25400" dist="25400" dir="18900000" algn="bl" rotWithShape="0">
              <a:prstClr val="black">
                <a:alpha val="40000"/>
              </a:prstClr>
            </a:outerShdw>
          </a:effectLst>
        </p:spPr>
      </p:pic>
      <p:pic>
        <p:nvPicPr>
          <p:cNvPr id="14" name="图形 13">
            <a:extLst>
              <a:ext uri="{FF2B5EF4-FFF2-40B4-BE49-F238E27FC236}">
                <a16:creationId xmlns:a16="http://schemas.microsoft.com/office/drawing/2014/main" id="{E2C24CD3-479A-4412-8E1B-0A8457B766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74752" y="3215619"/>
            <a:ext cx="1095375" cy="342900"/>
          </a:xfrm>
          <a:prstGeom prst="rect">
            <a:avLst/>
          </a:prstGeom>
          <a:effectLst>
            <a:outerShdw blurRad="25400" dist="25400" dir="18900000" algn="bl" rotWithShape="0">
              <a:prstClr val="black">
                <a:alpha val="40000"/>
              </a:prstClr>
            </a:outerShdw>
          </a:effectLst>
        </p:spPr>
      </p:pic>
      <p:grpSp>
        <p:nvGrpSpPr>
          <p:cNvPr id="2" name="组合 1">
            <a:extLst>
              <a:ext uri="{FF2B5EF4-FFF2-40B4-BE49-F238E27FC236}">
                <a16:creationId xmlns:a16="http://schemas.microsoft.com/office/drawing/2014/main" id="{A7C618CC-6E90-4423-A8AC-5A63D81FF408}"/>
              </a:ext>
            </a:extLst>
          </p:cNvPr>
          <p:cNvGrpSpPr/>
          <p:nvPr/>
        </p:nvGrpSpPr>
        <p:grpSpPr>
          <a:xfrm>
            <a:off x="-123172" y="5053821"/>
            <a:ext cx="12438345" cy="1804179"/>
            <a:chOff x="-123172" y="5053821"/>
            <a:chExt cx="12438345" cy="1804179"/>
          </a:xfrm>
        </p:grpSpPr>
        <p:pic>
          <p:nvPicPr>
            <p:cNvPr id="4" name="图形 3">
              <a:extLst>
                <a:ext uri="{FF2B5EF4-FFF2-40B4-BE49-F238E27FC236}">
                  <a16:creationId xmlns:a16="http://schemas.microsoft.com/office/drawing/2014/main" id="{0136BB94-21FF-437D-9A87-B2BC7FBB56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053821"/>
              <a:ext cx="12192000" cy="1412905"/>
            </a:xfrm>
            <a:prstGeom prst="rect">
              <a:avLst/>
            </a:prstGeom>
            <a:effectLst>
              <a:outerShdw blurRad="12700" dist="12700" dir="16200000" rotWithShape="0">
                <a:prstClr val="black">
                  <a:alpha val="40000"/>
                </a:prstClr>
              </a:outerShdw>
            </a:effectLst>
          </p:spPr>
        </p:pic>
        <p:pic>
          <p:nvPicPr>
            <p:cNvPr id="5" name="图形 4">
              <a:extLst>
                <a:ext uri="{FF2B5EF4-FFF2-40B4-BE49-F238E27FC236}">
                  <a16:creationId xmlns:a16="http://schemas.microsoft.com/office/drawing/2014/main" id="{A32C13A6-CE34-41E7-994C-59E35AD739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172" y="5861918"/>
              <a:ext cx="12438345" cy="580147"/>
            </a:xfrm>
            <a:prstGeom prst="rect">
              <a:avLst/>
            </a:prstGeom>
            <a:effectLst/>
          </p:spPr>
        </p:pic>
        <p:pic>
          <p:nvPicPr>
            <p:cNvPr id="6" name="图形 5">
              <a:extLst>
                <a:ext uri="{FF2B5EF4-FFF2-40B4-BE49-F238E27FC236}">
                  <a16:creationId xmlns:a16="http://schemas.microsoft.com/office/drawing/2014/main" id="{6B26EA02-B081-45A8-81A8-5FA19E88090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586" y="5931663"/>
              <a:ext cx="12315173" cy="440656"/>
            </a:xfrm>
            <a:prstGeom prst="rect">
              <a:avLst/>
            </a:prstGeom>
            <a:effectLst/>
          </p:spPr>
        </p:pic>
        <p:pic>
          <p:nvPicPr>
            <p:cNvPr id="8" name="图形 7">
              <a:extLst>
                <a:ext uri="{FF2B5EF4-FFF2-40B4-BE49-F238E27FC236}">
                  <a16:creationId xmlns:a16="http://schemas.microsoft.com/office/drawing/2014/main" id="{40F167AE-54D9-4A8B-8405-EBD8F212D7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0" y="6278732"/>
              <a:ext cx="12192000" cy="579268"/>
            </a:xfrm>
            <a:prstGeom prst="rect">
              <a:avLst/>
            </a:prstGeom>
            <a:effectLst/>
          </p:spPr>
        </p:pic>
        <p:pic>
          <p:nvPicPr>
            <p:cNvPr id="15" name="图形 14">
              <a:extLst>
                <a:ext uri="{FF2B5EF4-FFF2-40B4-BE49-F238E27FC236}">
                  <a16:creationId xmlns:a16="http://schemas.microsoft.com/office/drawing/2014/main" id="{1CF801EC-6D00-419D-B848-C58E52B919C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022" y="5519222"/>
              <a:ext cx="1122605" cy="1192768"/>
            </a:xfrm>
            <a:prstGeom prst="rect">
              <a:avLst/>
            </a:prstGeom>
            <a:effectLst>
              <a:outerShdw blurRad="25400" dist="25400" dir="18900000" algn="bl" rotWithShape="0">
                <a:prstClr val="black">
                  <a:alpha val="40000"/>
                </a:prstClr>
              </a:outerShdw>
            </a:effectLst>
          </p:spPr>
        </p:pic>
      </p:grpSp>
      <p:pic>
        <p:nvPicPr>
          <p:cNvPr id="16" name="图形 15">
            <a:extLst>
              <a:ext uri="{FF2B5EF4-FFF2-40B4-BE49-F238E27FC236}">
                <a16:creationId xmlns:a16="http://schemas.microsoft.com/office/drawing/2014/main" id="{9816B3FD-0898-47FB-9D0D-0EF30D728C6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0" y="-68679"/>
            <a:ext cx="1571625" cy="1657350"/>
          </a:xfrm>
          <a:prstGeom prst="rect">
            <a:avLst/>
          </a:prstGeom>
          <a:effectLst>
            <a:outerShdw blurRad="25400" dist="25400" dir="2700000" algn="tl" rotWithShape="0">
              <a:prstClr val="black">
                <a:alpha val="40000"/>
              </a:prstClr>
            </a:outerShdw>
          </a:effectLst>
        </p:spPr>
      </p:pic>
      <p:pic>
        <p:nvPicPr>
          <p:cNvPr id="7" name="图形 6">
            <a:extLst>
              <a:ext uri="{FF2B5EF4-FFF2-40B4-BE49-F238E27FC236}">
                <a16:creationId xmlns:a16="http://schemas.microsoft.com/office/drawing/2014/main" id="{C6281ACA-CF0B-4565-A983-DDF253614A2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366799" y="967085"/>
            <a:ext cx="4368327" cy="5616420"/>
          </a:xfrm>
          <a:prstGeom prst="rect">
            <a:avLst/>
          </a:prstGeom>
          <a:effectLst>
            <a:outerShdw blurRad="25400" dist="25400" dir="18900000" algn="bl" rotWithShape="0">
              <a:prstClr val="black">
                <a:alpha val="40000"/>
              </a:prstClr>
            </a:outerShdw>
          </a:effectLst>
        </p:spPr>
      </p:pic>
      <p:pic>
        <p:nvPicPr>
          <p:cNvPr id="9" name="Picture 8" descr="Icon&#10;&#10;Description automatically generated">
            <a:extLst>
              <a:ext uri="{FF2B5EF4-FFF2-40B4-BE49-F238E27FC236}">
                <a16:creationId xmlns:a16="http://schemas.microsoft.com/office/drawing/2014/main" id="{A5CACE5C-D684-48AE-BFB9-0541DD02C068}"/>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6246" y="-104882"/>
            <a:ext cx="2189252" cy="2189252"/>
          </a:xfrm>
          <a:prstGeom prst="rect">
            <a:avLst/>
          </a:prstGeom>
        </p:spPr>
      </p:pic>
      <p:sp>
        <p:nvSpPr>
          <p:cNvPr id="19" name="Rectangle 18">
            <a:extLst>
              <a:ext uri="{FF2B5EF4-FFF2-40B4-BE49-F238E27FC236}">
                <a16:creationId xmlns:a16="http://schemas.microsoft.com/office/drawing/2014/main" id="{BE22C8F9-AAF9-43D5-83B2-10E0E3FE11CE}"/>
              </a:ext>
            </a:extLst>
          </p:cNvPr>
          <p:cNvSpPr/>
          <p:nvPr/>
        </p:nvSpPr>
        <p:spPr>
          <a:xfrm>
            <a:off x="2030800" y="216471"/>
            <a:ext cx="8644054" cy="73020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7030A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Thứ</a:t>
            </a:r>
            <a:r>
              <a:rPr kumimoji="0" lang="en-US" sz="3200" b="1" i="0" u="none" strike="noStrike" kern="1200" cap="none" spc="0" normalizeH="0" baseline="0" noProof="0" dirty="0">
                <a:ln>
                  <a:noFill/>
                </a:ln>
                <a:solidFill>
                  <a:srgbClr val="7030A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7030A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3200" b="1" i="0" u="none" strike="noStrike" kern="1200" cap="none" spc="0" normalizeH="0" baseline="0" noProof="0" dirty="0">
                <a:ln>
                  <a:noFill/>
                </a:ln>
                <a:solidFill>
                  <a:srgbClr val="7030A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en-US" sz="3200" b="1" i="0" u="none" strike="noStrike" kern="1200" cap="none" spc="0" normalizeH="0" baseline="0" noProof="0" dirty="0" err="1">
                <a:ln>
                  <a:noFill/>
                </a:ln>
                <a:solidFill>
                  <a:srgbClr val="7030A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tháng</a:t>
            </a:r>
            <a:r>
              <a:rPr kumimoji="0" lang="en-US" sz="3200" b="1" i="0" u="none" strike="noStrike" kern="1200" cap="none" spc="0" normalizeH="0" baseline="0" noProof="0" dirty="0">
                <a:ln>
                  <a:noFill/>
                </a:ln>
                <a:solidFill>
                  <a:srgbClr val="7030A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en-US" sz="3200" b="1" i="0" u="none" strike="noStrike" kern="1200" cap="none" spc="0" normalizeH="0" baseline="0" noProof="0" dirty="0" err="1">
                <a:ln>
                  <a:noFill/>
                </a:ln>
                <a:solidFill>
                  <a:srgbClr val="7030A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3200" b="1" i="0" u="none" strike="noStrike" kern="1200" cap="none" spc="0" normalizeH="0" baseline="0" noProof="0" dirty="0">
                <a:ln>
                  <a:noFill/>
                </a:ln>
                <a:solidFill>
                  <a:srgbClr val="7030A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2022</a:t>
            </a:r>
          </a:p>
        </p:txBody>
      </p:sp>
      <p:pic>
        <p:nvPicPr>
          <p:cNvPr id="20" name="Picture 19">
            <a:extLst>
              <a:ext uri="{FF2B5EF4-FFF2-40B4-BE49-F238E27FC236}">
                <a16:creationId xmlns:a16="http://schemas.microsoft.com/office/drawing/2014/main" id="{11C23403-CCA0-4140-8EC4-FB578868AE3E}"/>
              </a:ext>
            </a:extLst>
          </p:cNvPr>
          <p:cNvPicPr>
            <a:picLocks noChangeAspect="1"/>
          </p:cNvPicPr>
          <p:nvPr/>
        </p:nvPicPr>
        <p:blipFill>
          <a:blip r:embed="rId20"/>
          <a:stretch>
            <a:fillRect/>
          </a:stretch>
        </p:blipFill>
        <p:spPr>
          <a:xfrm>
            <a:off x="4177951" y="862258"/>
            <a:ext cx="3158002" cy="1493649"/>
          </a:xfrm>
          <a:prstGeom prst="rect">
            <a:avLst/>
          </a:prstGeom>
        </p:spPr>
      </p:pic>
      <p:pic>
        <p:nvPicPr>
          <p:cNvPr id="21" name="Picture 20">
            <a:extLst>
              <a:ext uri="{FF2B5EF4-FFF2-40B4-BE49-F238E27FC236}">
                <a16:creationId xmlns:a16="http://schemas.microsoft.com/office/drawing/2014/main" id="{081B6E8D-29ED-458B-9E97-483DBF53A407}"/>
              </a:ext>
            </a:extLst>
          </p:cNvPr>
          <p:cNvPicPr>
            <a:picLocks noChangeAspect="1"/>
          </p:cNvPicPr>
          <p:nvPr/>
        </p:nvPicPr>
        <p:blipFill>
          <a:blip r:embed="rId21"/>
          <a:stretch>
            <a:fillRect/>
          </a:stretch>
        </p:blipFill>
        <p:spPr>
          <a:xfrm>
            <a:off x="5119637" y="2238255"/>
            <a:ext cx="1579001" cy="676715"/>
          </a:xfrm>
          <a:prstGeom prst="rect">
            <a:avLst/>
          </a:prstGeom>
        </p:spPr>
      </p:pic>
      <p:pic>
        <p:nvPicPr>
          <p:cNvPr id="22" name="Picture 21">
            <a:extLst>
              <a:ext uri="{FF2B5EF4-FFF2-40B4-BE49-F238E27FC236}">
                <a16:creationId xmlns:a16="http://schemas.microsoft.com/office/drawing/2014/main" id="{D4D8BE33-96B8-486A-A29D-5039D72961FD}"/>
              </a:ext>
            </a:extLst>
          </p:cNvPr>
          <p:cNvPicPr>
            <a:picLocks noChangeAspect="1"/>
          </p:cNvPicPr>
          <p:nvPr/>
        </p:nvPicPr>
        <p:blipFill>
          <a:blip r:embed="rId22"/>
          <a:stretch>
            <a:fillRect/>
          </a:stretch>
        </p:blipFill>
        <p:spPr>
          <a:xfrm>
            <a:off x="359596" y="3461890"/>
            <a:ext cx="9918503" cy="2300043"/>
          </a:xfrm>
          <a:prstGeom prst="rect">
            <a:avLst/>
          </a:prstGeom>
        </p:spPr>
      </p:pic>
    </p:spTree>
    <p:extLst>
      <p:ext uri="{BB962C8B-B14F-4D97-AF65-F5344CB8AC3E}">
        <p14:creationId xmlns:p14="http://schemas.microsoft.com/office/powerpoint/2010/main" val="699607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3" name="Group 12">
            <a:extLst>
              <a:ext uri="{FF2B5EF4-FFF2-40B4-BE49-F238E27FC236}">
                <a16:creationId xmlns:a16="http://schemas.microsoft.com/office/drawing/2014/main" id="{3BD66327-DE61-4465-82DB-13D2BBB2A073}"/>
              </a:ext>
            </a:extLst>
          </p:cNvPr>
          <p:cNvGrpSpPr/>
          <p:nvPr/>
        </p:nvGrpSpPr>
        <p:grpSpPr>
          <a:xfrm>
            <a:off x="2749707" y="888505"/>
            <a:ext cx="6504535" cy="4355855"/>
            <a:chOff x="2696657" y="669430"/>
            <a:chExt cx="6504535" cy="4355855"/>
          </a:xfrm>
        </p:grpSpPr>
        <p:pic>
          <p:nvPicPr>
            <p:cNvPr id="14" name="图片 78">
              <a:extLst>
                <a:ext uri="{FF2B5EF4-FFF2-40B4-BE49-F238E27FC236}">
                  <a16:creationId xmlns:a16="http://schemas.microsoft.com/office/drawing/2014/main" id="{9D123C90-3B44-4EE7-A5D9-2933D25B821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15239" y="669430"/>
              <a:ext cx="1867370" cy="1283816"/>
            </a:xfrm>
            <a:prstGeom prst="rect">
              <a:avLst/>
            </a:prstGeom>
          </p:spPr>
        </p:pic>
        <p:sp>
          <p:nvSpPr>
            <p:cNvPr id="15" name="Rounded Rectangle 27">
              <a:extLst>
                <a:ext uri="{FF2B5EF4-FFF2-40B4-BE49-F238E27FC236}">
                  <a16:creationId xmlns:a16="http://schemas.microsoft.com/office/drawing/2014/main" id="{4D96BEAE-0EF3-4670-B358-E64DEDB84AB1}"/>
                </a:ext>
              </a:extLst>
            </p:cNvPr>
            <p:cNvSpPr/>
            <p:nvPr/>
          </p:nvSpPr>
          <p:spPr>
            <a:xfrm>
              <a:off x="2696657" y="1785307"/>
              <a:ext cx="6504535" cy="323997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8252F502-6B7A-42E6-8E05-F4048AAD7531}"/>
                </a:ext>
              </a:extLst>
            </p:cNvPr>
            <p:cNvPicPr>
              <a:picLocks noChangeAspect="1"/>
            </p:cNvPicPr>
            <p:nvPr/>
          </p:nvPicPr>
          <p:blipFill>
            <a:blip r:embed="rId11"/>
            <a:stretch>
              <a:fillRect/>
            </a:stretch>
          </p:blipFill>
          <p:spPr>
            <a:xfrm>
              <a:off x="2964673" y="2115274"/>
              <a:ext cx="5968501" cy="2780017"/>
            </a:xfrm>
            <a:prstGeom prst="rect">
              <a:avLst/>
            </a:prstGeom>
          </p:spPr>
        </p:pic>
      </p:grpSp>
      <p:pic>
        <p:nvPicPr>
          <p:cNvPr id="17" name="Picture 6" descr="å¯ç±çå°èèï¼ cute little bee. | Caras graciosas, Imagenes gif, Emoticonos">
            <a:extLst>
              <a:ext uri="{FF2B5EF4-FFF2-40B4-BE49-F238E27FC236}">
                <a16:creationId xmlns:a16="http://schemas.microsoft.com/office/drawing/2014/main" id="{DFB19830-AC7F-4EEC-BF0E-F2C7057E8433}"/>
              </a:ext>
            </a:extLst>
          </p:cNvPr>
          <p:cNvPicPr>
            <a:picLocks noChangeAspect="1" noChangeArrowheads="1" noCrop="1"/>
          </p:cNvPicPr>
          <p:nvPr/>
        </p:nvPicPr>
        <p:blipFill>
          <a:blip r:embed="rId12">
            <a:extLst>
              <a:ext uri="{28A0092B-C50C-407E-A947-70E740481C1C}">
                <a14:useLocalDpi xmlns:a14="http://schemas.microsoft.com/office/drawing/2010/main" val="0"/>
              </a:ext>
            </a:extLst>
          </a:blip>
          <a:srcRect/>
          <a:stretch>
            <a:fillRect/>
          </a:stretch>
        </p:blipFill>
        <p:spPr bwMode="auto">
          <a:xfrm rot="3600000">
            <a:off x="765677" y="3792608"/>
            <a:ext cx="1340241" cy="1616579"/>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18" name="Picture 6" descr="å¯ç±çå°èèï¼ cute little bee. | Caras graciosas, Imagenes gif, Emoticonos">
            <a:extLst>
              <a:ext uri="{FF2B5EF4-FFF2-40B4-BE49-F238E27FC236}">
                <a16:creationId xmlns:a16="http://schemas.microsoft.com/office/drawing/2014/main" id="{9409C3BE-8BE7-49BC-8B87-0CE1238566D0}"/>
              </a:ext>
            </a:extLst>
          </p:cNvPr>
          <p:cNvPicPr>
            <a:picLocks noChangeAspect="1" noChangeArrowheads="1" noCrop="1"/>
          </p:cNvPicPr>
          <p:nvPr/>
        </p:nvPicPr>
        <p:blipFill>
          <a:blip r:embed="rId12">
            <a:extLst>
              <a:ext uri="{28A0092B-C50C-407E-A947-70E740481C1C}">
                <a14:useLocalDpi xmlns:a14="http://schemas.microsoft.com/office/drawing/2010/main" val="0"/>
              </a:ext>
            </a:extLst>
          </a:blip>
          <a:srcRect/>
          <a:stretch>
            <a:fillRect/>
          </a:stretch>
        </p:blipFill>
        <p:spPr bwMode="auto">
          <a:xfrm rot="9088441" flipV="1">
            <a:off x="9922646" y="3684550"/>
            <a:ext cx="1340241" cy="1698520"/>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65095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390525"/>
            <a:ext cx="10877550" cy="586104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2" name="TextBox 41">
            <a:extLst>
              <a:ext uri="{FF2B5EF4-FFF2-40B4-BE49-F238E27FC236}">
                <a16:creationId xmlns:a16="http://schemas.microsoft.com/office/drawing/2014/main" id="{26744F5E-017A-4266-8100-2BEE33608600}"/>
              </a:ext>
            </a:extLst>
          </p:cNvPr>
          <p:cNvSpPr txBox="1"/>
          <p:nvPr/>
        </p:nvSpPr>
        <p:spPr>
          <a:xfrm>
            <a:off x="2377440" y="2935406"/>
            <a:ext cx="7670800" cy="15451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4" name="图片 14">
            <a:extLst>
              <a:ext uri="{FF2B5EF4-FFF2-40B4-BE49-F238E27FC236}">
                <a16:creationId xmlns:a16="http://schemas.microsoft.com/office/drawing/2014/main" id="{337CC83F-F394-4E10-BC3B-22CED97C8CA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57065" t="65100" r="9338" b="10955"/>
          <a:stretch/>
        </p:blipFill>
        <p:spPr>
          <a:xfrm>
            <a:off x="10514303" y="1781774"/>
            <a:ext cx="1536192" cy="1642172"/>
          </a:xfrm>
          <a:prstGeom prst="rect">
            <a:avLst/>
          </a:prstGeom>
        </p:spPr>
      </p:pic>
      <p:sp>
        <p:nvSpPr>
          <p:cNvPr id="45" name="Rectangle 44">
            <a:extLst>
              <a:ext uri="{FF2B5EF4-FFF2-40B4-BE49-F238E27FC236}">
                <a16:creationId xmlns:a16="http://schemas.microsoft.com/office/drawing/2014/main" id="{33A6E342-3898-4CE0-997B-B154BA32D4F4}"/>
              </a:ext>
            </a:extLst>
          </p:cNvPr>
          <p:cNvSpPr/>
          <p:nvPr/>
        </p:nvSpPr>
        <p:spPr>
          <a:xfrm>
            <a:off x="2867046" y="348547"/>
            <a:ext cx="7304054" cy="707886"/>
          </a:xfrm>
          <a:prstGeom prst="rect">
            <a:avLst/>
          </a:prstGeom>
          <a:noFill/>
        </p:spPr>
        <p:txBody>
          <a:bodyPr wrap="square" lIns="91440" tIns="45720" rIns="91440" bIns="45720">
            <a:spAutoFit/>
          </a:bodyPr>
          <a:lstStyle/>
          <a:p>
            <a:pPr algn="ctr"/>
            <a:r>
              <a:rPr lang="en-US" sz="4000" b="1" dirty="0" err="1">
                <a:ln w="0"/>
                <a:solidFill>
                  <a:schemeClr val="accent1"/>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Lắng</a:t>
            </a:r>
            <a:r>
              <a:rPr lang="en-US" sz="4000" b="1" dirty="0">
                <a:ln w="0"/>
                <a:solidFill>
                  <a:schemeClr val="accent1"/>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ln w="0"/>
                <a:solidFill>
                  <a:schemeClr val="accent1"/>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nghe</a:t>
            </a:r>
            <a:r>
              <a:rPr lang="en-US" sz="4000" b="1" dirty="0">
                <a:ln w="0"/>
                <a:solidFill>
                  <a:schemeClr val="accent1"/>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ln w="0"/>
                <a:solidFill>
                  <a:schemeClr val="accent1"/>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đọc</a:t>
            </a:r>
            <a:r>
              <a:rPr lang="en-US" sz="4000" b="1" dirty="0">
                <a:ln w="0"/>
                <a:solidFill>
                  <a:schemeClr val="accent1"/>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ln w="0"/>
                <a:solidFill>
                  <a:schemeClr val="accent1"/>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mẫu</a:t>
            </a:r>
            <a:endParaRPr lang="en-US" sz="4000" b="1" dirty="0">
              <a:ln w="0"/>
              <a:solidFill>
                <a:schemeClr val="accent1"/>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sp>
        <p:nvSpPr>
          <p:cNvPr id="46" name="TextBox 28">
            <a:extLst>
              <a:ext uri="{FF2B5EF4-FFF2-40B4-BE49-F238E27FC236}">
                <a16:creationId xmlns:a16="http://schemas.microsoft.com/office/drawing/2014/main" id="{A09DDC5C-A220-4894-9FAE-F57E689E04F6}"/>
              </a:ext>
            </a:extLst>
          </p:cNvPr>
          <p:cNvSpPr txBox="1"/>
          <p:nvPr/>
        </p:nvSpPr>
        <p:spPr>
          <a:xfrm>
            <a:off x="4785724" y="4695680"/>
            <a:ext cx="3062569" cy="2014597"/>
          </a:xfrm>
          <a:prstGeom prst="cloud">
            <a:avLst/>
          </a:prstGeom>
          <a:solidFill>
            <a:srgbClr val="CCFFFF"/>
          </a:solidFill>
        </p:spPr>
        <p:txBody>
          <a:bodyPr wrap="square" rtlCol="0">
            <a:spAutoFit/>
          </a:bodyPr>
          <a:lstStyle/>
          <a:p>
            <a:pPr lvl="0" algn="ctr" defTabSz="914400">
              <a:defRPr/>
            </a:pPr>
            <a:r>
              <a:rPr lang="en-US" altLang="zh-CN" sz="4000" b="1" dirty="0">
                <a:solidFill>
                  <a:prstClr val="black"/>
                </a:solidFill>
                <a:latin typeface="Calibri" panose="020F0502020204030204" pitchFamily="34" charset="0"/>
                <a:ea typeface="inpin heiti" charset="-122"/>
                <a:cs typeface="Calibri" panose="020F0502020204030204" pitchFamily="34" charset="0"/>
              </a:rPr>
              <a:t>MẮT DÕI</a:t>
            </a:r>
            <a:endParaRPr lang="zh-CN" altLang="en-US" sz="4000" b="1" dirty="0">
              <a:solidFill>
                <a:prstClr val="black"/>
              </a:solidFill>
              <a:latin typeface="Calibri" panose="020F0502020204030204" pitchFamily="34" charset="0"/>
              <a:ea typeface="inpin heiti" charset="-122"/>
              <a:cs typeface="Calibri" panose="020F0502020204030204" pitchFamily="34" charset="0"/>
            </a:endParaRPr>
          </a:p>
        </p:txBody>
      </p:sp>
      <p:sp>
        <p:nvSpPr>
          <p:cNvPr id="47" name="TextBox 28">
            <a:extLst>
              <a:ext uri="{FF2B5EF4-FFF2-40B4-BE49-F238E27FC236}">
                <a16:creationId xmlns:a16="http://schemas.microsoft.com/office/drawing/2014/main" id="{3307D1AC-F836-49AC-B5F6-971129FB24E7}"/>
              </a:ext>
            </a:extLst>
          </p:cNvPr>
          <p:cNvSpPr txBox="1"/>
          <p:nvPr/>
        </p:nvSpPr>
        <p:spPr>
          <a:xfrm>
            <a:off x="8536256" y="1824196"/>
            <a:ext cx="3161025" cy="2014597"/>
          </a:xfrm>
          <a:prstGeom prst="cloud">
            <a:avLst/>
          </a:prstGeom>
          <a:solidFill>
            <a:srgbClr val="FFE2AF"/>
          </a:solidFill>
        </p:spPr>
        <p:txBody>
          <a:bodyPr wrap="square" rtlCol="0">
            <a:spAutoFit/>
          </a:bodyPr>
          <a:lstStyle/>
          <a:p>
            <a:pPr lvl="0" algn="ctr" defTabSz="914400">
              <a:defRPr/>
            </a:pPr>
            <a:r>
              <a:rPr lang="en-US" altLang="zh-CN" sz="4000" b="1" kern="0" dirty="0">
                <a:solidFill>
                  <a:prstClr val="black"/>
                </a:solidFill>
                <a:latin typeface="Calibri" panose="020F0502020204030204" pitchFamily="34" charset="0"/>
                <a:ea typeface="inpin heiti" charset="-122"/>
                <a:cs typeface="Calibri" panose="020F0502020204030204" pitchFamily="34" charset="0"/>
              </a:rPr>
              <a:t>TAI NGHE</a:t>
            </a:r>
            <a:endParaRPr lang="zh-CN" altLang="en-US" sz="4000" b="1" kern="0" dirty="0">
              <a:solidFill>
                <a:prstClr val="black"/>
              </a:solidFill>
              <a:latin typeface="Calibri" panose="020F0502020204030204" pitchFamily="34" charset="0"/>
              <a:ea typeface="inpin heiti" charset="-122"/>
              <a:cs typeface="Calibri" panose="020F0502020204030204" pitchFamily="34" charset="0"/>
            </a:endParaRPr>
          </a:p>
        </p:txBody>
      </p:sp>
      <p:sp>
        <p:nvSpPr>
          <p:cNvPr id="48" name="TextBox 28">
            <a:extLst>
              <a:ext uri="{FF2B5EF4-FFF2-40B4-BE49-F238E27FC236}">
                <a16:creationId xmlns:a16="http://schemas.microsoft.com/office/drawing/2014/main" id="{8F8D0649-3B23-4DA5-9292-7A64A5A6C85E}"/>
              </a:ext>
            </a:extLst>
          </p:cNvPr>
          <p:cNvSpPr txBox="1"/>
          <p:nvPr/>
        </p:nvSpPr>
        <p:spPr>
          <a:xfrm>
            <a:off x="1588251" y="1946467"/>
            <a:ext cx="2313101" cy="2014597"/>
          </a:xfrm>
          <a:prstGeom prst="cloud">
            <a:avLst/>
          </a:prstGeom>
          <a:solidFill>
            <a:srgbClr val="FFFF00"/>
          </a:solidFill>
        </p:spPr>
        <p:txBody>
          <a:bodyPr wrap="square" rtlCol="0">
            <a:spAutoFit/>
          </a:bodyPr>
          <a:lstStyle/>
          <a:p>
            <a:pPr lvl="0" algn="ctr" defTabSz="914400">
              <a:defRPr/>
            </a:pPr>
            <a:r>
              <a:rPr lang="en-US" altLang="zh-CN" sz="4000" b="1" kern="0" dirty="0">
                <a:solidFill>
                  <a:prstClr val="black"/>
                </a:solidFill>
                <a:latin typeface="Calibri" panose="020F0502020204030204" pitchFamily="34" charset="0"/>
                <a:ea typeface="inpin heiti" charset="-122"/>
                <a:cs typeface="Calibri" panose="020F0502020204030204" pitchFamily="34" charset="0"/>
              </a:rPr>
              <a:t>TAY DÒ</a:t>
            </a:r>
            <a:endParaRPr lang="zh-CN" altLang="en-US" sz="4000" b="1" kern="0" dirty="0">
              <a:solidFill>
                <a:prstClr val="black"/>
              </a:solidFill>
              <a:latin typeface="Calibri" panose="020F0502020204030204" pitchFamily="34" charset="0"/>
              <a:ea typeface="inpin heiti" charset="-122"/>
              <a:cs typeface="Calibri" panose="020F0502020204030204" pitchFamily="34" charset="0"/>
            </a:endParaRPr>
          </a:p>
        </p:txBody>
      </p:sp>
      <p:pic>
        <p:nvPicPr>
          <p:cNvPr id="49" name="Picture 48">
            <a:extLst>
              <a:ext uri="{FF2B5EF4-FFF2-40B4-BE49-F238E27FC236}">
                <a16:creationId xmlns:a16="http://schemas.microsoft.com/office/drawing/2014/main" id="{006631BC-F5F2-4F12-80FA-090C63E45216}"/>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5093" b="78519" l="10000" r="90000"/>
                    </a14:imgEffect>
                  </a14:imgLayer>
                </a14:imgProps>
              </a:ext>
              <a:ext uri="{28A0092B-C50C-407E-A947-70E740481C1C}">
                <a14:useLocalDpi xmlns:a14="http://schemas.microsoft.com/office/drawing/2010/main" val="0"/>
              </a:ext>
            </a:extLst>
          </a:blip>
          <a:srcRect l="15347" r="12276" b="17887"/>
          <a:stretch/>
        </p:blipFill>
        <p:spPr>
          <a:xfrm>
            <a:off x="4461570" y="734133"/>
            <a:ext cx="3197829" cy="3918261"/>
          </a:xfrm>
          <a:prstGeom prst="rect">
            <a:avLst/>
          </a:prstGeom>
        </p:spPr>
      </p:pic>
      <p:pic>
        <p:nvPicPr>
          <p:cNvPr id="50" name="Picture 4" descr="Check out Arrow icon created by 4B Icons | Graphic design posters, Mini  drawings, Desktop wallpaper art">
            <a:extLst>
              <a:ext uri="{FF2B5EF4-FFF2-40B4-BE49-F238E27FC236}">
                <a16:creationId xmlns:a16="http://schemas.microsoft.com/office/drawing/2014/main" id="{3BA27DDF-ED16-432B-B853-2032CD4AA6F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149808" flipV="1">
            <a:off x="5616951" y="4069644"/>
            <a:ext cx="1165501" cy="116550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descr="Check out Arrow icon created by 4B Icons | Graphic design posters, Mini  drawings, Desktop wallpaper art">
            <a:extLst>
              <a:ext uri="{FF2B5EF4-FFF2-40B4-BE49-F238E27FC236}">
                <a16:creationId xmlns:a16="http://schemas.microsoft.com/office/drawing/2014/main" id="{0DF61143-2A07-4AE2-AEAF-3620345F767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8526325" flipV="1">
            <a:off x="7309412" y="2324243"/>
            <a:ext cx="1259047" cy="125904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descr="Check out Arrow icon created by 4B Icons | Graphic design posters, Mini  drawings, Desktop wallpaper art">
            <a:extLst>
              <a:ext uri="{FF2B5EF4-FFF2-40B4-BE49-F238E27FC236}">
                <a16:creationId xmlns:a16="http://schemas.microsoft.com/office/drawing/2014/main" id="{B512B562-B56B-4E74-A924-8A8BCB2FD04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3073675" flipH="1" flipV="1">
            <a:off x="3953568" y="2658830"/>
            <a:ext cx="1119452" cy="111945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4473796B-5B51-451B-A3E2-255FF99D7ACE}"/>
              </a:ext>
            </a:extLst>
          </p:cNvPr>
          <p:cNvPicPr>
            <a:picLocks noChangeAspect="1"/>
          </p:cNvPicPr>
          <p:nvPr/>
        </p:nvPicPr>
        <p:blipFill>
          <a:blip r:embed="rId14"/>
          <a:stretch>
            <a:fillRect/>
          </a:stretch>
        </p:blipFill>
        <p:spPr>
          <a:xfrm rot="16200000">
            <a:off x="3668229" y="411180"/>
            <a:ext cx="513232" cy="513232"/>
          </a:xfrm>
          <a:prstGeom prst="rect">
            <a:avLst/>
          </a:prstGeom>
        </p:spPr>
      </p:pic>
    </p:spTree>
    <p:extLst>
      <p:ext uri="{BB962C8B-B14F-4D97-AF65-F5344CB8AC3E}">
        <p14:creationId xmlns:p14="http://schemas.microsoft.com/office/powerpoint/2010/main" val="403317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250"/>
                                        <p:tgtEl>
                                          <p:spTgt spid="44"/>
                                        </p:tgtEl>
                                      </p:cBhvr>
                                    </p:animEffect>
                                    <p:anim calcmode="lin" valueType="num">
                                      <p:cBhvr>
                                        <p:cTn id="8" dur="1250" fill="hold"/>
                                        <p:tgtEl>
                                          <p:spTgt spid="44"/>
                                        </p:tgtEl>
                                        <p:attrNameLst>
                                          <p:attrName>ppt_x</p:attrName>
                                        </p:attrNameLst>
                                      </p:cBhvr>
                                      <p:tavLst>
                                        <p:tav tm="0">
                                          <p:val>
                                            <p:strVal val="#ppt_x"/>
                                          </p:val>
                                        </p:tav>
                                        <p:tav tm="100000">
                                          <p:val>
                                            <p:strVal val="#ppt_x"/>
                                          </p:val>
                                        </p:tav>
                                      </p:tavLst>
                                    </p:anim>
                                    <p:anim calcmode="lin" valueType="num">
                                      <p:cBhvr>
                                        <p:cTn id="9" dur="1250" fill="hold"/>
                                        <p:tgtEl>
                                          <p:spTgt spid="4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strVal val="#ppt_w*0.70"/>
                                          </p:val>
                                        </p:tav>
                                        <p:tav tm="100000">
                                          <p:val>
                                            <p:strVal val="#ppt_w"/>
                                          </p:val>
                                        </p:tav>
                                      </p:tavLst>
                                    </p:anim>
                                    <p:anim calcmode="lin" valueType="num">
                                      <p:cBhvr>
                                        <p:cTn id="19" dur="500" fill="hold"/>
                                        <p:tgtEl>
                                          <p:spTgt spid="46"/>
                                        </p:tgtEl>
                                        <p:attrNameLst>
                                          <p:attrName>ppt_h</p:attrName>
                                        </p:attrNameLst>
                                      </p:cBhvr>
                                      <p:tavLst>
                                        <p:tav tm="0">
                                          <p:val>
                                            <p:strVal val="#ppt_h"/>
                                          </p:val>
                                        </p:tav>
                                        <p:tav tm="100000">
                                          <p:val>
                                            <p:strVal val="#ppt_h"/>
                                          </p:val>
                                        </p:tav>
                                      </p:tavLst>
                                    </p:anim>
                                    <p:animEffect transition="in" filter="fade">
                                      <p:cBhvr>
                                        <p:cTn id="20" dur="500"/>
                                        <p:tgtEl>
                                          <p:spTgt spid="46"/>
                                        </p:tgtEl>
                                      </p:cBhvr>
                                    </p:animEffect>
                                  </p:childTnLst>
                                </p:cTn>
                              </p:par>
                              <p:par>
                                <p:cTn id="21" presetID="22" presetClass="entr" presetSubtype="8"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left)">
                                      <p:cBhvr>
                                        <p:cTn id="23" dur="500"/>
                                        <p:tgtEl>
                                          <p:spTgt spid="50"/>
                                        </p:tgtEl>
                                      </p:cBhvr>
                                    </p:animEffect>
                                  </p:childTnLst>
                                </p:cTn>
                              </p:par>
                            </p:childTnLst>
                          </p:cTn>
                        </p:par>
                        <p:par>
                          <p:cTn id="24" fill="hold">
                            <p:stCondLst>
                              <p:cond delay="2000"/>
                            </p:stCondLst>
                            <p:childTnLst>
                              <p:par>
                                <p:cTn id="25" presetID="55" presetClass="entr" presetSubtype="0" fill="hold" grpId="0" nodeType="afterEffect">
                                  <p:stCondLst>
                                    <p:cond delay="0"/>
                                  </p:stCondLst>
                                  <p:iterate type="lt">
                                    <p:tmPct val="10000"/>
                                  </p:iterate>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strVal val="#ppt_w*0.70"/>
                                          </p:val>
                                        </p:tav>
                                        <p:tav tm="100000">
                                          <p:val>
                                            <p:strVal val="#ppt_w"/>
                                          </p:val>
                                        </p:tav>
                                      </p:tavLst>
                                    </p:anim>
                                    <p:anim calcmode="lin" valueType="num">
                                      <p:cBhvr>
                                        <p:cTn id="28" dur="500" fill="hold"/>
                                        <p:tgtEl>
                                          <p:spTgt spid="47"/>
                                        </p:tgtEl>
                                        <p:attrNameLst>
                                          <p:attrName>ppt_h</p:attrName>
                                        </p:attrNameLst>
                                      </p:cBhvr>
                                      <p:tavLst>
                                        <p:tav tm="0">
                                          <p:val>
                                            <p:strVal val="#ppt_h"/>
                                          </p:val>
                                        </p:tav>
                                        <p:tav tm="100000">
                                          <p:val>
                                            <p:strVal val="#ppt_h"/>
                                          </p:val>
                                        </p:tav>
                                      </p:tavLst>
                                    </p:anim>
                                    <p:animEffect transition="in" filter="fade">
                                      <p:cBhvr>
                                        <p:cTn id="29" dur="500"/>
                                        <p:tgtEl>
                                          <p:spTgt spid="47"/>
                                        </p:tgtEl>
                                      </p:cBhvr>
                                    </p:animEffect>
                                  </p:childTnLst>
                                </p:cTn>
                              </p:par>
                              <p:par>
                                <p:cTn id="30" presetID="22" presetClass="entr" presetSubtype="8"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left)">
                                      <p:cBhvr>
                                        <p:cTn id="32" dur="500"/>
                                        <p:tgtEl>
                                          <p:spTgt spid="51"/>
                                        </p:tgtEl>
                                      </p:cBhvr>
                                    </p:animEffect>
                                  </p:childTnLst>
                                </p:cTn>
                              </p:par>
                            </p:childTnLst>
                          </p:cTn>
                        </p:par>
                        <p:par>
                          <p:cTn id="33" fill="hold">
                            <p:stCondLst>
                              <p:cond delay="2800"/>
                            </p:stCondLst>
                            <p:childTnLst>
                              <p:par>
                                <p:cTn id="34" presetID="55" presetClass="entr" presetSubtype="0" fill="hold" grpId="0" nodeType="afterEffect">
                                  <p:stCondLst>
                                    <p:cond delay="0"/>
                                  </p:stCondLst>
                                  <p:iterate type="lt">
                                    <p:tmPct val="10000"/>
                                  </p:iterate>
                                  <p:childTnLst>
                                    <p:set>
                                      <p:cBhvr>
                                        <p:cTn id="35" dur="1" fill="hold">
                                          <p:stCondLst>
                                            <p:cond delay="0"/>
                                          </p:stCondLst>
                                        </p:cTn>
                                        <p:tgtEl>
                                          <p:spTgt spid="48"/>
                                        </p:tgtEl>
                                        <p:attrNameLst>
                                          <p:attrName>style.visibility</p:attrName>
                                        </p:attrNameLst>
                                      </p:cBhvr>
                                      <p:to>
                                        <p:strVal val="visible"/>
                                      </p:to>
                                    </p:set>
                                    <p:anim calcmode="lin" valueType="num">
                                      <p:cBhvr>
                                        <p:cTn id="36" dur="500" fill="hold"/>
                                        <p:tgtEl>
                                          <p:spTgt spid="48"/>
                                        </p:tgtEl>
                                        <p:attrNameLst>
                                          <p:attrName>ppt_w</p:attrName>
                                        </p:attrNameLst>
                                      </p:cBhvr>
                                      <p:tavLst>
                                        <p:tav tm="0">
                                          <p:val>
                                            <p:strVal val="#ppt_w*0.70"/>
                                          </p:val>
                                        </p:tav>
                                        <p:tav tm="100000">
                                          <p:val>
                                            <p:strVal val="#ppt_w"/>
                                          </p:val>
                                        </p:tav>
                                      </p:tavLst>
                                    </p:anim>
                                    <p:anim calcmode="lin" valueType="num">
                                      <p:cBhvr>
                                        <p:cTn id="37" dur="500" fill="hold"/>
                                        <p:tgtEl>
                                          <p:spTgt spid="48"/>
                                        </p:tgtEl>
                                        <p:attrNameLst>
                                          <p:attrName>ppt_h</p:attrName>
                                        </p:attrNameLst>
                                      </p:cBhvr>
                                      <p:tavLst>
                                        <p:tav tm="0">
                                          <p:val>
                                            <p:strVal val="#ppt_h"/>
                                          </p:val>
                                        </p:tav>
                                        <p:tav tm="100000">
                                          <p:val>
                                            <p:strVal val="#ppt_h"/>
                                          </p:val>
                                        </p:tav>
                                      </p:tavLst>
                                    </p:anim>
                                    <p:animEffect transition="in" filter="fade">
                                      <p:cBhvr>
                                        <p:cTn id="38" dur="500"/>
                                        <p:tgtEl>
                                          <p:spTgt spid="48"/>
                                        </p:tgtEl>
                                      </p:cBhvr>
                                    </p:animEffect>
                                  </p:childTnLst>
                                </p:cTn>
                              </p:par>
                              <p:par>
                                <p:cTn id="39" presetID="22" presetClass="entr" presetSubtype="8"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wipe(left)">
                                      <p:cBhvr>
                                        <p:cTn id="4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animBg="1"/>
      <p:bldP spid="47" grpId="0" animBg="1"/>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5">
              <a:extLst>
                <a:ext uri="{96DAC541-7B7A-43D3-8B79-37D633B846F1}">
                  <asvg:svgBlip xmlns:asvg="http://schemas.microsoft.com/office/drawing/2016/SVG/main" r:embed="rId6"/>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9">
              <a:extLst>
                <a:ext uri="{96DAC541-7B7A-43D3-8B79-37D633B846F1}">
                  <asvg:svgBlip xmlns:asvg="http://schemas.microsoft.com/office/drawing/2016/SVG/main" r:embed="rId10"/>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400050" y="361950"/>
            <a:ext cx="11153775" cy="631507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TextBox 3">
            <a:extLst>
              <a:ext uri="{FF2B5EF4-FFF2-40B4-BE49-F238E27FC236}">
                <a16:creationId xmlns:a16="http://schemas.microsoft.com/office/drawing/2014/main" id="{1A0155B8-B599-4AA6-BF3D-D6077BCE17E7}"/>
              </a:ext>
            </a:extLst>
          </p:cNvPr>
          <p:cNvSpPr txBox="1"/>
          <p:nvPr/>
        </p:nvSpPr>
        <p:spPr>
          <a:xfrm>
            <a:off x="4438650" y="361950"/>
            <a:ext cx="4543425" cy="707886"/>
          </a:xfrm>
          <a:prstGeom prst="rect">
            <a:avLst/>
          </a:prstGeom>
          <a:noFill/>
        </p:spPr>
        <p:txBody>
          <a:bodyPr wrap="square" rtlCol="0">
            <a:spAutoFit/>
          </a:bodyPr>
          <a:lstStyle/>
          <a:p>
            <a:r>
              <a:rPr lang="en-US" sz="40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Đi</a:t>
            </a:r>
            <a:r>
              <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tìm</a:t>
            </a:r>
            <a:r>
              <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mặt</a:t>
            </a:r>
            <a:r>
              <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trời</a:t>
            </a:r>
            <a:endPar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5" name="TextBox 4">
            <a:extLst>
              <a:ext uri="{FF2B5EF4-FFF2-40B4-BE49-F238E27FC236}">
                <a16:creationId xmlns:a16="http://schemas.microsoft.com/office/drawing/2014/main" id="{AEBCDBA7-35BD-476B-8BFB-F5338AB80E7B}"/>
              </a:ext>
            </a:extLst>
          </p:cNvPr>
          <p:cNvSpPr txBox="1"/>
          <p:nvPr/>
        </p:nvSpPr>
        <p:spPr>
          <a:xfrm>
            <a:off x="895350" y="1076325"/>
            <a:ext cx="10325100" cy="1938992"/>
          </a:xfrm>
          <a:prstGeom prst="rect">
            <a:avLst/>
          </a:prstGeom>
          <a:noFill/>
        </p:spPr>
        <p:txBody>
          <a:bodyPr wrap="square" rtlCol="0">
            <a:spAutoFit/>
          </a:bodyPr>
          <a:lstStyle/>
          <a:p>
            <a:pPr algn="just"/>
            <a:r>
              <a:rPr lang="en-US"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Ngày xưa, muôn loài sống trong rừng già tối tăm, ẩm ướt. Gõ kiến được giao nhiệm vụ đến các nhà hỏi xem ai có thể đi tìm mặt trời.</a:t>
            </a:r>
          </a:p>
          <a:p>
            <a:pPr algn="just"/>
            <a:r>
              <a:rPr lang="vi-VN"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Gõ kiến gõ cửa nhà công, công mải múa. Gõ cửa nhà liếu điếu, liếu điếu bận cãi nhau. Gõ cửa nhà chích chòe, chích chòe mải hót,… Chỉ có gà trống nhận lời đi tìm mặt trời.</a:t>
            </a:r>
          </a:p>
        </p:txBody>
      </p:sp>
      <p:pic>
        <p:nvPicPr>
          <p:cNvPr id="7" name="Picture 6">
            <a:extLst>
              <a:ext uri="{FF2B5EF4-FFF2-40B4-BE49-F238E27FC236}">
                <a16:creationId xmlns:a16="http://schemas.microsoft.com/office/drawing/2014/main" id="{4DDFB0B9-CCDD-4000-A882-ADA502ACF041}"/>
              </a:ext>
            </a:extLst>
          </p:cNvPr>
          <p:cNvPicPr>
            <a:picLocks noChangeAspect="1"/>
          </p:cNvPicPr>
          <p:nvPr/>
        </p:nvPicPr>
        <p:blipFill>
          <a:blip r:embed="rId11"/>
          <a:stretch>
            <a:fillRect/>
          </a:stretch>
        </p:blipFill>
        <p:spPr>
          <a:xfrm>
            <a:off x="657224" y="3152287"/>
            <a:ext cx="2657475" cy="3448537"/>
          </a:xfrm>
          <a:prstGeom prst="rect">
            <a:avLst/>
          </a:prstGeom>
        </p:spPr>
      </p:pic>
      <p:pic>
        <p:nvPicPr>
          <p:cNvPr id="12" name="Picture 11">
            <a:extLst>
              <a:ext uri="{FF2B5EF4-FFF2-40B4-BE49-F238E27FC236}">
                <a16:creationId xmlns:a16="http://schemas.microsoft.com/office/drawing/2014/main" id="{F93AA6A1-7190-4DC4-AB8C-BFABFDC4954E}"/>
              </a:ext>
            </a:extLst>
          </p:cNvPr>
          <p:cNvPicPr>
            <a:picLocks noChangeAspect="1"/>
          </p:cNvPicPr>
          <p:nvPr/>
        </p:nvPicPr>
        <p:blipFill>
          <a:blip r:embed="rId12"/>
          <a:stretch>
            <a:fillRect/>
          </a:stretch>
        </p:blipFill>
        <p:spPr>
          <a:xfrm>
            <a:off x="3276600" y="5962650"/>
            <a:ext cx="2667000" cy="661987"/>
          </a:xfrm>
          <a:prstGeom prst="rect">
            <a:avLst/>
          </a:prstGeom>
        </p:spPr>
      </p:pic>
      <p:sp>
        <p:nvSpPr>
          <p:cNvPr id="28" name="TextBox 27">
            <a:extLst>
              <a:ext uri="{FF2B5EF4-FFF2-40B4-BE49-F238E27FC236}">
                <a16:creationId xmlns:a16="http://schemas.microsoft.com/office/drawing/2014/main" id="{8700C049-737F-4129-B31A-FA83074BFA10}"/>
              </a:ext>
            </a:extLst>
          </p:cNvPr>
          <p:cNvSpPr txBox="1"/>
          <p:nvPr/>
        </p:nvSpPr>
        <p:spPr>
          <a:xfrm>
            <a:off x="4210050" y="2781300"/>
            <a:ext cx="7105650" cy="3416320"/>
          </a:xfrm>
          <a:prstGeom prst="rect">
            <a:avLst/>
          </a:prstGeom>
          <a:noFill/>
        </p:spPr>
        <p:txBody>
          <a:bodyPr wrap="square" rtlCol="0">
            <a:spAutoFit/>
          </a:bodyPr>
          <a:lstStyle/>
          <a:p>
            <a:pPr algn="just"/>
            <a:r>
              <a:rPr lang="en-US"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Gà trống bay từ bụi mây lên rừng nứa. Từ rừng nứa lên rừng lim. Từ rừng lim lên rừng chò. Gà trống bay đến cây chò cao nhất, nhìn lên thấy mây bồng bềnh và sao nhấp nháy. Nó đậu ở đấy chờ mặt trời.</a:t>
            </a:r>
          </a:p>
          <a:p>
            <a:pPr algn="just"/>
            <a:r>
              <a:rPr lang="en-US"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Gió lạnh rít ù ù. Mấy lần gà trống suýt ngã. Nó quắp những ngón chân thật chặt vào thân cây. Chờ mãi, đợi mãi… Nghĩ thương các bạn sống trong tối tăm, ẩm ướt, gà trống đấm ngực kêu to:</a:t>
            </a:r>
          </a:p>
          <a:p>
            <a:pPr algn="just"/>
            <a:r>
              <a:rPr lang="en-US"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Trời đất ơi…. ơi…!</a:t>
            </a:r>
          </a:p>
        </p:txBody>
      </p:sp>
    </p:spTree>
    <p:extLst>
      <p:ext uri="{BB962C8B-B14F-4D97-AF65-F5344CB8AC3E}">
        <p14:creationId xmlns:p14="http://schemas.microsoft.com/office/powerpoint/2010/main" val="35881727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TextBox 5">
            <a:extLst>
              <a:ext uri="{FF2B5EF4-FFF2-40B4-BE49-F238E27FC236}">
                <a16:creationId xmlns:a16="http://schemas.microsoft.com/office/drawing/2014/main" id="{8C889E33-0D86-46A3-870E-B7A3016D5C17}"/>
              </a:ext>
            </a:extLst>
          </p:cNvPr>
          <p:cNvSpPr txBox="1"/>
          <p:nvPr/>
        </p:nvSpPr>
        <p:spPr>
          <a:xfrm>
            <a:off x="1047750" y="523875"/>
            <a:ext cx="10106025" cy="5821145"/>
          </a:xfrm>
          <a:prstGeom prst="rect">
            <a:avLst/>
          </a:prstGeom>
          <a:noFill/>
        </p:spPr>
        <p:txBody>
          <a:bodyPr wrap="square" rtlCol="0">
            <a:spAutoFit/>
          </a:bodyPr>
          <a:lstStyle/>
          <a:p>
            <a:pPr algn="just">
              <a:lnSpc>
                <a:spcPct val="150000"/>
              </a:lnSpc>
            </a:pP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vi-VN" sz="2800" dirty="0">
                <a:latin typeface="Arial-Rounded" panose="020B0500000000000000" pitchFamily="34" charset="0"/>
                <a:ea typeface="Arial-Rounded" panose="020B0500000000000000" pitchFamily="34" charset="0"/>
                <a:cs typeface="Arial-Rounded" panose="020B0500000000000000" pitchFamily="34" charset="0"/>
              </a:rPr>
              <a:t>Kì lạ thay, gà trống vừa dứt tiếng kêu đầu thì sương tan. Dứt tiếng kêu thứ hai, sao lặn. Dứt tiếng kêu thứ ba, đằng đông ửng sáng, mặt trời hiện ra. Mặt trời vươn những cánh tay ánh sáng đính lên đầu gà trống một cụm lửa hồng.</a:t>
            </a:r>
          </a:p>
          <a:p>
            <a:pPr algn="just">
              <a:lnSpc>
                <a:spcPct val="150000"/>
              </a:lnSpc>
            </a:pPr>
            <a:r>
              <a:rPr lang="vi-VN" sz="2800" dirty="0">
                <a:latin typeface="Arial-Rounded" panose="020B0500000000000000" pitchFamily="34" charset="0"/>
                <a:ea typeface="Arial-Rounded" panose="020B0500000000000000" pitchFamily="34" charset="0"/>
                <a:cs typeface="Arial-Rounded" panose="020B0500000000000000" pitchFamily="34" charset="0"/>
              </a:rPr>
              <a:t>Gà trống vui sướng bay về. Bay tới đâu, ánh sáng theo đến đấy. Đất rừng sáng tươi như tranh vẽ.</a:t>
            </a:r>
          </a:p>
          <a:p>
            <a:pPr algn="just">
              <a:lnSpc>
                <a:spcPct val="150000"/>
              </a:lnSpc>
            </a:pP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vi-VN" sz="2800" dirty="0">
                <a:latin typeface="Arial-Rounded" panose="020B0500000000000000" pitchFamily="34" charset="0"/>
                <a:ea typeface="Arial-Rounded" panose="020B0500000000000000" pitchFamily="34" charset="0"/>
                <a:cs typeface="Arial-Rounded" panose="020B0500000000000000" pitchFamily="34" charset="0"/>
              </a:rPr>
              <a:t>Từ đó, khi gà trống cất tiếng gáy là mặt trời hiện ra, chiếu ánh sáng cho mọi người, mọi vật.</a:t>
            </a:r>
          </a:p>
          <a:p>
            <a:pPr algn="r">
              <a:lnSpc>
                <a:spcPct val="150000"/>
              </a:lnSpc>
            </a:pPr>
            <a:r>
              <a:rPr lang="vi-VN" sz="2800" dirty="0">
                <a:latin typeface="Arial-Rounded" panose="020B0500000000000000" pitchFamily="34" charset="0"/>
                <a:ea typeface="Arial-Rounded" panose="020B0500000000000000" pitchFamily="34" charset="0"/>
                <a:cs typeface="Arial-Rounded" panose="020B0500000000000000" pitchFamily="34" charset="0"/>
              </a:rPr>
              <a:t>(Theo Vũ Tú Nam)</a:t>
            </a:r>
          </a:p>
        </p:txBody>
      </p:sp>
    </p:spTree>
    <p:extLst>
      <p:ext uri="{BB962C8B-B14F-4D97-AF65-F5344CB8AC3E}">
        <p14:creationId xmlns:p14="http://schemas.microsoft.com/office/powerpoint/2010/main" val="21647651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0" name="Picture 2" descr="cute bird PNG image with transparent background | TOPpng">
            <a:extLst>
              <a:ext uri="{FF2B5EF4-FFF2-40B4-BE49-F238E27FC236}">
                <a16:creationId xmlns:a16="http://schemas.microsoft.com/office/drawing/2014/main" id="{795C2590-5E3A-4BA4-B6CD-F57C51E3BCC5}"/>
              </a:ext>
            </a:extLst>
          </p:cNvPr>
          <p:cNvPicPr>
            <a:picLocks noChangeAspect="1" noChangeArrowheads="1"/>
          </p:cNvPicPr>
          <p:nvPr/>
        </p:nvPicPr>
        <p:blipFill>
          <a:blip r:embed="rId10" cstate="hqprint">
            <a:extLst>
              <a:ext uri="{BEBA8EAE-BF5A-486C-A8C5-ECC9F3942E4B}">
                <a14:imgProps xmlns:a14="http://schemas.microsoft.com/office/drawing/2010/main">
                  <a14:imgLayer r:embed="rId11">
                    <a14:imgEffect>
                      <a14:backgroundRemoval t="6636" b="92782" l="3214" r="99524">
                        <a14:foregroundMark x1="12976" y1="41560" x2="8452" y2="52736"/>
                        <a14:foregroundMark x1="8452" y1="52736" x2="4643" y2="52969"/>
                        <a14:foregroundMark x1="7857" y1="43306" x2="6429" y2="38184"/>
                        <a14:foregroundMark x1="87381" y1="68219" x2="93452" y2="63912"/>
                        <a14:foregroundMark x1="90000" y1="73690" x2="99167" y2="72759"/>
                        <a14:foregroundMark x1="99167" y1="72759" x2="99524" y2="72759"/>
                        <a14:foregroundMark x1="3571" y1="21769" x2="4762" y2="19558"/>
                        <a14:foregroundMark x1="19048" y1="6868" x2="22024" y2="6868"/>
                        <a14:foregroundMark x1="23214" y1="16647" x2="24524" y2="16065"/>
                        <a14:foregroundMark x1="14405" y1="18859" x2="15833" y2="17462"/>
                        <a14:foregroundMark x1="15833" y1="17462" x2="16190" y2="14901"/>
                        <a14:foregroundMark x1="16786" y1="14086" x2="16429" y2="7218"/>
                        <a14:foregroundMark x1="34524" y1="6636" x2="35714" y2="7218"/>
                        <a14:foregroundMark x1="9048" y1="37485" x2="3214" y2="36321"/>
                        <a14:foregroundMark x1="41905" y1="87893" x2="43095" y2="92782"/>
                        <a14:foregroundMark x1="21905" y1="49243" x2="30119" y2="3620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9278282" y="1636223"/>
            <a:ext cx="1243390" cy="1271649"/>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48881AE5-78C4-40B4-9323-E34217B16513}"/>
              </a:ext>
            </a:extLst>
          </p:cNvPr>
          <p:cNvGrpSpPr/>
          <p:nvPr/>
        </p:nvGrpSpPr>
        <p:grpSpPr>
          <a:xfrm>
            <a:off x="1791981" y="1925317"/>
            <a:ext cx="3696358" cy="1706531"/>
            <a:chOff x="456545" y="1944464"/>
            <a:chExt cx="5769876" cy="2663831"/>
          </a:xfrm>
        </p:grpSpPr>
        <p:grpSp>
          <p:nvGrpSpPr>
            <p:cNvPr id="24" name="Group 23">
              <a:extLst>
                <a:ext uri="{FF2B5EF4-FFF2-40B4-BE49-F238E27FC236}">
                  <a16:creationId xmlns:a16="http://schemas.microsoft.com/office/drawing/2014/main" id="{896517ED-1F3C-4B77-89E6-1E727397669D}"/>
                </a:ext>
              </a:extLst>
            </p:cNvPr>
            <p:cNvGrpSpPr/>
            <p:nvPr/>
          </p:nvGrpSpPr>
          <p:grpSpPr>
            <a:xfrm>
              <a:off x="1262322" y="2677464"/>
              <a:ext cx="4964099" cy="1930831"/>
              <a:chOff x="2692128" y="2809461"/>
              <a:chExt cx="4964099" cy="1930831"/>
            </a:xfrm>
          </p:grpSpPr>
          <p:sp>
            <p:nvSpPr>
              <p:cNvPr id="26" name="Rectangle: Rounded Corners 49">
                <a:extLst>
                  <a:ext uri="{FF2B5EF4-FFF2-40B4-BE49-F238E27FC236}">
                    <a16:creationId xmlns:a16="http://schemas.microsoft.com/office/drawing/2014/main" id="{E72F653C-22B3-47A6-AE6E-94B27C036859}"/>
                  </a:ext>
                </a:extLst>
              </p:cNvPr>
              <p:cNvSpPr/>
              <p:nvPr/>
            </p:nvSpPr>
            <p:spPr>
              <a:xfrm>
                <a:off x="2692128" y="2809461"/>
                <a:ext cx="4964099" cy="1930831"/>
              </a:xfrm>
              <a:prstGeom prst="roundRect">
                <a:avLst/>
              </a:prstGeom>
              <a:noFill/>
              <a:ln w="12700">
                <a:solidFill>
                  <a:srgbClr val="3E3E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4F28A900-2380-45DA-BE9A-4450266F84A0}"/>
                  </a:ext>
                </a:extLst>
              </p:cNvPr>
              <p:cNvSpPr txBox="1"/>
              <p:nvPr/>
            </p:nvSpPr>
            <p:spPr>
              <a:xfrm>
                <a:off x="3097592" y="3309693"/>
                <a:ext cx="4558632" cy="1008899"/>
              </a:xfrm>
              <a:prstGeom prst="rect">
                <a:avLst/>
              </a:prstGeom>
              <a:noFill/>
            </p:spPr>
            <p:txBody>
              <a:bodyPr wrap="square" rtlCol="0">
                <a:spAutoFit/>
              </a:bodyPr>
              <a:lstStyle/>
              <a:p>
                <a:r>
                  <a:rPr lang="en-US" sz="3600" dirty="0" err="1">
                    <a:latin typeface="Arial-Rounded" panose="020B0500000000000000" pitchFamily="34" charset="0"/>
                    <a:ea typeface="Arial-Rounded" panose="020B0500000000000000" pitchFamily="34" charset="0"/>
                    <a:cs typeface="Arial-Rounded" panose="020B0500000000000000" pitchFamily="34" charset="0"/>
                  </a:rPr>
                  <a:t>gõ</a:t>
                </a:r>
                <a:r>
                  <a:rPr lang="en-US" sz="3600"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cửa</a:t>
                </a:r>
                <a:endPar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25" name="Picture 24">
              <a:extLst>
                <a:ext uri="{FF2B5EF4-FFF2-40B4-BE49-F238E27FC236}">
                  <a16:creationId xmlns:a16="http://schemas.microsoft.com/office/drawing/2014/main" id="{488A6367-6849-450E-9EEB-343F1DA3A44D}"/>
                </a:ext>
              </a:extLst>
            </p:cNvPr>
            <p:cNvPicPr>
              <a:picLocks noChangeAspect="1"/>
            </p:cNvPicPr>
            <p:nvPr/>
          </p:nvPicPr>
          <p:blipFill>
            <a:blip r:embed="rId12">
              <a:extLst>
                <a:ext uri="{BEBA8EAE-BF5A-486C-A8C5-ECC9F3942E4B}">
                  <a14:imgProps xmlns:a14="http://schemas.microsoft.com/office/drawing/2010/main">
                    <a14:imgLayer r:embed="rId13">
                      <a14:imgEffect>
                        <a14:artisticCrisscrossEtching/>
                      </a14:imgEffect>
                    </a14:imgLayer>
                  </a14:imgProps>
                </a:ext>
              </a:extLst>
            </a:blip>
            <a:stretch>
              <a:fillRect/>
            </a:stretch>
          </p:blipFill>
          <p:spPr>
            <a:xfrm>
              <a:off x="456545" y="1944464"/>
              <a:ext cx="1724728" cy="1233232"/>
            </a:xfrm>
            <a:prstGeom prst="rect">
              <a:avLst/>
            </a:prstGeom>
          </p:spPr>
        </p:pic>
      </p:grpSp>
      <p:grpSp>
        <p:nvGrpSpPr>
          <p:cNvPr id="37" name="Group 36">
            <a:extLst>
              <a:ext uri="{FF2B5EF4-FFF2-40B4-BE49-F238E27FC236}">
                <a16:creationId xmlns:a16="http://schemas.microsoft.com/office/drawing/2014/main" id="{5F63979B-AD20-4472-8DCC-9B8EAA6D7B72}"/>
              </a:ext>
            </a:extLst>
          </p:cNvPr>
          <p:cNvGrpSpPr/>
          <p:nvPr/>
        </p:nvGrpSpPr>
        <p:grpSpPr>
          <a:xfrm>
            <a:off x="5564925" y="1941199"/>
            <a:ext cx="3696358" cy="1706531"/>
            <a:chOff x="456545" y="1944464"/>
            <a:chExt cx="5769876" cy="2663831"/>
          </a:xfrm>
        </p:grpSpPr>
        <p:grpSp>
          <p:nvGrpSpPr>
            <p:cNvPr id="38" name="Group 37">
              <a:extLst>
                <a:ext uri="{FF2B5EF4-FFF2-40B4-BE49-F238E27FC236}">
                  <a16:creationId xmlns:a16="http://schemas.microsoft.com/office/drawing/2014/main" id="{B3BF31F5-E871-416B-843D-4998811F230B}"/>
                </a:ext>
              </a:extLst>
            </p:cNvPr>
            <p:cNvGrpSpPr/>
            <p:nvPr/>
          </p:nvGrpSpPr>
          <p:grpSpPr>
            <a:xfrm>
              <a:off x="1262322" y="2677464"/>
              <a:ext cx="4964099" cy="1930831"/>
              <a:chOff x="2692128" y="2809461"/>
              <a:chExt cx="4964099" cy="1930831"/>
            </a:xfrm>
          </p:grpSpPr>
          <p:sp>
            <p:nvSpPr>
              <p:cNvPr id="40" name="Rectangle: Rounded Corners 49">
                <a:extLst>
                  <a:ext uri="{FF2B5EF4-FFF2-40B4-BE49-F238E27FC236}">
                    <a16:creationId xmlns:a16="http://schemas.microsoft.com/office/drawing/2014/main" id="{75F73C32-E6CE-496D-8FD5-80B81651A6E8}"/>
                  </a:ext>
                </a:extLst>
              </p:cNvPr>
              <p:cNvSpPr/>
              <p:nvPr/>
            </p:nvSpPr>
            <p:spPr>
              <a:xfrm>
                <a:off x="2692128" y="2809461"/>
                <a:ext cx="4964099" cy="1930831"/>
              </a:xfrm>
              <a:prstGeom prst="roundRect">
                <a:avLst/>
              </a:prstGeom>
              <a:noFill/>
              <a:ln w="9525">
                <a:solidFill>
                  <a:srgbClr val="3E3E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Rounded" panose="020B0500000000000000" pitchFamily="34" charset="0"/>
                  <a:ea typeface="Arial-Rounded" panose="020B0500000000000000" pitchFamily="34" charset="0"/>
                  <a:cs typeface="Arial-Rounded" panose="020B0500000000000000" pitchFamily="34" charset="0"/>
                </a:endParaRPr>
              </a:p>
            </p:txBody>
          </p:sp>
          <p:sp>
            <p:nvSpPr>
              <p:cNvPr id="41" name="TextBox 40">
                <a:extLst>
                  <a:ext uri="{FF2B5EF4-FFF2-40B4-BE49-F238E27FC236}">
                    <a16:creationId xmlns:a16="http://schemas.microsoft.com/office/drawing/2014/main" id="{1DECCA94-0553-431D-8BD9-F57D96F5897C}"/>
                  </a:ext>
                </a:extLst>
              </p:cNvPr>
              <p:cNvSpPr txBox="1"/>
              <p:nvPr/>
            </p:nvSpPr>
            <p:spPr>
              <a:xfrm>
                <a:off x="3097592" y="3309693"/>
                <a:ext cx="4558632" cy="1008899"/>
              </a:xfrm>
              <a:prstGeom prst="rect">
                <a:avLst/>
              </a:prstGeom>
              <a:noFill/>
            </p:spPr>
            <p:txBody>
              <a:bodyPr wrap="square" rtlCol="0">
                <a:spAutoFit/>
              </a:bodyPr>
              <a:lstStyle/>
              <a:p>
                <a:r>
                  <a:rPr lang="en-US" sz="3600" dirty="0" err="1">
                    <a:latin typeface="Arial-Rounded" panose="020B0500000000000000" pitchFamily="34" charset="0"/>
                    <a:ea typeface="Arial-Rounded" panose="020B0500000000000000" pitchFamily="34" charset="0"/>
                    <a:cs typeface="Arial-Rounded" panose="020B0500000000000000" pitchFamily="34" charset="0"/>
                  </a:rPr>
                  <a:t>rừng</a:t>
                </a:r>
                <a:r>
                  <a:rPr lang="en-US" sz="3600"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nứa</a:t>
                </a:r>
                <a:endPar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39" name="Picture 38">
              <a:extLst>
                <a:ext uri="{FF2B5EF4-FFF2-40B4-BE49-F238E27FC236}">
                  <a16:creationId xmlns:a16="http://schemas.microsoft.com/office/drawing/2014/main" id="{A8E3E176-FA0A-4E50-BBA0-F87E33662E8E}"/>
                </a:ext>
              </a:extLst>
            </p:cNvPr>
            <p:cNvPicPr>
              <a:picLocks noChangeAspect="1"/>
            </p:cNvPicPr>
            <p:nvPr/>
          </p:nvPicPr>
          <p:blipFill>
            <a:blip r:embed="rId12">
              <a:extLst>
                <a:ext uri="{BEBA8EAE-BF5A-486C-A8C5-ECC9F3942E4B}">
                  <a14:imgProps xmlns:a14="http://schemas.microsoft.com/office/drawing/2010/main">
                    <a14:imgLayer r:embed="rId13">
                      <a14:imgEffect>
                        <a14:artisticCrisscrossEtching/>
                      </a14:imgEffect>
                    </a14:imgLayer>
                  </a14:imgProps>
                </a:ext>
              </a:extLst>
            </a:blip>
            <a:stretch>
              <a:fillRect/>
            </a:stretch>
          </p:blipFill>
          <p:spPr>
            <a:xfrm>
              <a:off x="456545" y="1944464"/>
              <a:ext cx="1724728" cy="1233232"/>
            </a:xfrm>
            <a:prstGeom prst="rect">
              <a:avLst/>
            </a:prstGeom>
          </p:spPr>
        </p:pic>
      </p:grpSp>
      <p:grpSp>
        <p:nvGrpSpPr>
          <p:cNvPr id="42" name="Group 41">
            <a:extLst>
              <a:ext uri="{FF2B5EF4-FFF2-40B4-BE49-F238E27FC236}">
                <a16:creationId xmlns:a16="http://schemas.microsoft.com/office/drawing/2014/main" id="{2CBCF547-A3D9-457A-BADF-2D52156333AF}"/>
              </a:ext>
            </a:extLst>
          </p:cNvPr>
          <p:cNvGrpSpPr/>
          <p:nvPr/>
        </p:nvGrpSpPr>
        <p:grpSpPr>
          <a:xfrm>
            <a:off x="1910056" y="3702626"/>
            <a:ext cx="3696358" cy="1706531"/>
            <a:chOff x="456545" y="1944464"/>
            <a:chExt cx="5769876" cy="2663831"/>
          </a:xfrm>
        </p:grpSpPr>
        <p:grpSp>
          <p:nvGrpSpPr>
            <p:cNvPr id="43" name="Group 42">
              <a:extLst>
                <a:ext uri="{FF2B5EF4-FFF2-40B4-BE49-F238E27FC236}">
                  <a16:creationId xmlns:a16="http://schemas.microsoft.com/office/drawing/2014/main" id="{77FA55E4-B182-4A15-AEC2-DBA2155C2578}"/>
                </a:ext>
              </a:extLst>
            </p:cNvPr>
            <p:cNvGrpSpPr/>
            <p:nvPr/>
          </p:nvGrpSpPr>
          <p:grpSpPr>
            <a:xfrm>
              <a:off x="1262322" y="2677464"/>
              <a:ext cx="4964099" cy="1930831"/>
              <a:chOff x="2692128" y="2809461"/>
              <a:chExt cx="4964099" cy="1930831"/>
            </a:xfrm>
          </p:grpSpPr>
          <p:sp>
            <p:nvSpPr>
              <p:cNvPr id="45" name="Rectangle: Rounded Corners 49">
                <a:extLst>
                  <a:ext uri="{FF2B5EF4-FFF2-40B4-BE49-F238E27FC236}">
                    <a16:creationId xmlns:a16="http://schemas.microsoft.com/office/drawing/2014/main" id="{D7085EA8-4DE6-4153-8319-F094BCA3299D}"/>
                  </a:ext>
                </a:extLst>
              </p:cNvPr>
              <p:cNvSpPr/>
              <p:nvPr/>
            </p:nvSpPr>
            <p:spPr>
              <a:xfrm>
                <a:off x="2692128" y="2809461"/>
                <a:ext cx="4964099" cy="1930831"/>
              </a:xfrm>
              <a:prstGeom prst="roundRect">
                <a:avLst/>
              </a:prstGeom>
              <a:noFill/>
              <a:ln w="9525">
                <a:solidFill>
                  <a:srgbClr val="3E3E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Rounded" panose="020B0500000000000000" pitchFamily="34" charset="0"/>
                  <a:ea typeface="Arial-Rounded" panose="020B0500000000000000" pitchFamily="34" charset="0"/>
                  <a:cs typeface="Arial-Rounded" panose="020B0500000000000000" pitchFamily="34" charset="0"/>
                </a:endParaRPr>
              </a:p>
            </p:txBody>
          </p:sp>
          <p:sp>
            <p:nvSpPr>
              <p:cNvPr id="46" name="TextBox 45">
                <a:extLst>
                  <a:ext uri="{FF2B5EF4-FFF2-40B4-BE49-F238E27FC236}">
                    <a16:creationId xmlns:a16="http://schemas.microsoft.com/office/drawing/2014/main" id="{64FBDC1C-3D45-46DF-A1AA-B6418F79F470}"/>
                  </a:ext>
                </a:extLst>
              </p:cNvPr>
              <p:cNvSpPr txBox="1"/>
              <p:nvPr/>
            </p:nvSpPr>
            <p:spPr>
              <a:xfrm>
                <a:off x="3008384" y="3309693"/>
                <a:ext cx="4558631" cy="1008898"/>
              </a:xfrm>
              <a:prstGeom prst="rect">
                <a:avLst/>
              </a:prstGeom>
              <a:noFill/>
            </p:spPr>
            <p:txBody>
              <a:bodyPr wrap="square" rtlCol="0">
                <a:spAutoFit/>
              </a:bodyPr>
              <a:lstStyle/>
              <a:p>
                <a:r>
                  <a:rPr lang="en-US" sz="3600" dirty="0" err="1">
                    <a:latin typeface="Arial-Rounded" panose="020B0500000000000000" pitchFamily="34" charset="0"/>
                    <a:ea typeface="Arial-Rounded" panose="020B0500000000000000" pitchFamily="34" charset="0"/>
                    <a:cs typeface="Arial-Rounded" panose="020B0500000000000000" pitchFamily="34" charset="0"/>
                  </a:rPr>
                  <a:t>nhận</a:t>
                </a:r>
                <a:r>
                  <a:rPr lang="en-US" sz="3600"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lời</a:t>
                </a:r>
                <a:endPar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44" name="Picture 43">
              <a:extLst>
                <a:ext uri="{FF2B5EF4-FFF2-40B4-BE49-F238E27FC236}">
                  <a16:creationId xmlns:a16="http://schemas.microsoft.com/office/drawing/2014/main" id="{3655CB3A-F96F-405C-8ABC-A1DEA9F65BA2}"/>
                </a:ext>
              </a:extLst>
            </p:cNvPr>
            <p:cNvPicPr>
              <a:picLocks noChangeAspect="1"/>
            </p:cNvPicPr>
            <p:nvPr/>
          </p:nvPicPr>
          <p:blipFill>
            <a:blip r:embed="rId12">
              <a:extLst>
                <a:ext uri="{BEBA8EAE-BF5A-486C-A8C5-ECC9F3942E4B}">
                  <a14:imgProps xmlns:a14="http://schemas.microsoft.com/office/drawing/2010/main">
                    <a14:imgLayer r:embed="rId13">
                      <a14:imgEffect>
                        <a14:artisticCrisscrossEtching/>
                      </a14:imgEffect>
                    </a14:imgLayer>
                  </a14:imgProps>
                </a:ext>
              </a:extLst>
            </a:blip>
            <a:stretch>
              <a:fillRect/>
            </a:stretch>
          </p:blipFill>
          <p:spPr>
            <a:xfrm>
              <a:off x="456545" y="1944464"/>
              <a:ext cx="1724728" cy="1233232"/>
            </a:xfrm>
            <a:prstGeom prst="rect">
              <a:avLst/>
            </a:prstGeom>
          </p:spPr>
        </p:pic>
      </p:grpSp>
      <p:grpSp>
        <p:nvGrpSpPr>
          <p:cNvPr id="47" name="Group 46">
            <a:extLst>
              <a:ext uri="{FF2B5EF4-FFF2-40B4-BE49-F238E27FC236}">
                <a16:creationId xmlns:a16="http://schemas.microsoft.com/office/drawing/2014/main" id="{6BDE4C47-9663-43FE-8D1F-B49792801FB7}"/>
              </a:ext>
            </a:extLst>
          </p:cNvPr>
          <p:cNvGrpSpPr/>
          <p:nvPr/>
        </p:nvGrpSpPr>
        <p:grpSpPr>
          <a:xfrm>
            <a:off x="5572159" y="3764526"/>
            <a:ext cx="5158701" cy="1706531"/>
            <a:chOff x="456545" y="1944464"/>
            <a:chExt cx="8052539" cy="2663831"/>
          </a:xfrm>
        </p:grpSpPr>
        <p:grpSp>
          <p:nvGrpSpPr>
            <p:cNvPr id="48" name="Group 47">
              <a:extLst>
                <a:ext uri="{FF2B5EF4-FFF2-40B4-BE49-F238E27FC236}">
                  <a16:creationId xmlns:a16="http://schemas.microsoft.com/office/drawing/2014/main" id="{4DC907D4-D9B2-4B09-B300-EC9DF2E01786}"/>
                </a:ext>
              </a:extLst>
            </p:cNvPr>
            <p:cNvGrpSpPr/>
            <p:nvPr/>
          </p:nvGrpSpPr>
          <p:grpSpPr>
            <a:xfrm>
              <a:off x="1262322" y="2677464"/>
              <a:ext cx="7246762" cy="1930831"/>
              <a:chOff x="2692128" y="2809461"/>
              <a:chExt cx="7246762" cy="1930831"/>
            </a:xfrm>
          </p:grpSpPr>
          <p:sp>
            <p:nvSpPr>
              <p:cNvPr id="50" name="Rectangle: Rounded Corners 49">
                <a:extLst>
                  <a:ext uri="{FF2B5EF4-FFF2-40B4-BE49-F238E27FC236}">
                    <a16:creationId xmlns:a16="http://schemas.microsoft.com/office/drawing/2014/main" id="{0BB1A589-AE14-425F-A382-819381F898B8}"/>
                  </a:ext>
                </a:extLst>
              </p:cNvPr>
              <p:cNvSpPr/>
              <p:nvPr/>
            </p:nvSpPr>
            <p:spPr>
              <a:xfrm>
                <a:off x="2692128" y="2809461"/>
                <a:ext cx="7045129" cy="1930831"/>
              </a:xfrm>
              <a:prstGeom prst="roundRect">
                <a:avLst/>
              </a:prstGeom>
              <a:solidFill>
                <a:schemeClr val="bg1"/>
              </a:solidFill>
              <a:ln w="9525">
                <a:solidFill>
                  <a:srgbClr val="3E3E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Rounded" panose="020B0500000000000000" pitchFamily="34" charset="0"/>
                  <a:ea typeface="Arial-Rounded" panose="020B0500000000000000" pitchFamily="34" charset="0"/>
                  <a:cs typeface="Arial-Rounded" panose="020B0500000000000000" pitchFamily="34" charset="0"/>
                </a:endParaRPr>
              </a:p>
            </p:txBody>
          </p:sp>
          <p:sp>
            <p:nvSpPr>
              <p:cNvPr id="51" name="TextBox 50">
                <a:extLst>
                  <a:ext uri="{FF2B5EF4-FFF2-40B4-BE49-F238E27FC236}">
                    <a16:creationId xmlns:a16="http://schemas.microsoft.com/office/drawing/2014/main" id="{30BD3380-EF5E-413E-B434-2797E92FA00E}"/>
                  </a:ext>
                </a:extLst>
              </p:cNvPr>
              <p:cNvSpPr txBox="1"/>
              <p:nvPr/>
            </p:nvSpPr>
            <p:spPr>
              <a:xfrm>
                <a:off x="2982238" y="2979623"/>
                <a:ext cx="6956652" cy="1008898"/>
              </a:xfrm>
              <a:prstGeom prst="rect">
                <a:avLst/>
              </a:prstGeom>
              <a:noFill/>
            </p:spPr>
            <p:txBody>
              <a:bodyPr wrap="square" rtlCol="0">
                <a:spAutoFit/>
              </a:bodyPr>
              <a:lstStyle/>
              <a:p>
                <a:r>
                  <a:rPr lang="en-US" sz="3600" dirty="0" err="1">
                    <a:latin typeface="Arial-Rounded" panose="020B0500000000000000" pitchFamily="34" charset="0"/>
                    <a:ea typeface="Arial-Rounded" panose="020B0500000000000000" pitchFamily="34" charset="0"/>
                    <a:cs typeface="Arial-Rounded" panose="020B0500000000000000" pitchFamily="34" charset="0"/>
                  </a:rPr>
                  <a:t>rừng</a:t>
                </a:r>
                <a:r>
                  <a:rPr lang="en-US" sz="3600"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lim</a:t>
                </a:r>
                <a:endPar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49" name="Picture 48">
              <a:extLst>
                <a:ext uri="{FF2B5EF4-FFF2-40B4-BE49-F238E27FC236}">
                  <a16:creationId xmlns:a16="http://schemas.microsoft.com/office/drawing/2014/main" id="{E63C267A-28B1-46CE-A3A3-7AD88E4D9E5B}"/>
                </a:ext>
              </a:extLst>
            </p:cNvPr>
            <p:cNvPicPr>
              <a:picLocks noChangeAspect="1"/>
            </p:cNvPicPr>
            <p:nvPr/>
          </p:nvPicPr>
          <p:blipFill>
            <a:blip r:embed="rId12">
              <a:extLst>
                <a:ext uri="{BEBA8EAE-BF5A-486C-A8C5-ECC9F3942E4B}">
                  <a14:imgProps xmlns:a14="http://schemas.microsoft.com/office/drawing/2010/main">
                    <a14:imgLayer r:embed="rId13">
                      <a14:imgEffect>
                        <a14:artisticCrisscrossEtching/>
                      </a14:imgEffect>
                    </a14:imgLayer>
                  </a14:imgProps>
                </a:ext>
              </a:extLst>
            </a:blip>
            <a:stretch>
              <a:fillRect/>
            </a:stretch>
          </p:blipFill>
          <p:spPr>
            <a:xfrm>
              <a:off x="456545" y="1944464"/>
              <a:ext cx="1724728" cy="1233232"/>
            </a:xfrm>
            <a:prstGeom prst="rect">
              <a:avLst/>
            </a:prstGeom>
          </p:spPr>
        </p:pic>
      </p:grpSp>
      <p:sp>
        <p:nvSpPr>
          <p:cNvPr id="52" name="Rectangle: Rounded Corners 51">
            <a:extLst>
              <a:ext uri="{FF2B5EF4-FFF2-40B4-BE49-F238E27FC236}">
                <a16:creationId xmlns:a16="http://schemas.microsoft.com/office/drawing/2014/main" id="{56F2A910-8ECC-443D-A7CC-EB2DEED910F0}"/>
              </a:ext>
            </a:extLst>
          </p:cNvPr>
          <p:cNvSpPr/>
          <p:nvPr/>
        </p:nvSpPr>
        <p:spPr>
          <a:xfrm>
            <a:off x="3166342" y="838189"/>
            <a:ext cx="5587133" cy="800112"/>
          </a:xfrm>
          <a:prstGeom prst="roundRect">
            <a:avLst>
              <a:gd name="adj" fmla="val 37824"/>
            </a:avLst>
          </a:prstGeom>
          <a:solidFill>
            <a:srgbClr val="EF8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Luyện</a:t>
            </a:r>
            <a:r>
              <a:rPr kumimoji="0" lang="en-US" sz="4800" b="1" i="0" u="none" strike="noStrike" kern="1200" cap="none" spc="0" normalizeH="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noProof="0" dirty="0" err="1">
                <a:ln>
                  <a:noFill/>
                </a:ln>
                <a:solidFill>
                  <a:prstClr val="white"/>
                </a:solidFill>
                <a:effectLst/>
                <a:uLnTx/>
                <a:uFillTx/>
                <a:latin typeface="Calibri" panose="020F0502020204030204" pitchFamily="34" charset="0"/>
                <a:ea typeface="+mn-ea"/>
                <a:cs typeface="Calibri" panose="020F0502020204030204" pitchFamily="34" charset="0"/>
              </a:rPr>
              <a:t>đọc</a:t>
            </a:r>
            <a:r>
              <a:rPr kumimoji="0" lang="en-US" sz="4800" b="1" i="0" u="none" strike="noStrike" kern="1200" cap="none" spc="0" normalizeH="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noProof="0" dirty="0" err="1">
                <a:ln>
                  <a:noFill/>
                </a:ln>
                <a:solidFill>
                  <a:prstClr val="white"/>
                </a:solidFill>
                <a:effectLst/>
                <a:uLnTx/>
                <a:uFillTx/>
                <a:latin typeface="Calibri" panose="020F0502020204030204" pitchFamily="34" charset="0"/>
                <a:ea typeface="+mn-ea"/>
                <a:cs typeface="Calibri" panose="020F0502020204030204" pitchFamily="34" charset="0"/>
              </a:rPr>
              <a:t>từ</a:t>
            </a:r>
            <a:r>
              <a:rPr kumimoji="0" lang="en-US" sz="4800" b="1" i="0" u="none" strike="noStrike" kern="1200" cap="none" spc="0" normalizeH="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noProof="0" dirty="0" err="1">
                <a:ln>
                  <a:noFill/>
                </a:ln>
                <a:solidFill>
                  <a:prstClr val="white"/>
                </a:solidFill>
                <a:effectLst/>
                <a:uLnTx/>
                <a:uFillTx/>
                <a:latin typeface="Calibri" panose="020F0502020204030204" pitchFamily="34" charset="0"/>
                <a:ea typeface="+mn-ea"/>
                <a:cs typeface="Calibri" panose="020F0502020204030204" pitchFamily="34" charset="0"/>
              </a:rPr>
              <a:t>khó</a:t>
            </a:r>
            <a:endPar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9922143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ppt_x"/>
                                          </p:val>
                                        </p:tav>
                                        <p:tav tm="100000">
                                          <p:val>
                                            <p:strVal val="#ppt_x"/>
                                          </p:val>
                                        </p:tav>
                                      </p:tavLst>
                                    </p:anim>
                                    <p:anim calcmode="lin" valueType="num">
                                      <p:cBhvr additive="base">
                                        <p:cTn id="3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2" name="Picture 11">
            <a:extLst>
              <a:ext uri="{FF2B5EF4-FFF2-40B4-BE49-F238E27FC236}">
                <a16:creationId xmlns:a16="http://schemas.microsoft.com/office/drawing/2014/main" id="{2C308F8D-51DC-4DB9-81A7-BC0BEE43885A}"/>
              </a:ext>
            </a:extLst>
          </p:cNvPr>
          <p:cNvPicPr>
            <a:picLocks noChangeAspect="1"/>
          </p:cNvPicPr>
          <p:nvPr/>
        </p:nvPicPr>
        <p:blipFill>
          <a:blip r:embed="rId10"/>
          <a:stretch>
            <a:fillRect/>
          </a:stretch>
        </p:blipFill>
        <p:spPr>
          <a:xfrm>
            <a:off x="949795" y="855052"/>
            <a:ext cx="957155" cy="762066"/>
          </a:xfrm>
          <a:prstGeom prst="rect">
            <a:avLst/>
          </a:prstGeom>
        </p:spPr>
      </p:pic>
      <p:sp>
        <p:nvSpPr>
          <p:cNvPr id="13" name="TextBox 12">
            <a:extLst>
              <a:ext uri="{FF2B5EF4-FFF2-40B4-BE49-F238E27FC236}">
                <a16:creationId xmlns:a16="http://schemas.microsoft.com/office/drawing/2014/main" id="{E83DD8B0-355C-408F-8E17-FB5F9FB0959F}"/>
              </a:ext>
            </a:extLst>
          </p:cNvPr>
          <p:cNvSpPr txBox="1"/>
          <p:nvPr/>
        </p:nvSpPr>
        <p:spPr>
          <a:xfrm>
            <a:off x="1833378" y="891091"/>
            <a:ext cx="3900672" cy="715089"/>
          </a:xfrm>
          <a:prstGeom prst="roundRect">
            <a:avLst/>
          </a:prstGeom>
          <a:solidFill>
            <a:srgbClr val="FFFFCC"/>
          </a:solidFill>
          <a:ln w="28575">
            <a:solidFill>
              <a:srgbClr val="217875"/>
            </a:solidFill>
            <a:prstDash val="sysDash"/>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36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prstClr val="black">
                    <a:lumMod val="95000"/>
                    <a:lumOff val="5000"/>
                  </a:prstClr>
                </a:solidFill>
                <a:latin typeface="Arial-Rounded" panose="020B0500000000000000" pitchFamily="34" charset="0"/>
                <a:ea typeface="Arial-Rounded" panose="020B0500000000000000" pitchFamily="34" charset="0"/>
                <a:cs typeface="Arial-Rounded" panose="020B0500000000000000" pitchFamily="34" charset="0"/>
              </a:rPr>
              <a:t>đọc</a:t>
            </a:r>
            <a:r>
              <a:rPr lang="en-US" sz="3600" b="1" dirty="0">
                <a:solidFill>
                  <a:prstClr val="black">
                    <a:lumMod val="95000"/>
                    <a:lumOff val="5000"/>
                  </a:prstClr>
                </a:solidFill>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câu</a:t>
            </a:r>
            <a:r>
              <a:rPr kumimoji="0" lang="en-US" sz="36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endParaRPr kumimoji="0" lang="en-US" sz="36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TextBox 13">
            <a:extLst>
              <a:ext uri="{FF2B5EF4-FFF2-40B4-BE49-F238E27FC236}">
                <a16:creationId xmlns:a16="http://schemas.microsoft.com/office/drawing/2014/main" id="{D8ACA6F8-957B-4AE4-BCB4-3EA6081FCA55}"/>
              </a:ext>
            </a:extLst>
          </p:cNvPr>
          <p:cNvSpPr txBox="1"/>
          <p:nvPr/>
        </p:nvSpPr>
        <p:spPr>
          <a:xfrm>
            <a:off x="1233837" y="2052884"/>
            <a:ext cx="9691337" cy="1468864"/>
          </a:xfrm>
          <a:prstGeom prst="rect">
            <a:avLst/>
          </a:prstGeom>
          <a:solidFill>
            <a:schemeClr val="accent4">
              <a:lumMod val="20000"/>
              <a:lumOff val="80000"/>
            </a:schemeClr>
          </a:solidFill>
        </p:spPr>
        <p:txBody>
          <a:bodyPr wrap="square">
            <a:spAutoFit/>
          </a:bodyPr>
          <a:lstStyle/>
          <a:p>
            <a:pPr lvl="0" algn="just">
              <a:lnSpc>
                <a:spcPct val="150000"/>
              </a:lnSpc>
            </a:pPr>
            <a:r>
              <a:rPr lang="vi-VN"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Gà trống bay đến cây chò cao nhất,</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vi-VN"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nhìn lên</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vi-VN"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thấy mây bồng bềnh và sao nhấp nháy.</a:t>
            </a:r>
            <a:r>
              <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32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TextBox 14">
            <a:extLst>
              <a:ext uri="{FF2B5EF4-FFF2-40B4-BE49-F238E27FC236}">
                <a16:creationId xmlns:a16="http://schemas.microsoft.com/office/drawing/2014/main" id="{73D5938E-4380-40FC-B872-13FFACC65096}"/>
              </a:ext>
            </a:extLst>
          </p:cNvPr>
          <p:cNvSpPr txBox="1"/>
          <p:nvPr/>
        </p:nvSpPr>
        <p:spPr>
          <a:xfrm>
            <a:off x="1205262" y="4062659"/>
            <a:ext cx="9929463" cy="1685077"/>
          </a:xfrm>
          <a:prstGeom prst="rect">
            <a:avLst/>
          </a:prstGeom>
          <a:solidFill>
            <a:schemeClr val="accent4">
              <a:lumMod val="20000"/>
              <a:lumOff val="80000"/>
            </a:schemeClr>
          </a:solidFill>
        </p:spPr>
        <p:txBody>
          <a:bodyPr wrap="square">
            <a:spAutoFit/>
          </a:bodyPr>
          <a:lstStyle/>
          <a:p>
            <a:pPr lvl="0" algn="just">
              <a:lnSpc>
                <a:spcPct val="150000"/>
              </a:lnSpc>
            </a:pPr>
            <a:r>
              <a:rPr lang="vi-VN" sz="36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Mặt trời</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vi-VN" sz="36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vươn những cánh tay ánh sáng</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vi-VN" sz="36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đính lên đầu gà trống một cụm lửa hồng…</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endParaRPr lang="vi-VN" sz="36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9298958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5">
              <a:extLst>
                <a:ext uri="{96DAC541-7B7A-43D3-8B79-37D633B846F1}">
                  <asvg:svgBlip xmlns:asvg="http://schemas.microsoft.com/office/drawing/2016/SVG/main" r:embed="rId6"/>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9">
              <a:extLst>
                <a:ext uri="{96DAC541-7B7A-43D3-8B79-37D633B846F1}">
                  <asvg:svgBlip xmlns:asvg="http://schemas.microsoft.com/office/drawing/2016/SVG/main" r:embed="rId10"/>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400050" y="361950"/>
            <a:ext cx="11153775" cy="631507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TextBox 3">
            <a:extLst>
              <a:ext uri="{FF2B5EF4-FFF2-40B4-BE49-F238E27FC236}">
                <a16:creationId xmlns:a16="http://schemas.microsoft.com/office/drawing/2014/main" id="{1A0155B8-B599-4AA6-BF3D-D6077BCE17E7}"/>
              </a:ext>
            </a:extLst>
          </p:cNvPr>
          <p:cNvSpPr txBox="1"/>
          <p:nvPr/>
        </p:nvSpPr>
        <p:spPr>
          <a:xfrm>
            <a:off x="4438650" y="361950"/>
            <a:ext cx="454342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mặt</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trời</a:t>
            </a:r>
            <a:endPar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5" name="TextBox 4">
            <a:extLst>
              <a:ext uri="{FF2B5EF4-FFF2-40B4-BE49-F238E27FC236}">
                <a16:creationId xmlns:a16="http://schemas.microsoft.com/office/drawing/2014/main" id="{AEBCDBA7-35BD-476B-8BFB-F5338AB80E7B}"/>
              </a:ext>
            </a:extLst>
          </p:cNvPr>
          <p:cNvSpPr txBox="1"/>
          <p:nvPr/>
        </p:nvSpPr>
        <p:spPr>
          <a:xfrm>
            <a:off x="895350" y="1076325"/>
            <a:ext cx="10325100"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muôn loài sống trong rừng già tối tăm, ẩm ướt. Gõ kiến được giao nhiệm vụ đến các nhà hỏi xem ai có thể đi tìm mặt trời.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Gõ kiến gõ cửa nhà công, công mải múa. Gõ cửa nhà liếu điếu, liếu điếu bận cãi nhau. Gõ cửa nhà chích chòe, chích chòe mải hót,… Chỉ có gà trống nhận lời đi tìm mặt trời.</a:t>
            </a:r>
          </a:p>
        </p:txBody>
      </p:sp>
      <p:pic>
        <p:nvPicPr>
          <p:cNvPr id="7" name="Picture 6">
            <a:extLst>
              <a:ext uri="{FF2B5EF4-FFF2-40B4-BE49-F238E27FC236}">
                <a16:creationId xmlns:a16="http://schemas.microsoft.com/office/drawing/2014/main" id="{4DDFB0B9-CCDD-4000-A882-ADA502ACF041}"/>
              </a:ext>
            </a:extLst>
          </p:cNvPr>
          <p:cNvPicPr>
            <a:picLocks noChangeAspect="1"/>
          </p:cNvPicPr>
          <p:nvPr/>
        </p:nvPicPr>
        <p:blipFill>
          <a:blip r:embed="rId11"/>
          <a:stretch>
            <a:fillRect/>
          </a:stretch>
        </p:blipFill>
        <p:spPr>
          <a:xfrm>
            <a:off x="657224" y="3152287"/>
            <a:ext cx="2657475" cy="3448537"/>
          </a:xfrm>
          <a:prstGeom prst="rect">
            <a:avLst/>
          </a:prstGeom>
        </p:spPr>
      </p:pic>
      <p:pic>
        <p:nvPicPr>
          <p:cNvPr id="12" name="Picture 11">
            <a:extLst>
              <a:ext uri="{FF2B5EF4-FFF2-40B4-BE49-F238E27FC236}">
                <a16:creationId xmlns:a16="http://schemas.microsoft.com/office/drawing/2014/main" id="{F93AA6A1-7190-4DC4-AB8C-BFABFDC4954E}"/>
              </a:ext>
            </a:extLst>
          </p:cNvPr>
          <p:cNvPicPr>
            <a:picLocks noChangeAspect="1"/>
          </p:cNvPicPr>
          <p:nvPr/>
        </p:nvPicPr>
        <p:blipFill>
          <a:blip r:embed="rId12"/>
          <a:stretch>
            <a:fillRect/>
          </a:stretch>
        </p:blipFill>
        <p:spPr>
          <a:xfrm>
            <a:off x="3276600" y="5962650"/>
            <a:ext cx="2667000" cy="661987"/>
          </a:xfrm>
          <a:prstGeom prst="rect">
            <a:avLst/>
          </a:prstGeom>
        </p:spPr>
      </p:pic>
      <p:sp>
        <p:nvSpPr>
          <p:cNvPr id="28" name="TextBox 27">
            <a:extLst>
              <a:ext uri="{FF2B5EF4-FFF2-40B4-BE49-F238E27FC236}">
                <a16:creationId xmlns:a16="http://schemas.microsoft.com/office/drawing/2014/main" id="{8700C049-737F-4129-B31A-FA83074BFA10}"/>
              </a:ext>
            </a:extLst>
          </p:cNvPr>
          <p:cNvSpPr txBox="1"/>
          <p:nvPr/>
        </p:nvSpPr>
        <p:spPr>
          <a:xfrm>
            <a:off x="4210050" y="2781300"/>
            <a:ext cx="7105650"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Gà trống bay từ bụi mây lên rừng nứa. Từ rừng nứa lên rừng lim. Từ rừng lim lên rừng chò. Gà trống bay đến cây chò cao nhất, nhìn lên thấy mây bồng bềnh và sao nhấp nháy. Nó đậu ở đấy chờ mặt trời.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Gió lạnh rít ù ù. Mấy lần gà trống suýt ngã. Nó quắp những ngón chân thật chặt vào thân cây. Chờ mãi, đợi mãi… Nghĩ thương các bạn sống trong tối tăm, ẩm ướt, gà trống đấm ngực kêu to: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Trời đất ơi…. ơi…!</a:t>
            </a:r>
          </a:p>
        </p:txBody>
      </p:sp>
      <p:sp>
        <p:nvSpPr>
          <p:cNvPr id="13" name="Rectangle: Rounded Corners 12">
            <a:extLst>
              <a:ext uri="{FF2B5EF4-FFF2-40B4-BE49-F238E27FC236}">
                <a16:creationId xmlns:a16="http://schemas.microsoft.com/office/drawing/2014/main" id="{BCC3EA28-6095-46C2-A987-EEB28CEE8103}"/>
              </a:ext>
            </a:extLst>
          </p:cNvPr>
          <p:cNvSpPr/>
          <p:nvPr/>
        </p:nvSpPr>
        <p:spPr>
          <a:xfrm>
            <a:off x="287991" y="303184"/>
            <a:ext cx="3686129" cy="566678"/>
          </a:xfrm>
          <a:prstGeom prst="roundRect">
            <a:avLst>
              <a:gd name="adj" fmla="val 378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Cùng</a:t>
            </a:r>
            <a:r>
              <a:rPr kumimoji="0" lang="en-US" sz="4000" b="1" i="0" u="none" strike="noStrike" kern="1200" cap="none" spc="0" normalizeH="0" noProof="0" dirty="0">
                <a:ln>
                  <a:noFill/>
                </a:ln>
                <a:solidFill>
                  <a:prstClr val="white"/>
                </a:solidFill>
                <a:effectLst/>
                <a:uLnTx/>
                <a:uFillTx/>
                <a:latin typeface="Calibri" panose="020F0502020204030204" pitchFamily="34" charset="0"/>
                <a:ea typeface="+mn-ea"/>
                <a:cs typeface="Calibri" panose="020F0502020204030204" pitchFamily="34" charset="0"/>
              </a:rPr>
              <a:t> chia </a:t>
            </a:r>
            <a:r>
              <a:rPr kumimoji="0" lang="en-US" sz="4000" b="1" i="0" u="none" strike="noStrike" kern="1200" cap="none" spc="0" normalizeH="0" noProof="0" dirty="0" err="1">
                <a:ln>
                  <a:noFill/>
                </a:ln>
                <a:solidFill>
                  <a:prstClr val="white"/>
                </a:solidFill>
                <a:effectLst/>
                <a:uLnTx/>
                <a:uFillTx/>
                <a:latin typeface="Calibri" panose="020F0502020204030204" pitchFamily="34" charset="0"/>
                <a:ea typeface="+mn-ea"/>
                <a:cs typeface="Calibri" panose="020F0502020204030204" pitchFamily="34" charset="0"/>
              </a:rPr>
              <a:t>đoạn</a:t>
            </a:r>
            <a:endPar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4" name="Group 13">
            <a:extLst>
              <a:ext uri="{FF2B5EF4-FFF2-40B4-BE49-F238E27FC236}">
                <a16:creationId xmlns:a16="http://schemas.microsoft.com/office/drawing/2014/main" id="{22FB48C2-DC20-4AFB-BC5E-C0A2C9543393}"/>
              </a:ext>
            </a:extLst>
          </p:cNvPr>
          <p:cNvGrpSpPr/>
          <p:nvPr/>
        </p:nvGrpSpPr>
        <p:grpSpPr>
          <a:xfrm>
            <a:off x="372279" y="1067679"/>
            <a:ext cx="851094" cy="584333"/>
            <a:chOff x="47097" y="972081"/>
            <a:chExt cx="851094" cy="584333"/>
          </a:xfrm>
        </p:grpSpPr>
        <p:pic>
          <p:nvPicPr>
            <p:cNvPr id="15" name="Picture 14">
              <a:extLst>
                <a:ext uri="{FF2B5EF4-FFF2-40B4-BE49-F238E27FC236}">
                  <a16:creationId xmlns:a16="http://schemas.microsoft.com/office/drawing/2014/main" id="{EBCEEE04-229C-4190-B259-613E79800E3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097" y="972081"/>
              <a:ext cx="851094" cy="584333"/>
            </a:xfrm>
            <a:prstGeom prst="rect">
              <a:avLst/>
            </a:prstGeom>
          </p:spPr>
        </p:pic>
        <p:sp>
          <p:nvSpPr>
            <p:cNvPr id="16" name="TextBox 15">
              <a:extLst>
                <a:ext uri="{FF2B5EF4-FFF2-40B4-BE49-F238E27FC236}">
                  <a16:creationId xmlns:a16="http://schemas.microsoft.com/office/drawing/2014/main" id="{57ADB14B-CF6F-47BF-A468-D77B1F79950C}"/>
                </a:ext>
              </a:extLst>
            </p:cNvPr>
            <p:cNvSpPr txBox="1"/>
            <p:nvPr/>
          </p:nvSpPr>
          <p:spPr>
            <a:xfrm>
              <a:off x="297634" y="1015865"/>
              <a:ext cx="31130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1</a:t>
              </a:r>
            </a:p>
          </p:txBody>
        </p:sp>
      </p:grpSp>
      <p:grpSp>
        <p:nvGrpSpPr>
          <p:cNvPr id="17" name="Group 16">
            <a:extLst>
              <a:ext uri="{FF2B5EF4-FFF2-40B4-BE49-F238E27FC236}">
                <a16:creationId xmlns:a16="http://schemas.microsoft.com/office/drawing/2014/main" id="{0A63EC92-1CD3-44FA-9559-AA4CC8C729EB}"/>
              </a:ext>
            </a:extLst>
          </p:cNvPr>
          <p:cNvGrpSpPr/>
          <p:nvPr/>
        </p:nvGrpSpPr>
        <p:grpSpPr>
          <a:xfrm>
            <a:off x="3677454" y="2725029"/>
            <a:ext cx="851094" cy="584333"/>
            <a:chOff x="47097" y="972081"/>
            <a:chExt cx="851094" cy="584333"/>
          </a:xfrm>
        </p:grpSpPr>
        <p:pic>
          <p:nvPicPr>
            <p:cNvPr id="18" name="Picture 17">
              <a:extLst>
                <a:ext uri="{FF2B5EF4-FFF2-40B4-BE49-F238E27FC236}">
                  <a16:creationId xmlns:a16="http://schemas.microsoft.com/office/drawing/2014/main" id="{BF4962E6-A4BA-42F9-90BC-2ADD5B44259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097" y="972081"/>
              <a:ext cx="851094" cy="584333"/>
            </a:xfrm>
            <a:prstGeom prst="rect">
              <a:avLst/>
            </a:prstGeom>
          </p:spPr>
        </p:pic>
        <p:sp>
          <p:nvSpPr>
            <p:cNvPr id="20" name="TextBox 19">
              <a:extLst>
                <a:ext uri="{FF2B5EF4-FFF2-40B4-BE49-F238E27FC236}">
                  <a16:creationId xmlns:a16="http://schemas.microsoft.com/office/drawing/2014/main" id="{C5004F0C-49DB-4E44-9B20-1F9E336667EA}"/>
                </a:ext>
              </a:extLst>
            </p:cNvPr>
            <p:cNvSpPr txBox="1"/>
            <p:nvPr/>
          </p:nvSpPr>
          <p:spPr>
            <a:xfrm>
              <a:off x="297634" y="1015865"/>
              <a:ext cx="37702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2</a:t>
              </a:r>
            </a:p>
          </p:txBody>
        </p:sp>
      </p:grpSp>
      <p:grpSp>
        <p:nvGrpSpPr>
          <p:cNvPr id="23" name="Group 22">
            <a:extLst>
              <a:ext uri="{FF2B5EF4-FFF2-40B4-BE49-F238E27FC236}">
                <a16:creationId xmlns:a16="http://schemas.microsoft.com/office/drawing/2014/main" id="{B05EF6A2-908D-43EB-8B56-09E43B30C86C}"/>
              </a:ext>
            </a:extLst>
          </p:cNvPr>
          <p:cNvGrpSpPr/>
          <p:nvPr/>
        </p:nvGrpSpPr>
        <p:grpSpPr>
          <a:xfrm>
            <a:off x="3686979" y="4182354"/>
            <a:ext cx="851094" cy="584333"/>
            <a:chOff x="47097" y="972081"/>
            <a:chExt cx="851094" cy="584333"/>
          </a:xfrm>
        </p:grpSpPr>
        <p:pic>
          <p:nvPicPr>
            <p:cNvPr id="24" name="Picture 23">
              <a:extLst>
                <a:ext uri="{FF2B5EF4-FFF2-40B4-BE49-F238E27FC236}">
                  <a16:creationId xmlns:a16="http://schemas.microsoft.com/office/drawing/2014/main" id="{EDD4B3F3-7D22-4BBF-B9B0-89E16A338CD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097" y="972081"/>
              <a:ext cx="851094" cy="584333"/>
            </a:xfrm>
            <a:prstGeom prst="rect">
              <a:avLst/>
            </a:prstGeom>
          </p:spPr>
        </p:pic>
        <p:sp>
          <p:nvSpPr>
            <p:cNvPr id="25" name="TextBox 24">
              <a:extLst>
                <a:ext uri="{FF2B5EF4-FFF2-40B4-BE49-F238E27FC236}">
                  <a16:creationId xmlns:a16="http://schemas.microsoft.com/office/drawing/2014/main" id="{0525392A-DE87-437A-B294-0F594D6EBC07}"/>
                </a:ext>
              </a:extLst>
            </p:cNvPr>
            <p:cNvSpPr txBox="1"/>
            <p:nvPr/>
          </p:nvSpPr>
          <p:spPr>
            <a:xfrm>
              <a:off x="297634" y="1015865"/>
              <a:ext cx="37702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3</a:t>
              </a:r>
            </a:p>
          </p:txBody>
        </p:sp>
      </p:grpSp>
    </p:spTree>
    <p:extLst>
      <p:ext uri="{BB962C8B-B14F-4D97-AF65-F5344CB8AC3E}">
        <p14:creationId xmlns:p14="http://schemas.microsoft.com/office/powerpoint/2010/main" val="2723656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TextBox 5">
            <a:extLst>
              <a:ext uri="{FF2B5EF4-FFF2-40B4-BE49-F238E27FC236}">
                <a16:creationId xmlns:a16="http://schemas.microsoft.com/office/drawing/2014/main" id="{8C889E33-0D86-46A3-870E-B7A3016D5C17}"/>
              </a:ext>
            </a:extLst>
          </p:cNvPr>
          <p:cNvSpPr txBox="1"/>
          <p:nvPr/>
        </p:nvSpPr>
        <p:spPr>
          <a:xfrm>
            <a:off x="1047750" y="523875"/>
            <a:ext cx="10106025" cy="582114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 lạ thay, gà trống vừa dứt tiếng kêu đầu thì sương tan. Dứt tiếng kêu thứ hai, sao lặn. Dứt tiếng kêu thứ ba, đằng đông ửng sáng, mặt trời hiện ra. Mặt trời vươn những cánh tay ánh sáng đính lên đầu gà trống một cụm lửa hồng.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Gà trống vui sướng bay về. Bay tới đâu, ánh sáng theo đến đấy. Đất rừng sáng tươi như tranh vẽ.</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Từ đó, khi gà trống cất tiếng gáy là mặt trời hiện ra, chiếu ánh sáng cho mọi người, mọi vật.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 Vũ Tú Nam)</a:t>
            </a:r>
          </a:p>
        </p:txBody>
      </p:sp>
      <p:grpSp>
        <p:nvGrpSpPr>
          <p:cNvPr id="13" name="Group 12">
            <a:extLst>
              <a:ext uri="{FF2B5EF4-FFF2-40B4-BE49-F238E27FC236}">
                <a16:creationId xmlns:a16="http://schemas.microsoft.com/office/drawing/2014/main" id="{0055F872-C999-435E-9D54-20E154D79E1D}"/>
              </a:ext>
            </a:extLst>
          </p:cNvPr>
          <p:cNvGrpSpPr/>
          <p:nvPr/>
        </p:nvGrpSpPr>
        <p:grpSpPr>
          <a:xfrm>
            <a:off x="515154" y="610479"/>
            <a:ext cx="851094" cy="584333"/>
            <a:chOff x="47097" y="972081"/>
            <a:chExt cx="851094" cy="584333"/>
          </a:xfrm>
        </p:grpSpPr>
        <p:pic>
          <p:nvPicPr>
            <p:cNvPr id="14" name="Picture 13">
              <a:extLst>
                <a:ext uri="{FF2B5EF4-FFF2-40B4-BE49-F238E27FC236}">
                  <a16:creationId xmlns:a16="http://schemas.microsoft.com/office/drawing/2014/main" id="{5F755D54-B289-4D8C-9317-2D0A366B855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97" y="972081"/>
              <a:ext cx="851094" cy="584333"/>
            </a:xfrm>
            <a:prstGeom prst="rect">
              <a:avLst/>
            </a:prstGeom>
          </p:spPr>
        </p:pic>
        <p:sp>
          <p:nvSpPr>
            <p:cNvPr id="15" name="TextBox 14">
              <a:extLst>
                <a:ext uri="{FF2B5EF4-FFF2-40B4-BE49-F238E27FC236}">
                  <a16:creationId xmlns:a16="http://schemas.microsoft.com/office/drawing/2014/main" id="{4DA816EA-C408-4CC4-B9F1-C24321B11508}"/>
                </a:ext>
              </a:extLst>
            </p:cNvPr>
            <p:cNvSpPr txBox="1"/>
            <p:nvPr/>
          </p:nvSpPr>
          <p:spPr>
            <a:xfrm>
              <a:off x="297634" y="1015865"/>
              <a:ext cx="37702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4</a:t>
              </a:r>
            </a:p>
          </p:txBody>
        </p:sp>
      </p:grpSp>
    </p:spTree>
    <p:extLst>
      <p:ext uri="{BB962C8B-B14F-4D97-AF65-F5344CB8AC3E}">
        <p14:creationId xmlns:p14="http://schemas.microsoft.com/office/powerpoint/2010/main" val="8861178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1" name="Rectangle 30">
            <a:extLst>
              <a:ext uri="{FF2B5EF4-FFF2-40B4-BE49-F238E27FC236}">
                <a16:creationId xmlns:a16="http://schemas.microsoft.com/office/drawing/2014/main" id="{01F230D2-9548-4E39-9533-1494EBFCFB73}"/>
              </a:ext>
            </a:extLst>
          </p:cNvPr>
          <p:cNvSpPr/>
          <p:nvPr/>
        </p:nvSpPr>
        <p:spPr>
          <a:xfrm>
            <a:off x="1142639" y="806999"/>
            <a:ext cx="4529911" cy="646331"/>
          </a:xfrm>
          <a:prstGeom prst="rect">
            <a:avLst/>
          </a:prstGeom>
        </p:spPr>
        <p:txBody>
          <a:bodyPr wrap="square">
            <a:spAutoFit/>
          </a:bodyPr>
          <a:lstStyle/>
          <a:p>
            <a:pPr algn="ctr">
              <a:buClrTx/>
              <a:buFontTx/>
              <a:buNone/>
              <a:defRPr/>
            </a:pPr>
            <a:r>
              <a:rPr lang="en-US" altLang="zh-CN" sz="3600" b="1" dirty="0" err="1">
                <a:solidFill>
                  <a:srgbClr val="0070C0"/>
                </a:solidFill>
                <a:latin typeface="Arial-Rounded" panose="020B0500000000000000" pitchFamily="34" charset="0"/>
                <a:ea typeface="Arial-Rounded" panose="020B0500000000000000" pitchFamily="34" charset="0"/>
                <a:cs typeface="Arial-Rounded" panose="020B0500000000000000" pitchFamily="34" charset="0"/>
              </a:rPr>
              <a:t>Luyện</a:t>
            </a:r>
            <a:r>
              <a:rPr lang="en-US" altLang="zh-CN" sz="3600" b="1" dirty="0">
                <a:solidFill>
                  <a:srgbClr val="0070C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600" b="1" dirty="0" err="1">
                <a:solidFill>
                  <a:srgbClr val="0070C0"/>
                </a:solidFill>
                <a:latin typeface="Arial-Rounded" panose="020B0500000000000000" pitchFamily="34" charset="0"/>
                <a:ea typeface="Arial-Rounded" panose="020B0500000000000000" pitchFamily="34" charset="0"/>
                <a:cs typeface="Arial-Rounded" panose="020B0500000000000000" pitchFamily="34" charset="0"/>
              </a:rPr>
              <a:t>đọc</a:t>
            </a:r>
            <a:r>
              <a:rPr lang="en-US" altLang="zh-CN" sz="3600" b="1" dirty="0">
                <a:solidFill>
                  <a:srgbClr val="0070C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600" b="1" dirty="0" err="1">
                <a:solidFill>
                  <a:srgbClr val="0070C0"/>
                </a:solidFill>
                <a:latin typeface="Arial-Rounded" panose="020B0500000000000000" pitchFamily="34" charset="0"/>
                <a:ea typeface="Arial-Rounded" panose="020B0500000000000000" pitchFamily="34" charset="0"/>
                <a:cs typeface="Arial-Rounded" panose="020B0500000000000000" pitchFamily="34" charset="0"/>
              </a:rPr>
              <a:t>nhóm</a:t>
            </a:r>
            <a:endParaRPr lang="zh-CN" altLang="en-US" sz="3600" b="1" dirty="0">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2" name="Rectangle 31">
            <a:extLst>
              <a:ext uri="{FF2B5EF4-FFF2-40B4-BE49-F238E27FC236}">
                <a16:creationId xmlns:a16="http://schemas.microsoft.com/office/drawing/2014/main" id="{D802DF7B-40C2-4B94-BD24-67262F6B84AC}"/>
              </a:ext>
            </a:extLst>
          </p:cNvPr>
          <p:cNvSpPr/>
          <p:nvPr/>
        </p:nvSpPr>
        <p:spPr>
          <a:xfrm>
            <a:off x="1030593" y="1453330"/>
            <a:ext cx="6047864" cy="2123658"/>
          </a:xfrm>
          <a:prstGeom prst="rect">
            <a:avLst/>
          </a:prstGeom>
        </p:spPr>
        <p:txBody>
          <a:bodyPr wrap="square">
            <a:spAutoFit/>
          </a:bodyPr>
          <a:lstStyle/>
          <a:p>
            <a:pPr algn="ctr"/>
            <a:r>
              <a:rPr lang="en-US" altLang="zh-CN" sz="3300" b="1" kern="1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Yêu</a:t>
            </a:r>
            <a:r>
              <a:rPr lang="zh-CN" altLang="en-US" sz="3300" b="1" kern="1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cầu</a:t>
            </a:r>
            <a:endParaRPr lang="zh-CN" altLang="en-US" sz="3300" b="1" kern="1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a:buSzPts val="2800"/>
            </a:pPr>
            <a:r>
              <a:rPr lang="en-US" altLang="zh-CN"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Phân</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công</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đọc</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theo</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đoạn</a:t>
            </a:r>
            <a:endPar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endParaRPr>
          </a:p>
          <a:p>
            <a:pPr>
              <a:buSzPts val="2800"/>
            </a:pPr>
            <a:r>
              <a:rPr lang="en-US" altLang="zh-CN"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Tất</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cả</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thành</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viên</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đều</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đọc</a:t>
            </a:r>
            <a:endPar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endParaRPr>
          </a:p>
          <a:p>
            <a:pPr>
              <a:buSzPts val="2800"/>
            </a:pPr>
            <a:r>
              <a:rPr lang="en-US" altLang="zh-CN"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Giải</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nghĩa</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từ</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cùng</a:t>
            </a:r>
            <a:r>
              <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nhau</a:t>
            </a:r>
            <a:endParaRPr lang="zh-CN" altLang="en-US" sz="3300" b="1" kern="1200" dirty="0">
              <a:solidFill>
                <a:srgbClr val="00B05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3" name="Picture 32">
            <a:extLst>
              <a:ext uri="{FF2B5EF4-FFF2-40B4-BE49-F238E27FC236}">
                <a16:creationId xmlns:a16="http://schemas.microsoft.com/office/drawing/2014/main" id="{8A75B742-A3FB-4A3E-B6BA-C6759CD1CE5E}"/>
              </a:ext>
            </a:extLst>
          </p:cNvPr>
          <p:cNvPicPr>
            <a:picLocks noChangeAspect="1"/>
          </p:cNvPicPr>
          <p:nvPr/>
        </p:nvPicPr>
        <p:blipFill>
          <a:blip r:embed="rId10"/>
          <a:stretch>
            <a:fillRect/>
          </a:stretch>
        </p:blipFill>
        <p:spPr>
          <a:xfrm rot="16200000">
            <a:off x="1093007" y="863856"/>
            <a:ext cx="511318" cy="511318"/>
          </a:xfrm>
          <a:prstGeom prst="rect">
            <a:avLst/>
          </a:prstGeom>
        </p:spPr>
      </p:pic>
      <p:pic>
        <p:nvPicPr>
          <p:cNvPr id="34" name="Picture 33">
            <a:extLst>
              <a:ext uri="{FF2B5EF4-FFF2-40B4-BE49-F238E27FC236}">
                <a16:creationId xmlns:a16="http://schemas.microsoft.com/office/drawing/2014/main" id="{53577FC3-68BE-4074-8195-5D14B4931AAF}"/>
              </a:ext>
            </a:extLst>
          </p:cNvPr>
          <p:cNvPicPr>
            <a:picLocks noChangeAspect="1"/>
          </p:cNvPicPr>
          <p:nvPr/>
        </p:nvPicPr>
        <p:blipFill>
          <a:blip r:embed="rId11"/>
          <a:stretch>
            <a:fillRect/>
          </a:stretch>
        </p:blipFill>
        <p:spPr>
          <a:xfrm>
            <a:off x="7078457" y="1298001"/>
            <a:ext cx="4637808" cy="2333262"/>
          </a:xfrm>
          <a:prstGeom prst="rect">
            <a:avLst/>
          </a:prstGeom>
        </p:spPr>
      </p:pic>
      <p:pic>
        <p:nvPicPr>
          <p:cNvPr id="35" name="Picture 34">
            <a:extLst>
              <a:ext uri="{FF2B5EF4-FFF2-40B4-BE49-F238E27FC236}">
                <a16:creationId xmlns:a16="http://schemas.microsoft.com/office/drawing/2014/main" id="{087BDEE3-E3B3-49E3-86F2-13A492D52BDE}"/>
              </a:ext>
            </a:extLst>
          </p:cNvPr>
          <p:cNvPicPr>
            <a:picLocks noChangeAspect="1"/>
          </p:cNvPicPr>
          <p:nvPr/>
        </p:nvPicPr>
        <p:blipFill>
          <a:blip r:embed="rId12">
            <a:clrChange>
              <a:clrFrom>
                <a:srgbClr val="E0E0E0"/>
              </a:clrFrom>
              <a:clrTo>
                <a:srgbClr val="E0E0E0">
                  <a:alpha val="0"/>
                </a:srgbClr>
              </a:clrTo>
            </a:clrChange>
            <a:extLst>
              <a:ext uri="{BEBA8EAE-BF5A-486C-A8C5-ECC9F3942E4B}">
                <a14:imgProps xmlns:a14="http://schemas.microsoft.com/office/drawing/2010/main">
                  <a14:imgLayer r:embed="rId13">
                    <a14:imgEffect>
                      <a14:backgroundRemoval t="0" b="100000" l="0" r="100000">
                        <a14:foregroundMark x1="5625" y1="21921" x2="14000" y2="57143"/>
                        <a14:foregroundMark x1="15625" y1="23645" x2="5750" y2="28571"/>
                        <a14:foregroundMark x1="6375" y1="67980" x2="7500" y2="86453"/>
                        <a14:foregroundMark x1="8125" y1="71182" x2="14875" y2="79803"/>
                        <a14:foregroundMark x1="12250" y1="96305" x2="56125" y2="85961"/>
                        <a14:foregroundMark x1="5750" y1="29064" x2="2500" y2="43103"/>
                        <a14:foregroundMark x1="36250" y1="15025" x2="38125" y2="58374"/>
                        <a14:foregroundMark x1="22375" y1="60345" x2="14000" y2="65764"/>
                        <a14:foregroundMark x1="29375" y1="55419" x2="35250" y2="42611"/>
                        <a14:foregroundMark x1="28875" y1="74877" x2="23625" y2="84483"/>
                        <a14:foregroundMark x1="30375" y1="78325" x2="63125" y2="76847"/>
                        <a14:foregroundMark x1="36250" y1="96798" x2="87500" y2="86946"/>
                        <a14:foregroundMark x1="82000" y1="62069" x2="93750" y2="82266"/>
                        <a14:foregroundMark x1="96875" y1="66749" x2="95625" y2="99261"/>
                        <a14:foregroundMark x1="88250" y1="75616" x2="74250" y2="79803"/>
                        <a14:foregroundMark x1="66625" y1="78571" x2="54875" y2="85961"/>
                        <a14:foregroundMark x1="48625" y1="63793" x2="40500" y2="87192"/>
                        <a14:foregroundMark x1="27375" y1="71675" x2="35250" y2="76108"/>
                        <a14:foregroundMark x1="33250" y1="93842" x2="71750" y2="91379"/>
                        <a14:foregroundMark x1="87500" y1="91872" x2="78375" y2="98522"/>
                        <a14:foregroundMark x1="66625" y1="48768" x2="60000" y2="69212"/>
                        <a14:foregroundMark x1="64000" y1="19458" x2="61000" y2="51232"/>
                        <a14:foregroundMark x1="75500" y1="22414" x2="78000" y2="23153"/>
                        <a14:foregroundMark x1="56875" y1="45567" x2="54500" y2="47291"/>
                        <a14:foregroundMark x1="55500" y1="41379" x2="60125" y2="43842"/>
                        <a14:foregroundMark x1="44250" y1="62808" x2="41125" y2="75616"/>
                        <a14:foregroundMark x1="32625" y1="85222" x2="34500" y2="82759"/>
                        <a14:foregroundMark x1="32625" y1="96798" x2="66875" y2="90640"/>
                        <a14:foregroundMark x1="69250" y1="97537" x2="49875" y2="99015"/>
                        <a14:foregroundMark x1="28500" y1="45567" x2="28500" y2="45567"/>
                        <a14:foregroundMark x1="9375" y1="87685" x2="9375" y2="87685"/>
                        <a14:foregroundMark x1="19000" y1="19951" x2="20500" y2="25369"/>
                        <a14:foregroundMark x1="70250" y1="47291" x2="76375" y2="38177"/>
                        <a14:foregroundMark x1="45250" y1="44335" x2="45250" y2="44335"/>
                      </a14:backgroundRemoval>
                    </a14:imgEffect>
                  </a14:imgLayer>
                </a14:imgProps>
              </a:ext>
              <a:ext uri="{28A0092B-C50C-407E-A947-70E740481C1C}">
                <a14:useLocalDpi xmlns:a14="http://schemas.microsoft.com/office/drawing/2010/main" val="0"/>
              </a:ext>
            </a:extLst>
          </a:blip>
          <a:stretch>
            <a:fillRect/>
          </a:stretch>
        </p:blipFill>
        <p:spPr>
          <a:xfrm>
            <a:off x="4205642" y="3979009"/>
            <a:ext cx="3629742" cy="1842094"/>
          </a:xfrm>
          <a:prstGeom prst="rect">
            <a:avLst/>
          </a:prstGeom>
        </p:spPr>
      </p:pic>
    </p:spTree>
    <p:extLst>
      <p:ext uri="{BB962C8B-B14F-4D97-AF65-F5344CB8AC3E}">
        <p14:creationId xmlns:p14="http://schemas.microsoft.com/office/powerpoint/2010/main" val="21092941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5">
              <a:extLst>
                <a:ext uri="{96DAC541-7B7A-43D3-8B79-37D633B846F1}">
                  <asvg:svgBlip xmlns:asvg="http://schemas.microsoft.com/office/drawing/2016/SVG/main" r:embed="rId6"/>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9">
              <a:extLst>
                <a:ext uri="{96DAC541-7B7A-43D3-8B79-37D633B846F1}">
                  <asvg:svgBlip xmlns:asvg="http://schemas.microsoft.com/office/drawing/2016/SVG/main" r:embed="rId10"/>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400050" y="361950"/>
            <a:ext cx="11153775" cy="631507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TextBox 3">
            <a:extLst>
              <a:ext uri="{FF2B5EF4-FFF2-40B4-BE49-F238E27FC236}">
                <a16:creationId xmlns:a16="http://schemas.microsoft.com/office/drawing/2014/main" id="{1A0155B8-B599-4AA6-BF3D-D6077BCE17E7}"/>
              </a:ext>
            </a:extLst>
          </p:cNvPr>
          <p:cNvSpPr txBox="1"/>
          <p:nvPr/>
        </p:nvSpPr>
        <p:spPr>
          <a:xfrm>
            <a:off x="4438650" y="361950"/>
            <a:ext cx="454342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mặt</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trời</a:t>
            </a:r>
            <a:endPar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5" name="TextBox 4">
            <a:extLst>
              <a:ext uri="{FF2B5EF4-FFF2-40B4-BE49-F238E27FC236}">
                <a16:creationId xmlns:a16="http://schemas.microsoft.com/office/drawing/2014/main" id="{AEBCDBA7-35BD-476B-8BFB-F5338AB80E7B}"/>
              </a:ext>
            </a:extLst>
          </p:cNvPr>
          <p:cNvSpPr txBox="1"/>
          <p:nvPr/>
        </p:nvSpPr>
        <p:spPr>
          <a:xfrm>
            <a:off x="895350" y="1076325"/>
            <a:ext cx="10325100"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muôn loài sống trong rừng già tối tăm, ẩm ướt. Gõ kiến được giao nhiệm vụ đến các nhà hỏi xem ai có thể đi tìm mặt trời.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Gõ kiến gõ cửa nhà công, công mải múa. Gõ cửa nhà liếu điếu, liếu điếu bận cãi nhau. Gõ cửa nhà chích chòe, chích chòe mải hót,… Chỉ có gà trống nhận lời đi tìm mặt trời.</a:t>
            </a:r>
          </a:p>
        </p:txBody>
      </p:sp>
      <p:pic>
        <p:nvPicPr>
          <p:cNvPr id="7" name="Picture 6">
            <a:extLst>
              <a:ext uri="{FF2B5EF4-FFF2-40B4-BE49-F238E27FC236}">
                <a16:creationId xmlns:a16="http://schemas.microsoft.com/office/drawing/2014/main" id="{4DDFB0B9-CCDD-4000-A882-ADA502ACF041}"/>
              </a:ext>
            </a:extLst>
          </p:cNvPr>
          <p:cNvPicPr>
            <a:picLocks noChangeAspect="1"/>
          </p:cNvPicPr>
          <p:nvPr/>
        </p:nvPicPr>
        <p:blipFill>
          <a:blip r:embed="rId11"/>
          <a:stretch>
            <a:fillRect/>
          </a:stretch>
        </p:blipFill>
        <p:spPr>
          <a:xfrm>
            <a:off x="657224" y="3152287"/>
            <a:ext cx="2657475" cy="3448537"/>
          </a:xfrm>
          <a:prstGeom prst="rect">
            <a:avLst/>
          </a:prstGeom>
        </p:spPr>
      </p:pic>
      <p:pic>
        <p:nvPicPr>
          <p:cNvPr id="12" name="Picture 11">
            <a:extLst>
              <a:ext uri="{FF2B5EF4-FFF2-40B4-BE49-F238E27FC236}">
                <a16:creationId xmlns:a16="http://schemas.microsoft.com/office/drawing/2014/main" id="{F93AA6A1-7190-4DC4-AB8C-BFABFDC4954E}"/>
              </a:ext>
            </a:extLst>
          </p:cNvPr>
          <p:cNvPicPr>
            <a:picLocks noChangeAspect="1"/>
          </p:cNvPicPr>
          <p:nvPr/>
        </p:nvPicPr>
        <p:blipFill>
          <a:blip r:embed="rId12"/>
          <a:stretch>
            <a:fillRect/>
          </a:stretch>
        </p:blipFill>
        <p:spPr>
          <a:xfrm>
            <a:off x="3276600" y="5962650"/>
            <a:ext cx="2667000" cy="661987"/>
          </a:xfrm>
          <a:prstGeom prst="rect">
            <a:avLst/>
          </a:prstGeom>
        </p:spPr>
      </p:pic>
      <p:sp>
        <p:nvSpPr>
          <p:cNvPr id="28" name="TextBox 27">
            <a:extLst>
              <a:ext uri="{FF2B5EF4-FFF2-40B4-BE49-F238E27FC236}">
                <a16:creationId xmlns:a16="http://schemas.microsoft.com/office/drawing/2014/main" id="{8700C049-737F-4129-B31A-FA83074BFA10}"/>
              </a:ext>
            </a:extLst>
          </p:cNvPr>
          <p:cNvSpPr txBox="1"/>
          <p:nvPr/>
        </p:nvSpPr>
        <p:spPr>
          <a:xfrm>
            <a:off x="4210050" y="2781300"/>
            <a:ext cx="7105650"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Gà trống bay từ bụi mây lên rừng nứa. Từ rừng nứa lên rừng lim. Từ rừng lim lên rừng chò. Gà trống bay đến cây chò cao nhất, nhìn lên thấy mây bồng bềnh và sao nhấp nháy. Nó đậu ở đấy chờ mặt trời.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Gió lạnh rít ù ù. Mấy lần gà trống suýt ngã. Nó quắp những ngón chân thật chặt vào thân cây. Chờ mãi, đợi mãi… Nghĩ thương các bạn sống trong tối tăm, ẩm ướt, gà trống đấm ngực kêu to: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Trời đất ơi…. ơi…!</a:t>
            </a:r>
          </a:p>
        </p:txBody>
      </p:sp>
      <p:grpSp>
        <p:nvGrpSpPr>
          <p:cNvPr id="14" name="Group 13">
            <a:extLst>
              <a:ext uri="{FF2B5EF4-FFF2-40B4-BE49-F238E27FC236}">
                <a16:creationId xmlns:a16="http://schemas.microsoft.com/office/drawing/2014/main" id="{22FB48C2-DC20-4AFB-BC5E-C0A2C9543393}"/>
              </a:ext>
            </a:extLst>
          </p:cNvPr>
          <p:cNvGrpSpPr/>
          <p:nvPr/>
        </p:nvGrpSpPr>
        <p:grpSpPr>
          <a:xfrm>
            <a:off x="372279" y="1067679"/>
            <a:ext cx="851094" cy="584333"/>
            <a:chOff x="47097" y="972081"/>
            <a:chExt cx="851094" cy="584333"/>
          </a:xfrm>
        </p:grpSpPr>
        <p:pic>
          <p:nvPicPr>
            <p:cNvPr id="15" name="Picture 14">
              <a:extLst>
                <a:ext uri="{FF2B5EF4-FFF2-40B4-BE49-F238E27FC236}">
                  <a16:creationId xmlns:a16="http://schemas.microsoft.com/office/drawing/2014/main" id="{EBCEEE04-229C-4190-B259-613E79800E3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097" y="972081"/>
              <a:ext cx="851094" cy="584333"/>
            </a:xfrm>
            <a:prstGeom prst="rect">
              <a:avLst/>
            </a:prstGeom>
          </p:spPr>
        </p:pic>
        <p:sp>
          <p:nvSpPr>
            <p:cNvPr id="16" name="TextBox 15">
              <a:extLst>
                <a:ext uri="{FF2B5EF4-FFF2-40B4-BE49-F238E27FC236}">
                  <a16:creationId xmlns:a16="http://schemas.microsoft.com/office/drawing/2014/main" id="{57ADB14B-CF6F-47BF-A468-D77B1F79950C}"/>
                </a:ext>
              </a:extLst>
            </p:cNvPr>
            <p:cNvSpPr txBox="1"/>
            <p:nvPr/>
          </p:nvSpPr>
          <p:spPr>
            <a:xfrm>
              <a:off x="297634" y="1015865"/>
              <a:ext cx="31130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1</a:t>
              </a:r>
            </a:p>
          </p:txBody>
        </p:sp>
      </p:grpSp>
      <p:grpSp>
        <p:nvGrpSpPr>
          <p:cNvPr id="17" name="Group 16">
            <a:extLst>
              <a:ext uri="{FF2B5EF4-FFF2-40B4-BE49-F238E27FC236}">
                <a16:creationId xmlns:a16="http://schemas.microsoft.com/office/drawing/2014/main" id="{0A63EC92-1CD3-44FA-9559-AA4CC8C729EB}"/>
              </a:ext>
            </a:extLst>
          </p:cNvPr>
          <p:cNvGrpSpPr/>
          <p:nvPr/>
        </p:nvGrpSpPr>
        <p:grpSpPr>
          <a:xfrm>
            <a:off x="3677454" y="2725029"/>
            <a:ext cx="851094" cy="584333"/>
            <a:chOff x="47097" y="972081"/>
            <a:chExt cx="851094" cy="584333"/>
          </a:xfrm>
        </p:grpSpPr>
        <p:pic>
          <p:nvPicPr>
            <p:cNvPr id="18" name="Picture 17">
              <a:extLst>
                <a:ext uri="{FF2B5EF4-FFF2-40B4-BE49-F238E27FC236}">
                  <a16:creationId xmlns:a16="http://schemas.microsoft.com/office/drawing/2014/main" id="{BF4962E6-A4BA-42F9-90BC-2ADD5B44259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097" y="972081"/>
              <a:ext cx="851094" cy="584333"/>
            </a:xfrm>
            <a:prstGeom prst="rect">
              <a:avLst/>
            </a:prstGeom>
          </p:spPr>
        </p:pic>
        <p:sp>
          <p:nvSpPr>
            <p:cNvPr id="20" name="TextBox 19">
              <a:extLst>
                <a:ext uri="{FF2B5EF4-FFF2-40B4-BE49-F238E27FC236}">
                  <a16:creationId xmlns:a16="http://schemas.microsoft.com/office/drawing/2014/main" id="{C5004F0C-49DB-4E44-9B20-1F9E336667EA}"/>
                </a:ext>
              </a:extLst>
            </p:cNvPr>
            <p:cNvSpPr txBox="1"/>
            <p:nvPr/>
          </p:nvSpPr>
          <p:spPr>
            <a:xfrm>
              <a:off x="297634" y="1015865"/>
              <a:ext cx="37702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2</a:t>
              </a:r>
            </a:p>
          </p:txBody>
        </p:sp>
      </p:grpSp>
      <p:grpSp>
        <p:nvGrpSpPr>
          <p:cNvPr id="23" name="Group 22">
            <a:extLst>
              <a:ext uri="{FF2B5EF4-FFF2-40B4-BE49-F238E27FC236}">
                <a16:creationId xmlns:a16="http://schemas.microsoft.com/office/drawing/2014/main" id="{B05EF6A2-908D-43EB-8B56-09E43B30C86C}"/>
              </a:ext>
            </a:extLst>
          </p:cNvPr>
          <p:cNvGrpSpPr/>
          <p:nvPr/>
        </p:nvGrpSpPr>
        <p:grpSpPr>
          <a:xfrm>
            <a:off x="3686979" y="4182354"/>
            <a:ext cx="851094" cy="584333"/>
            <a:chOff x="47097" y="972081"/>
            <a:chExt cx="851094" cy="584333"/>
          </a:xfrm>
        </p:grpSpPr>
        <p:pic>
          <p:nvPicPr>
            <p:cNvPr id="24" name="Picture 23">
              <a:extLst>
                <a:ext uri="{FF2B5EF4-FFF2-40B4-BE49-F238E27FC236}">
                  <a16:creationId xmlns:a16="http://schemas.microsoft.com/office/drawing/2014/main" id="{EDD4B3F3-7D22-4BBF-B9B0-89E16A338CD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097" y="972081"/>
              <a:ext cx="851094" cy="584333"/>
            </a:xfrm>
            <a:prstGeom prst="rect">
              <a:avLst/>
            </a:prstGeom>
          </p:spPr>
        </p:pic>
        <p:sp>
          <p:nvSpPr>
            <p:cNvPr id="25" name="TextBox 24">
              <a:extLst>
                <a:ext uri="{FF2B5EF4-FFF2-40B4-BE49-F238E27FC236}">
                  <a16:creationId xmlns:a16="http://schemas.microsoft.com/office/drawing/2014/main" id="{0525392A-DE87-437A-B294-0F594D6EBC07}"/>
                </a:ext>
              </a:extLst>
            </p:cNvPr>
            <p:cNvSpPr txBox="1"/>
            <p:nvPr/>
          </p:nvSpPr>
          <p:spPr>
            <a:xfrm>
              <a:off x="297634" y="1015865"/>
              <a:ext cx="37702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3</a:t>
              </a:r>
            </a:p>
          </p:txBody>
        </p:sp>
      </p:grpSp>
    </p:spTree>
    <p:extLst>
      <p:ext uri="{BB962C8B-B14F-4D97-AF65-F5344CB8AC3E}">
        <p14:creationId xmlns:p14="http://schemas.microsoft.com/office/powerpoint/2010/main" val="1108042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TextBox 5">
            <a:extLst>
              <a:ext uri="{FF2B5EF4-FFF2-40B4-BE49-F238E27FC236}">
                <a16:creationId xmlns:a16="http://schemas.microsoft.com/office/drawing/2014/main" id="{8C889E33-0D86-46A3-870E-B7A3016D5C17}"/>
              </a:ext>
            </a:extLst>
          </p:cNvPr>
          <p:cNvSpPr txBox="1"/>
          <p:nvPr/>
        </p:nvSpPr>
        <p:spPr>
          <a:xfrm>
            <a:off x="1047750" y="523875"/>
            <a:ext cx="10106025" cy="582114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 lạ thay, gà trống vừa dứt tiếng kêu đầu thì sương tan. Dứt tiếng kêu thứ hai, sao lặn. Dứt tiếng kêu thứ ba, đằng đông ửng sáng, mặt trời hiện ra. Mặt trời vươn những cánh tay ánh sáng đính lên đầu gà trống một cụm lửa hồng.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Gà trống vui sướng bay về. Bay tới đâu, ánh sáng theo đến đấy. Đất rừng sáng tươi như tranh vẽ.</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Từ đó, khi gà trống cất tiếng gáy là mặt trời hiện ra, chiếu ánh sáng cho mọi người, mọi vật.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 Vũ Tú Nam)</a:t>
            </a:r>
          </a:p>
        </p:txBody>
      </p:sp>
      <p:grpSp>
        <p:nvGrpSpPr>
          <p:cNvPr id="13" name="Group 12">
            <a:extLst>
              <a:ext uri="{FF2B5EF4-FFF2-40B4-BE49-F238E27FC236}">
                <a16:creationId xmlns:a16="http://schemas.microsoft.com/office/drawing/2014/main" id="{0055F872-C999-435E-9D54-20E154D79E1D}"/>
              </a:ext>
            </a:extLst>
          </p:cNvPr>
          <p:cNvGrpSpPr/>
          <p:nvPr/>
        </p:nvGrpSpPr>
        <p:grpSpPr>
          <a:xfrm>
            <a:off x="515154" y="610479"/>
            <a:ext cx="851094" cy="584333"/>
            <a:chOff x="47097" y="972081"/>
            <a:chExt cx="851094" cy="584333"/>
          </a:xfrm>
        </p:grpSpPr>
        <p:pic>
          <p:nvPicPr>
            <p:cNvPr id="14" name="Picture 13">
              <a:extLst>
                <a:ext uri="{FF2B5EF4-FFF2-40B4-BE49-F238E27FC236}">
                  <a16:creationId xmlns:a16="http://schemas.microsoft.com/office/drawing/2014/main" id="{5F755D54-B289-4D8C-9317-2D0A366B855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97" y="972081"/>
              <a:ext cx="851094" cy="584333"/>
            </a:xfrm>
            <a:prstGeom prst="rect">
              <a:avLst/>
            </a:prstGeom>
          </p:spPr>
        </p:pic>
        <p:sp>
          <p:nvSpPr>
            <p:cNvPr id="15" name="TextBox 14">
              <a:extLst>
                <a:ext uri="{FF2B5EF4-FFF2-40B4-BE49-F238E27FC236}">
                  <a16:creationId xmlns:a16="http://schemas.microsoft.com/office/drawing/2014/main" id="{4DA816EA-C408-4CC4-B9F1-C24321B11508}"/>
                </a:ext>
              </a:extLst>
            </p:cNvPr>
            <p:cNvSpPr txBox="1"/>
            <p:nvPr/>
          </p:nvSpPr>
          <p:spPr>
            <a:xfrm>
              <a:off x="297634" y="1015865"/>
              <a:ext cx="37702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95000"/>
                      <a:lumOff val="5000"/>
                    </a:prstClr>
                  </a:solidFill>
                  <a:effectLst/>
                  <a:uLnTx/>
                  <a:uFillTx/>
                  <a:latin typeface="Arial-Rounded" panose="020B0500000000000000" pitchFamily="34" charset="0"/>
                  <a:ea typeface="Arial-Rounded" panose="020B0500000000000000" pitchFamily="34" charset="0"/>
                  <a:cs typeface="Arial-Rounded" panose="020B0500000000000000" pitchFamily="34" charset="0"/>
                </a:rPr>
                <a:t>4</a:t>
              </a:r>
            </a:p>
          </p:txBody>
        </p:sp>
      </p:grpSp>
    </p:spTree>
    <p:extLst>
      <p:ext uri="{BB962C8B-B14F-4D97-AF65-F5344CB8AC3E}">
        <p14:creationId xmlns:p14="http://schemas.microsoft.com/office/powerpoint/2010/main" val="3581740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5">
              <a:extLst>
                <a:ext uri="{96DAC541-7B7A-43D3-8B79-37D633B846F1}">
                  <asvg:svgBlip xmlns:asvg="http://schemas.microsoft.com/office/drawing/2016/SVG/main" r:embed="rId6"/>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9">
              <a:extLst>
                <a:ext uri="{96DAC541-7B7A-43D3-8B79-37D633B846F1}">
                  <asvg:svgBlip xmlns:asvg="http://schemas.microsoft.com/office/drawing/2016/SVG/main" r:embed="rId10"/>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Rounded Rectangle 7">
            <a:extLst>
              <a:ext uri="{FF2B5EF4-FFF2-40B4-BE49-F238E27FC236}">
                <a16:creationId xmlns:a16="http://schemas.microsoft.com/office/drawing/2014/main" id="{52288EF2-5A72-49B1-8205-E2E97E465254}"/>
              </a:ext>
            </a:extLst>
          </p:cNvPr>
          <p:cNvSpPr/>
          <p:nvPr/>
        </p:nvSpPr>
        <p:spPr>
          <a:xfrm>
            <a:off x="2329941" y="2365393"/>
            <a:ext cx="3645680" cy="798653"/>
          </a:xfrm>
          <a:prstGeom prst="roundRect">
            <a:avLst>
              <a:gd name="adj" fmla="val 50000"/>
            </a:avLst>
          </a:prstGeom>
          <a:solidFill>
            <a:srgbClr val="C1EF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17" name="Rectangle 16">
            <a:extLst>
              <a:ext uri="{FF2B5EF4-FFF2-40B4-BE49-F238E27FC236}">
                <a16:creationId xmlns:a16="http://schemas.microsoft.com/office/drawing/2014/main" id="{A9F604D9-39E0-4DD2-BC10-08B1B518861D}"/>
              </a:ext>
            </a:extLst>
          </p:cNvPr>
          <p:cNvSpPr/>
          <p:nvPr/>
        </p:nvSpPr>
        <p:spPr>
          <a:xfrm>
            <a:off x="-348895" y="569875"/>
            <a:ext cx="7798108"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err="1">
                <a:ln>
                  <a:noFill/>
                </a:ln>
                <a:solidFill>
                  <a:srgbClr val="0070C0"/>
                </a:solidFill>
                <a:effectLst/>
                <a:uLnTx/>
                <a:uFillTx/>
                <a:latin typeface="Arial" panose="020B0604020202020204" pitchFamily="34" charset="0"/>
                <a:ea typeface="inpin heiti" charset="-122"/>
                <a:cs typeface="Times New Roman" panose="02020603050405020304" pitchFamily="18" charset="0"/>
                <a:sym typeface="Arial"/>
              </a:rPr>
              <a:t>Luyện</a:t>
            </a:r>
            <a:r>
              <a:rPr kumimoji="0" lang="en-US" altLang="zh-CN" sz="3200" b="1" i="0" u="none" strike="noStrike" kern="0" cap="none" spc="0" normalizeH="0" baseline="0" noProof="0" dirty="0">
                <a:ln>
                  <a:noFill/>
                </a:ln>
                <a:solidFill>
                  <a:srgbClr val="0070C0"/>
                </a:solidFill>
                <a:effectLst/>
                <a:uLnTx/>
                <a:uFillTx/>
                <a:latin typeface="Arial" panose="020B0604020202020204" pitchFamily="34" charset="0"/>
                <a:ea typeface="inpin heiti" charset="-122"/>
                <a:cs typeface="Times New Roman" panose="02020603050405020304" pitchFamily="18" charset="0"/>
                <a:sym typeface="Arial"/>
              </a:rPr>
              <a:t> </a:t>
            </a:r>
            <a:r>
              <a:rPr kumimoji="0" lang="en-US" altLang="zh-CN" sz="3200" b="1" i="0" u="none" strike="noStrike" kern="0" cap="none" spc="0" normalizeH="0" baseline="0" noProof="0" dirty="0" err="1">
                <a:ln>
                  <a:noFill/>
                </a:ln>
                <a:solidFill>
                  <a:srgbClr val="0070C0"/>
                </a:solidFill>
                <a:effectLst/>
                <a:uLnTx/>
                <a:uFillTx/>
                <a:latin typeface="Arial" panose="020B0604020202020204" pitchFamily="34" charset="0"/>
                <a:ea typeface="inpin heiti" charset="-122"/>
                <a:cs typeface="Times New Roman" panose="02020603050405020304" pitchFamily="18" charset="0"/>
                <a:sym typeface="Arial"/>
              </a:rPr>
              <a:t>đọc</a:t>
            </a:r>
            <a:r>
              <a:rPr kumimoji="0" lang="en-US" altLang="zh-CN" sz="3200" b="1" i="0" u="none" strike="noStrike" kern="0" cap="none" spc="0" normalizeH="0" baseline="0" noProof="0" dirty="0">
                <a:ln>
                  <a:noFill/>
                </a:ln>
                <a:solidFill>
                  <a:srgbClr val="0070C0"/>
                </a:solidFill>
                <a:effectLst/>
                <a:uLnTx/>
                <a:uFillTx/>
                <a:latin typeface="Arial" panose="020B0604020202020204" pitchFamily="34" charset="0"/>
                <a:ea typeface="inpin heiti" charset="-122"/>
                <a:cs typeface="Times New Roman" panose="02020603050405020304" pitchFamily="18" charset="0"/>
                <a:sym typeface="Arial"/>
              </a:rPr>
              <a:t> </a:t>
            </a:r>
            <a:r>
              <a:rPr kumimoji="0" lang="en-US" altLang="zh-CN" sz="3200" b="1" i="0" u="none" strike="noStrike" kern="0" cap="none" spc="0" normalizeH="0" baseline="0" noProof="0" dirty="0" err="1">
                <a:ln>
                  <a:noFill/>
                </a:ln>
                <a:solidFill>
                  <a:srgbClr val="0070C0"/>
                </a:solidFill>
                <a:effectLst/>
                <a:uLnTx/>
                <a:uFillTx/>
                <a:latin typeface="Arial" panose="020B0604020202020204" pitchFamily="34" charset="0"/>
                <a:ea typeface="inpin heiti" charset="-122"/>
                <a:cs typeface="Times New Roman" panose="02020603050405020304" pitchFamily="18" charset="0"/>
                <a:sym typeface="Arial"/>
              </a:rPr>
              <a:t>toàn</a:t>
            </a:r>
            <a:r>
              <a:rPr kumimoji="0" lang="en-US" altLang="zh-CN" sz="3200" b="1" i="0" u="none" strike="noStrike" kern="0" cap="none" spc="0" normalizeH="0" baseline="0" noProof="0" dirty="0">
                <a:ln>
                  <a:noFill/>
                </a:ln>
                <a:solidFill>
                  <a:srgbClr val="0070C0"/>
                </a:solidFill>
                <a:effectLst/>
                <a:uLnTx/>
                <a:uFillTx/>
                <a:latin typeface="Arial" panose="020B0604020202020204" pitchFamily="34" charset="0"/>
                <a:ea typeface="inpin heiti" charset="-122"/>
                <a:cs typeface="Times New Roman" panose="02020603050405020304" pitchFamily="18" charset="0"/>
                <a:sym typeface="Arial"/>
              </a:rPr>
              <a:t> </a:t>
            </a:r>
            <a:r>
              <a:rPr kumimoji="0" lang="en-US" altLang="zh-CN" sz="3200" b="1" i="0" u="none" strike="noStrike" kern="0" cap="none" spc="0" normalizeH="0" baseline="0" noProof="0" dirty="0" err="1">
                <a:ln>
                  <a:noFill/>
                </a:ln>
                <a:solidFill>
                  <a:srgbClr val="0070C0"/>
                </a:solidFill>
                <a:effectLst/>
                <a:uLnTx/>
                <a:uFillTx/>
                <a:latin typeface="Arial" panose="020B0604020202020204" pitchFamily="34" charset="0"/>
                <a:ea typeface="inpin heiti" charset="-122"/>
                <a:cs typeface="Times New Roman" panose="02020603050405020304" pitchFamily="18" charset="0"/>
                <a:sym typeface="Arial"/>
              </a:rPr>
              <a:t>bài</a:t>
            </a:r>
            <a:endParaRPr kumimoji="0" lang="zh-CN" altLang="en-US" sz="3200" b="1" i="0" u="none" strike="noStrike" kern="0" cap="none" spc="0" normalizeH="0" baseline="0" noProof="0" dirty="0">
              <a:ln>
                <a:noFill/>
              </a:ln>
              <a:solidFill>
                <a:srgbClr val="0070C0"/>
              </a:solidFill>
              <a:effectLst/>
              <a:uLnTx/>
              <a:uFillTx/>
              <a:latin typeface="Arial" panose="020B0604020202020204" pitchFamily="34" charset="0"/>
              <a:ea typeface="inpin heiti" charset="-122"/>
              <a:cs typeface="Times New Roman" panose="02020603050405020304" pitchFamily="18" charset="0"/>
              <a:sym typeface="Arial"/>
            </a:endParaRPr>
          </a:p>
        </p:txBody>
      </p:sp>
      <p:sp>
        <p:nvSpPr>
          <p:cNvPr id="25" name="Rectangle 24">
            <a:extLst>
              <a:ext uri="{FF2B5EF4-FFF2-40B4-BE49-F238E27FC236}">
                <a16:creationId xmlns:a16="http://schemas.microsoft.com/office/drawing/2014/main" id="{0B66E46C-4F41-4FCC-BBD7-8E83DB36B4F9}"/>
              </a:ext>
            </a:extLst>
          </p:cNvPr>
          <p:cNvSpPr/>
          <p:nvPr/>
        </p:nvSpPr>
        <p:spPr>
          <a:xfrm>
            <a:off x="4267803" y="1421739"/>
            <a:ext cx="3946593" cy="712824"/>
          </a:xfrm>
          <a:prstGeom prst="rect">
            <a:avLst/>
          </a:prstGeom>
        </p:spPr>
        <p:txBody>
          <a:bodyPr wrap="none">
            <a:spAutoFit/>
          </a:bodyPr>
          <a:lstStyle/>
          <a:p>
            <a:pPr marL="0" marR="0" lvl="0" indent="0" algn="ctr" defTabSz="914400" rtl="0" eaLnBrk="1" fontAlgn="auto" latinLnBrk="0" hangingPunct="1">
              <a:lnSpc>
                <a:spcPct val="112000"/>
              </a:lnSpc>
              <a:spcBef>
                <a:spcPts val="0"/>
              </a:spcBef>
              <a:spcAft>
                <a:spcPts val="0"/>
              </a:spcAft>
              <a:buClrTx/>
              <a:buSzTx/>
              <a:buFont typeface="Arial"/>
              <a:buNone/>
              <a:tabLst/>
              <a:defRPr/>
            </a:pPr>
            <a:r>
              <a:rPr kumimoji="0" lang="en-US" altLang="zh-CN" sz="3600" b="1" i="0" u="none" strike="noStrike" kern="1200" cap="none" spc="0" normalizeH="0" baseline="0" noProof="0" dirty="0" err="1">
                <a:ln>
                  <a:noFill/>
                </a:ln>
                <a:solidFill>
                  <a:srgbClr val="FF1531"/>
                </a:solidFill>
                <a:effectLst/>
                <a:uLnTx/>
                <a:uFillTx/>
                <a:latin typeface="Arial" panose="020B0604020202020204" pitchFamily="34" charset="0"/>
                <a:ea typeface="inpin heiti" charset="-122"/>
                <a:cs typeface="Times New Roman" panose="02020603050405020304" pitchFamily="18" charset="0"/>
                <a:sym typeface="Arial"/>
              </a:rPr>
              <a:t>Tiêu</a:t>
            </a:r>
            <a:r>
              <a:rPr kumimoji="0" lang="en-US" altLang="zh-CN" sz="3600" b="1" i="0" u="none" strike="noStrike" kern="1200" cap="none" spc="0" normalizeH="0" baseline="0" noProof="0" dirty="0">
                <a:ln>
                  <a:noFill/>
                </a:ln>
                <a:solidFill>
                  <a:srgbClr val="FF1531"/>
                </a:solidFill>
                <a:effectLst/>
                <a:uLnTx/>
                <a:uFillTx/>
                <a:latin typeface="Arial" panose="020B0604020202020204" pitchFamily="34" charset="0"/>
                <a:ea typeface="inpin heiti" charset="-122"/>
                <a:cs typeface="Times New Roman" panose="02020603050405020304" pitchFamily="18" charset="0"/>
                <a:sym typeface="Arial"/>
              </a:rPr>
              <a:t> </a:t>
            </a:r>
            <a:r>
              <a:rPr kumimoji="0" lang="en-US" altLang="zh-CN" sz="3600" b="1" i="0" u="none" strike="noStrike" kern="1200" cap="none" spc="0" normalizeH="0" baseline="0" noProof="0" dirty="0" err="1">
                <a:ln>
                  <a:noFill/>
                </a:ln>
                <a:solidFill>
                  <a:srgbClr val="FF1531"/>
                </a:solidFill>
                <a:effectLst/>
                <a:uLnTx/>
                <a:uFillTx/>
                <a:latin typeface="Arial" panose="020B0604020202020204" pitchFamily="34" charset="0"/>
                <a:ea typeface="inpin heiti" charset="-122"/>
                <a:cs typeface="Times New Roman" panose="02020603050405020304" pitchFamily="18" charset="0"/>
                <a:sym typeface="Arial"/>
              </a:rPr>
              <a:t>chí</a:t>
            </a:r>
            <a:r>
              <a:rPr kumimoji="0" lang="en-US" altLang="zh-CN" sz="3600" b="1" i="0" u="none" strike="noStrike" kern="1200" cap="none" spc="0" normalizeH="0" baseline="0" noProof="0" dirty="0">
                <a:ln>
                  <a:noFill/>
                </a:ln>
                <a:solidFill>
                  <a:srgbClr val="FF1531"/>
                </a:solidFill>
                <a:effectLst/>
                <a:uLnTx/>
                <a:uFillTx/>
                <a:latin typeface="Arial" panose="020B0604020202020204" pitchFamily="34" charset="0"/>
                <a:ea typeface="inpin heiti" charset="-122"/>
                <a:cs typeface="Times New Roman" panose="02020603050405020304" pitchFamily="18" charset="0"/>
                <a:sym typeface="Arial"/>
              </a:rPr>
              <a:t> </a:t>
            </a:r>
            <a:r>
              <a:rPr kumimoji="0" lang="en-US" altLang="zh-CN" sz="3600" b="1" i="0" u="none" strike="noStrike" kern="1200" cap="none" spc="0" normalizeH="0" baseline="0" noProof="0" dirty="0" err="1">
                <a:ln>
                  <a:noFill/>
                </a:ln>
                <a:solidFill>
                  <a:srgbClr val="FF1531"/>
                </a:solidFill>
                <a:effectLst/>
                <a:uLnTx/>
                <a:uFillTx/>
                <a:latin typeface="Arial" panose="020B0604020202020204" pitchFamily="34" charset="0"/>
                <a:ea typeface="inpin heiti" charset="-122"/>
                <a:cs typeface="Times New Roman" panose="02020603050405020304" pitchFamily="18" charset="0"/>
                <a:sym typeface="Arial"/>
              </a:rPr>
              <a:t>đánh</a:t>
            </a:r>
            <a:r>
              <a:rPr kumimoji="0" lang="en-US" altLang="zh-CN" sz="3600" b="1" i="0" u="none" strike="noStrike" kern="1200" cap="none" spc="0" normalizeH="0" baseline="0" noProof="0" dirty="0">
                <a:ln>
                  <a:noFill/>
                </a:ln>
                <a:solidFill>
                  <a:srgbClr val="FF1531"/>
                </a:solidFill>
                <a:effectLst/>
                <a:uLnTx/>
                <a:uFillTx/>
                <a:latin typeface="Arial" panose="020B0604020202020204" pitchFamily="34" charset="0"/>
                <a:ea typeface="inpin heiti" charset="-122"/>
                <a:cs typeface="Times New Roman" panose="02020603050405020304" pitchFamily="18" charset="0"/>
                <a:sym typeface="Arial"/>
              </a:rPr>
              <a:t> </a:t>
            </a:r>
            <a:r>
              <a:rPr kumimoji="0" lang="en-US" altLang="zh-CN" sz="3600" b="1" i="0" u="none" strike="noStrike" kern="1200" cap="none" spc="0" normalizeH="0" baseline="0" noProof="0" dirty="0" err="1">
                <a:ln>
                  <a:noFill/>
                </a:ln>
                <a:solidFill>
                  <a:srgbClr val="FF1531"/>
                </a:solidFill>
                <a:effectLst/>
                <a:uLnTx/>
                <a:uFillTx/>
                <a:latin typeface="Arial" panose="020B0604020202020204" pitchFamily="34" charset="0"/>
                <a:ea typeface="inpin heiti" charset="-122"/>
                <a:cs typeface="Times New Roman" panose="02020603050405020304" pitchFamily="18" charset="0"/>
                <a:sym typeface="Arial"/>
              </a:rPr>
              <a:t>giá</a:t>
            </a:r>
            <a:endParaRPr kumimoji="0" lang="en-US" altLang="zh-CN" sz="3600" b="1" i="0" u="none" strike="noStrike" kern="1200" cap="none" spc="0" normalizeH="0" baseline="0" noProof="0" dirty="0">
              <a:ln>
                <a:noFill/>
              </a:ln>
              <a:solidFill>
                <a:srgbClr val="FF1531"/>
              </a:solidFill>
              <a:effectLst/>
              <a:uLnTx/>
              <a:uFillTx/>
              <a:latin typeface="Arial" panose="020B0604020202020204" pitchFamily="34" charset="0"/>
              <a:ea typeface="inpin heiti" charset="-122"/>
              <a:cs typeface="Times New Roman" panose="02020603050405020304" pitchFamily="18" charset="0"/>
              <a:sym typeface="Arial"/>
            </a:endParaRPr>
          </a:p>
        </p:txBody>
      </p:sp>
      <p:sp>
        <p:nvSpPr>
          <p:cNvPr id="26" name="Rectangle 25">
            <a:extLst>
              <a:ext uri="{FF2B5EF4-FFF2-40B4-BE49-F238E27FC236}">
                <a16:creationId xmlns:a16="http://schemas.microsoft.com/office/drawing/2014/main" id="{54E6380C-669F-43C3-8C45-D09353076CEF}"/>
              </a:ext>
            </a:extLst>
          </p:cNvPr>
          <p:cNvSpPr/>
          <p:nvPr/>
        </p:nvSpPr>
        <p:spPr>
          <a:xfrm>
            <a:off x="3082295" y="2472331"/>
            <a:ext cx="1938351" cy="599459"/>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1200" cap="none" spc="0" normalizeH="0" baseline="0" noProof="0" dirty="0" err="1">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rPr>
              <a:t>Đọc</a:t>
            </a:r>
            <a:r>
              <a:rPr kumimoji="0" lang="en-US" altLang="zh-CN" sz="3200" b="0" i="0" u="none" strike="noStrike" kern="1200" cap="none" spc="0" normalizeH="0" baseline="0" noProof="0" dirty="0">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rPr>
              <a:t> </a:t>
            </a:r>
            <a:r>
              <a:rPr kumimoji="0" lang="en-US" altLang="zh-CN" sz="3200" b="0" i="0" u="none" strike="noStrike" kern="1200" cap="none" spc="0" normalizeH="0" baseline="0" noProof="0" dirty="0" err="1">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rPr>
              <a:t>đúng</a:t>
            </a:r>
            <a:endParaRPr kumimoji="0" lang="en-US" altLang="zh-CN" sz="3200" b="0" i="0" u="none" strike="noStrike" kern="1200" cap="none" spc="0" normalizeH="0" baseline="0" noProof="0" dirty="0">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endParaRPr>
          </a:p>
        </p:txBody>
      </p:sp>
      <p:sp>
        <p:nvSpPr>
          <p:cNvPr id="27" name="Oval 26">
            <a:extLst>
              <a:ext uri="{FF2B5EF4-FFF2-40B4-BE49-F238E27FC236}">
                <a16:creationId xmlns:a16="http://schemas.microsoft.com/office/drawing/2014/main" id="{C9C55C28-EA6F-4DA3-B727-12F8F1320F16}"/>
              </a:ext>
            </a:extLst>
          </p:cNvPr>
          <p:cNvSpPr/>
          <p:nvPr/>
        </p:nvSpPr>
        <p:spPr>
          <a:xfrm>
            <a:off x="2470875" y="2512719"/>
            <a:ext cx="504000" cy="504000"/>
          </a:xfrm>
          <a:prstGeom prst="ellipse">
            <a:avLst/>
          </a:prstGeom>
          <a:solidFill>
            <a:srgbClr val="93E3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1200" cap="none" spc="0" normalizeH="0" baseline="0" noProof="0" dirty="0">
                <a:ln>
                  <a:noFill/>
                </a:ln>
                <a:solidFill>
                  <a:srgbClr val="0070C0"/>
                </a:solidFill>
                <a:effectLst/>
                <a:uLnTx/>
                <a:uFillTx/>
                <a:latin typeface="Arial" panose="020B0604020202020204" pitchFamily="34" charset="0"/>
                <a:ea typeface="inpin heiti" charset="-122"/>
                <a:cs typeface="Times New Roman" panose="02020603050405020304" pitchFamily="18" charset="0"/>
                <a:sym typeface="Arial"/>
              </a:rPr>
              <a:t>1</a:t>
            </a:r>
            <a:endParaRPr kumimoji="0" lang="en-US" sz="2800" b="0" i="0" u="none" strike="noStrike" kern="0" cap="none" spc="0" normalizeH="0" baseline="0" noProof="0" dirty="0">
              <a:ln>
                <a:noFill/>
              </a:ln>
              <a:solidFill>
                <a:prstClr val="white"/>
              </a:solidFill>
              <a:effectLst/>
              <a:uLnTx/>
              <a:uFillTx/>
              <a:latin typeface="Calibri"/>
              <a:ea typeface="+mn-ea"/>
              <a:cs typeface="+mn-cs"/>
              <a:sym typeface="Arial"/>
            </a:endParaRPr>
          </a:p>
        </p:txBody>
      </p:sp>
      <p:sp>
        <p:nvSpPr>
          <p:cNvPr id="28" name="Rounded Rectangle 9">
            <a:extLst>
              <a:ext uri="{FF2B5EF4-FFF2-40B4-BE49-F238E27FC236}">
                <a16:creationId xmlns:a16="http://schemas.microsoft.com/office/drawing/2014/main" id="{0CAF4F77-53D8-4EA5-8EEC-42D15B0190D0}"/>
              </a:ext>
            </a:extLst>
          </p:cNvPr>
          <p:cNvSpPr/>
          <p:nvPr/>
        </p:nvSpPr>
        <p:spPr>
          <a:xfrm>
            <a:off x="2329941" y="3342381"/>
            <a:ext cx="3645680" cy="798653"/>
          </a:xfrm>
          <a:prstGeom prst="roundRect">
            <a:avLst>
              <a:gd name="adj" fmla="val 50000"/>
            </a:avLst>
          </a:prstGeom>
          <a:solidFill>
            <a:srgbClr val="FFF09D"/>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29" name="Rectangle 28">
            <a:extLst>
              <a:ext uri="{FF2B5EF4-FFF2-40B4-BE49-F238E27FC236}">
                <a16:creationId xmlns:a16="http://schemas.microsoft.com/office/drawing/2014/main" id="{2F507A9D-A5BC-4DFF-8BFC-588EFE67BBAC}"/>
              </a:ext>
            </a:extLst>
          </p:cNvPr>
          <p:cNvSpPr/>
          <p:nvPr/>
        </p:nvSpPr>
        <p:spPr>
          <a:xfrm>
            <a:off x="3082295" y="3449319"/>
            <a:ext cx="1960793" cy="599459"/>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1200" cap="none" spc="0" normalizeH="0" baseline="0" noProof="0" dirty="0" err="1">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rPr>
              <a:t>Đọc</a:t>
            </a:r>
            <a:r>
              <a:rPr kumimoji="0" lang="en-US" altLang="zh-CN" sz="3200" b="0" i="0" u="none" strike="noStrike" kern="1200" cap="none" spc="0" normalizeH="0" baseline="0" noProof="0" dirty="0">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rPr>
              <a:t> to, </a:t>
            </a:r>
            <a:r>
              <a:rPr kumimoji="0" lang="en-US" altLang="zh-CN" sz="3200" b="0" i="0" u="none" strike="noStrike" kern="1200" cap="none" spc="0" normalizeH="0" baseline="0" noProof="0" dirty="0" err="1">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rPr>
              <a:t>rõ</a:t>
            </a:r>
            <a:endParaRPr kumimoji="0" lang="en-US" altLang="zh-CN" sz="3200" b="0" i="0" u="none" strike="noStrike" kern="1200" cap="none" spc="0" normalizeH="0" baseline="0" noProof="0" dirty="0">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endParaRPr>
          </a:p>
        </p:txBody>
      </p:sp>
      <p:sp>
        <p:nvSpPr>
          <p:cNvPr id="30" name="Oval 29">
            <a:extLst>
              <a:ext uri="{FF2B5EF4-FFF2-40B4-BE49-F238E27FC236}">
                <a16:creationId xmlns:a16="http://schemas.microsoft.com/office/drawing/2014/main" id="{280D8752-CBC8-4577-B262-F8DA240415D7}"/>
              </a:ext>
            </a:extLst>
          </p:cNvPr>
          <p:cNvSpPr/>
          <p:nvPr/>
        </p:nvSpPr>
        <p:spPr>
          <a:xfrm>
            <a:off x="2470875" y="3489707"/>
            <a:ext cx="504000" cy="504000"/>
          </a:xfrm>
          <a:prstGeom prst="ellipse">
            <a:avLst/>
          </a:prstGeom>
          <a:solidFill>
            <a:srgbClr val="FFE443"/>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rPr>
              <a:t>2</a:t>
            </a:r>
            <a:endParaRPr kumimoji="0" lang="en-US" sz="2800" b="0" i="0" u="none" strike="noStrike" kern="0" cap="none" spc="0" normalizeH="0" baseline="0" noProof="0" dirty="0">
              <a:ln>
                <a:noFill/>
              </a:ln>
              <a:solidFill>
                <a:prstClr val="black"/>
              </a:solidFill>
              <a:effectLst/>
              <a:uLnTx/>
              <a:uFillTx/>
              <a:latin typeface="Calibri"/>
              <a:ea typeface="+mn-ea"/>
              <a:cs typeface="+mn-cs"/>
              <a:sym typeface="Arial"/>
            </a:endParaRPr>
          </a:p>
        </p:txBody>
      </p:sp>
      <p:sp>
        <p:nvSpPr>
          <p:cNvPr id="31" name="Rounded Rectangle 12">
            <a:extLst>
              <a:ext uri="{FF2B5EF4-FFF2-40B4-BE49-F238E27FC236}">
                <a16:creationId xmlns:a16="http://schemas.microsoft.com/office/drawing/2014/main" id="{84088319-EE10-4D90-9F5D-CEAD7378FA66}"/>
              </a:ext>
            </a:extLst>
          </p:cNvPr>
          <p:cNvSpPr/>
          <p:nvPr/>
        </p:nvSpPr>
        <p:spPr>
          <a:xfrm>
            <a:off x="2329940" y="4408123"/>
            <a:ext cx="5119273" cy="798653"/>
          </a:xfrm>
          <a:prstGeom prst="roundRect">
            <a:avLst>
              <a:gd name="adj" fmla="val 50000"/>
            </a:avLst>
          </a:prstGeom>
          <a:solidFill>
            <a:srgbClr val="FFD1C5"/>
          </a:solidFill>
          <a:ln>
            <a:solidFill>
              <a:srgbClr val="FF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32" name="Rectangle 31">
            <a:extLst>
              <a:ext uri="{FF2B5EF4-FFF2-40B4-BE49-F238E27FC236}">
                <a16:creationId xmlns:a16="http://schemas.microsoft.com/office/drawing/2014/main" id="{62AF0B50-7FEF-49B9-8E75-C37B4C4C2ED1}"/>
              </a:ext>
            </a:extLst>
          </p:cNvPr>
          <p:cNvSpPr/>
          <p:nvPr/>
        </p:nvSpPr>
        <p:spPr>
          <a:xfrm>
            <a:off x="3082295" y="4515061"/>
            <a:ext cx="3736920"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CN" sz="3200" b="0" i="0" u="none" strike="noStrike" kern="1200" cap="none" spc="0" normalizeH="0" baseline="0" noProof="0" dirty="0" err="1">
                <a:ln>
                  <a:noFill/>
                </a:ln>
                <a:solidFill>
                  <a:prstClr val="black"/>
                </a:solidFill>
                <a:effectLst/>
                <a:uLnTx/>
                <a:uFillTx/>
                <a:latin typeface="Arial" panose="020B0604020202020204" pitchFamily="34" charset="0"/>
                <a:cs typeface="Arial"/>
                <a:sym typeface="Arial"/>
              </a:rPr>
              <a:t>Ngắt</a:t>
            </a:r>
            <a:r>
              <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cs typeface="Arial"/>
                <a:sym typeface="Arial"/>
              </a:rPr>
              <a:t> </a:t>
            </a:r>
            <a:r>
              <a:rPr kumimoji="0" lang="en-US" altLang="zh-CN" sz="3200" b="0" i="0" u="none" strike="noStrike" kern="1200" cap="none" spc="0" normalizeH="0" baseline="0" noProof="0" dirty="0" err="1">
                <a:ln>
                  <a:noFill/>
                </a:ln>
                <a:solidFill>
                  <a:prstClr val="black"/>
                </a:solidFill>
                <a:effectLst/>
                <a:uLnTx/>
                <a:uFillTx/>
                <a:latin typeface="Arial" panose="020B0604020202020204" pitchFamily="34" charset="0"/>
                <a:cs typeface="Arial"/>
                <a:sym typeface="Arial"/>
              </a:rPr>
              <a:t>nghỉ</a:t>
            </a:r>
            <a:r>
              <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cs typeface="Arial"/>
                <a:sym typeface="Arial"/>
              </a:rPr>
              <a:t> </a:t>
            </a:r>
            <a:r>
              <a:rPr kumimoji="0" lang="en-US" altLang="zh-CN" sz="3200" b="0" i="0" u="none" strike="noStrike" kern="1200" cap="none" spc="0" normalizeH="0" baseline="0" noProof="0" dirty="0" err="1">
                <a:ln>
                  <a:noFill/>
                </a:ln>
                <a:solidFill>
                  <a:prstClr val="black"/>
                </a:solidFill>
                <a:effectLst/>
                <a:uLnTx/>
                <a:uFillTx/>
                <a:latin typeface="Arial" panose="020B0604020202020204" pitchFamily="34" charset="0"/>
                <a:cs typeface="Arial"/>
                <a:sym typeface="Arial"/>
              </a:rPr>
              <a:t>đúng</a:t>
            </a:r>
            <a:r>
              <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cs typeface="Arial"/>
                <a:sym typeface="Arial"/>
              </a:rPr>
              <a:t> </a:t>
            </a:r>
            <a:r>
              <a:rPr kumimoji="0" lang="en-US" altLang="zh-CN" sz="3200" b="0" i="0" u="none" strike="noStrike" kern="1200" cap="none" spc="0" normalizeH="0" baseline="0" noProof="0" dirty="0" err="1">
                <a:ln>
                  <a:noFill/>
                </a:ln>
                <a:solidFill>
                  <a:prstClr val="black"/>
                </a:solidFill>
                <a:effectLst/>
                <a:uLnTx/>
                <a:uFillTx/>
                <a:latin typeface="Arial" panose="020B0604020202020204" pitchFamily="34" charset="0"/>
                <a:cs typeface="Arial"/>
                <a:sym typeface="Arial"/>
              </a:rPr>
              <a:t>chỗ</a:t>
            </a:r>
            <a:endPar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cs typeface="Arial"/>
              <a:sym typeface="Arial"/>
            </a:endParaRPr>
          </a:p>
        </p:txBody>
      </p:sp>
      <p:sp>
        <p:nvSpPr>
          <p:cNvPr id="33" name="Oval 32">
            <a:extLst>
              <a:ext uri="{FF2B5EF4-FFF2-40B4-BE49-F238E27FC236}">
                <a16:creationId xmlns:a16="http://schemas.microsoft.com/office/drawing/2014/main" id="{0FAE0BCD-7834-4573-B8E8-DFC53793B36E}"/>
              </a:ext>
            </a:extLst>
          </p:cNvPr>
          <p:cNvSpPr/>
          <p:nvPr/>
        </p:nvSpPr>
        <p:spPr>
          <a:xfrm>
            <a:off x="2470875" y="4555449"/>
            <a:ext cx="504000" cy="504000"/>
          </a:xfrm>
          <a:prstGeom prst="ellipse">
            <a:avLst/>
          </a:prstGeom>
          <a:solidFill>
            <a:srgbClr val="FFB7A3"/>
          </a:solidFill>
          <a:ln>
            <a:solidFill>
              <a:srgbClr val="FF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inpin heiti" charset="-122"/>
                <a:cs typeface="Times New Roman" panose="02020603050405020304" pitchFamily="18" charset="0"/>
                <a:sym typeface="Arial"/>
              </a:rPr>
              <a:t>3</a:t>
            </a:r>
            <a:endParaRPr kumimoji="0" lang="en-US" sz="2800" b="0" i="0" u="none" strike="noStrike" kern="0" cap="none" spc="0" normalizeH="0" baseline="0" noProof="0" dirty="0">
              <a:ln>
                <a:noFill/>
              </a:ln>
              <a:solidFill>
                <a:prstClr val="black"/>
              </a:solidFill>
              <a:effectLst/>
              <a:uLnTx/>
              <a:uFillTx/>
              <a:latin typeface="Calibri"/>
              <a:ea typeface="+mn-ea"/>
              <a:cs typeface="+mn-cs"/>
              <a:sym typeface="Arial"/>
            </a:endParaRPr>
          </a:p>
        </p:txBody>
      </p:sp>
      <p:pic>
        <p:nvPicPr>
          <p:cNvPr id="34" name="Picture 2" descr="Star Cartoon Images, Stock Photos &amp;amp; Vectors | Shutterstock">
            <a:extLst>
              <a:ext uri="{FF2B5EF4-FFF2-40B4-BE49-F238E27FC236}">
                <a16:creationId xmlns:a16="http://schemas.microsoft.com/office/drawing/2014/main" id="{5CE141B9-62D3-4937-A510-30C2CB4953C8}"/>
              </a:ext>
            </a:extLst>
          </p:cNvPr>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6431703" y="2339134"/>
            <a:ext cx="2530483" cy="72156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Star Cartoon Images, Stock Photos &amp;amp; Vectors | Shutterstock">
            <a:extLst>
              <a:ext uri="{FF2B5EF4-FFF2-40B4-BE49-F238E27FC236}">
                <a16:creationId xmlns:a16="http://schemas.microsoft.com/office/drawing/2014/main" id="{504DC2F8-A54A-4EF1-9685-75592B7805B3}"/>
              </a:ext>
            </a:extLst>
          </p:cNvPr>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6402603" y="3327786"/>
            <a:ext cx="2530483" cy="72156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Star Cartoon Images, Stock Photos &amp;amp; Vectors | Shutterstock">
            <a:extLst>
              <a:ext uri="{FF2B5EF4-FFF2-40B4-BE49-F238E27FC236}">
                <a16:creationId xmlns:a16="http://schemas.microsoft.com/office/drawing/2014/main" id="{A06188CD-93CF-47DF-97C8-004F9F72C993}"/>
              </a:ext>
            </a:extLst>
          </p:cNvPr>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7667844" y="4446667"/>
            <a:ext cx="2530483" cy="721563"/>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3EF2E233-69D5-4588-991E-EB88DFE6404B}"/>
              </a:ext>
            </a:extLst>
          </p:cNvPr>
          <p:cNvPicPr>
            <a:picLocks noChangeAspect="1"/>
          </p:cNvPicPr>
          <p:nvPr/>
        </p:nvPicPr>
        <p:blipFill>
          <a:blip r:embed="rId12"/>
          <a:stretch>
            <a:fillRect/>
          </a:stretch>
        </p:blipFill>
        <p:spPr>
          <a:xfrm rot="16200000">
            <a:off x="771487" y="632515"/>
            <a:ext cx="511318" cy="511318"/>
          </a:xfrm>
          <a:prstGeom prst="rect">
            <a:avLst/>
          </a:prstGeom>
        </p:spPr>
      </p:pic>
    </p:spTree>
    <p:extLst>
      <p:ext uri="{BB962C8B-B14F-4D97-AF65-F5344CB8AC3E}">
        <p14:creationId xmlns:p14="http://schemas.microsoft.com/office/powerpoint/2010/main" val="3568418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5" grpId="0"/>
      <p:bldP spid="26" grpId="0"/>
      <p:bldP spid="27" grpId="0" animBg="1"/>
      <p:bldP spid="28" grpId="0" animBg="1"/>
      <p:bldP spid="29" grpId="0"/>
      <p:bldP spid="30" grpId="0" animBg="1"/>
      <p:bldP spid="31" grpId="0" animBg="1"/>
      <p:bldP spid="32" grpId="0"/>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5">
              <a:extLst>
                <a:ext uri="{96DAC541-7B7A-43D3-8B79-37D633B846F1}">
                  <asvg:svgBlip xmlns:asvg="http://schemas.microsoft.com/office/drawing/2016/SVG/main" r:embed="rId6"/>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9">
              <a:extLst>
                <a:ext uri="{96DAC541-7B7A-43D3-8B79-37D633B846F1}">
                  <asvg:svgBlip xmlns:asvg="http://schemas.microsoft.com/office/drawing/2016/SVG/main" r:embed="rId10"/>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400050" y="361950"/>
            <a:ext cx="11153775" cy="631507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TextBox 3">
            <a:extLst>
              <a:ext uri="{FF2B5EF4-FFF2-40B4-BE49-F238E27FC236}">
                <a16:creationId xmlns:a16="http://schemas.microsoft.com/office/drawing/2014/main" id="{1A0155B8-B599-4AA6-BF3D-D6077BCE17E7}"/>
              </a:ext>
            </a:extLst>
          </p:cNvPr>
          <p:cNvSpPr txBox="1"/>
          <p:nvPr/>
        </p:nvSpPr>
        <p:spPr>
          <a:xfrm>
            <a:off x="4438650" y="361950"/>
            <a:ext cx="454342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mặt</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trời</a:t>
            </a:r>
            <a:endPar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5" name="TextBox 4">
            <a:extLst>
              <a:ext uri="{FF2B5EF4-FFF2-40B4-BE49-F238E27FC236}">
                <a16:creationId xmlns:a16="http://schemas.microsoft.com/office/drawing/2014/main" id="{AEBCDBA7-35BD-476B-8BFB-F5338AB80E7B}"/>
              </a:ext>
            </a:extLst>
          </p:cNvPr>
          <p:cNvSpPr txBox="1"/>
          <p:nvPr/>
        </p:nvSpPr>
        <p:spPr>
          <a:xfrm>
            <a:off x="895350" y="1076325"/>
            <a:ext cx="10325100"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muôn loài sống trong rừng già tối tăm, ẩm ướt. Gõ kiến được giao nhiệm vụ đến các nhà hỏi xem ai có thể đi tìm mặt trời.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Gõ kiến gõ cửa nhà công, công mải múa. Gõ cửa nhà liếu điếu, liếu điếu bận cãi nhau. Gõ cửa nhà chích chòe, chích chòe mải hót,… Chỉ có gà trống nhận lời đi tìm mặt trời.</a:t>
            </a:r>
          </a:p>
        </p:txBody>
      </p:sp>
      <p:pic>
        <p:nvPicPr>
          <p:cNvPr id="7" name="Picture 6">
            <a:extLst>
              <a:ext uri="{FF2B5EF4-FFF2-40B4-BE49-F238E27FC236}">
                <a16:creationId xmlns:a16="http://schemas.microsoft.com/office/drawing/2014/main" id="{4DDFB0B9-CCDD-4000-A882-ADA502ACF041}"/>
              </a:ext>
            </a:extLst>
          </p:cNvPr>
          <p:cNvPicPr>
            <a:picLocks noChangeAspect="1"/>
          </p:cNvPicPr>
          <p:nvPr/>
        </p:nvPicPr>
        <p:blipFill>
          <a:blip r:embed="rId11"/>
          <a:stretch>
            <a:fillRect/>
          </a:stretch>
        </p:blipFill>
        <p:spPr>
          <a:xfrm>
            <a:off x="657224" y="3152287"/>
            <a:ext cx="2657475" cy="3448537"/>
          </a:xfrm>
          <a:prstGeom prst="rect">
            <a:avLst/>
          </a:prstGeom>
        </p:spPr>
      </p:pic>
      <p:pic>
        <p:nvPicPr>
          <p:cNvPr id="12" name="Picture 11">
            <a:extLst>
              <a:ext uri="{FF2B5EF4-FFF2-40B4-BE49-F238E27FC236}">
                <a16:creationId xmlns:a16="http://schemas.microsoft.com/office/drawing/2014/main" id="{F93AA6A1-7190-4DC4-AB8C-BFABFDC4954E}"/>
              </a:ext>
            </a:extLst>
          </p:cNvPr>
          <p:cNvPicPr>
            <a:picLocks noChangeAspect="1"/>
          </p:cNvPicPr>
          <p:nvPr/>
        </p:nvPicPr>
        <p:blipFill>
          <a:blip r:embed="rId12"/>
          <a:stretch>
            <a:fillRect/>
          </a:stretch>
        </p:blipFill>
        <p:spPr>
          <a:xfrm>
            <a:off x="3276600" y="5962650"/>
            <a:ext cx="2667000" cy="661987"/>
          </a:xfrm>
          <a:prstGeom prst="rect">
            <a:avLst/>
          </a:prstGeom>
        </p:spPr>
      </p:pic>
      <p:sp>
        <p:nvSpPr>
          <p:cNvPr id="28" name="TextBox 27">
            <a:extLst>
              <a:ext uri="{FF2B5EF4-FFF2-40B4-BE49-F238E27FC236}">
                <a16:creationId xmlns:a16="http://schemas.microsoft.com/office/drawing/2014/main" id="{8700C049-737F-4129-B31A-FA83074BFA10}"/>
              </a:ext>
            </a:extLst>
          </p:cNvPr>
          <p:cNvSpPr txBox="1"/>
          <p:nvPr/>
        </p:nvSpPr>
        <p:spPr>
          <a:xfrm>
            <a:off x="4210050" y="2781300"/>
            <a:ext cx="7105650"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Gà trống bay từ bụi mây lên rừng nứa. Từ rừng nứa lên rừng lim. Từ rừng lim lên rừng chò. Gà trống bay đến cây chò cao nhất, nhìn lên thấy mây bồng bềnh và sao nhấp nháy. Nó đậu ở đấy chờ mặt trời.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Gió lạnh rít ù ù. Mấy lần gà trống suýt ngã. Nó quắp những ngón chân thật chặt vào thân cây. Chờ mãi, đợi mãi… Nghĩ thương các bạn sống trong tối tăm, ẩm ướt, gà trống đấm ngực kêu to: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Trời đất ơi…. ơi…!</a:t>
            </a:r>
          </a:p>
        </p:txBody>
      </p:sp>
    </p:spTree>
    <p:extLst>
      <p:ext uri="{BB962C8B-B14F-4D97-AF65-F5344CB8AC3E}">
        <p14:creationId xmlns:p14="http://schemas.microsoft.com/office/powerpoint/2010/main" val="2827828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TextBox 5">
            <a:extLst>
              <a:ext uri="{FF2B5EF4-FFF2-40B4-BE49-F238E27FC236}">
                <a16:creationId xmlns:a16="http://schemas.microsoft.com/office/drawing/2014/main" id="{8C889E33-0D86-46A3-870E-B7A3016D5C17}"/>
              </a:ext>
            </a:extLst>
          </p:cNvPr>
          <p:cNvSpPr txBox="1"/>
          <p:nvPr/>
        </p:nvSpPr>
        <p:spPr>
          <a:xfrm>
            <a:off x="1047750" y="523875"/>
            <a:ext cx="10106025" cy="582114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 lạ thay, gà trống vừa dứt tiếng kêu đầu thì sương tan. Dứt tiếng kêu thứ hai, sao lặn. Dứt tiếng kêu thứ ba, đằng đông ửng sáng, mặt trời hiện ra. Mặt trời vươn những cánh tay ánh sáng đính lên đầu gà trống một cụm lửa hồng.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Gà trống vui sướng bay về. Bay tới đâu, ánh sáng theo đến đấy. Đất rừng sáng tươi như tranh vẽ.</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Từ đó, khi gà trống cất tiếng gáy là mặt trời hiện ra, chiếu ánh sáng cho mọi người, mọi vật.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 Vũ Tú Nam)</a:t>
            </a:r>
          </a:p>
        </p:txBody>
      </p:sp>
    </p:spTree>
    <p:extLst>
      <p:ext uri="{BB962C8B-B14F-4D97-AF65-F5344CB8AC3E}">
        <p14:creationId xmlns:p14="http://schemas.microsoft.com/office/powerpoint/2010/main" val="15974384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7" name="Picture 6" descr="å¯ç±çå°èèï¼ cute little bee. | Caras graciosas, Imagenes gif, Emoticonos">
            <a:extLst>
              <a:ext uri="{FF2B5EF4-FFF2-40B4-BE49-F238E27FC236}">
                <a16:creationId xmlns:a16="http://schemas.microsoft.com/office/drawing/2014/main" id="{DFB19830-AC7F-4EEC-BF0E-F2C7057E8433}"/>
              </a:ext>
            </a:extLst>
          </p:cNvPr>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rot="3600000">
            <a:off x="765677" y="3792608"/>
            <a:ext cx="1340241" cy="1616579"/>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18" name="Picture 6" descr="å¯ç±çå°èèï¼ cute little bee. | Caras graciosas, Imagenes gif, Emoticonos">
            <a:extLst>
              <a:ext uri="{FF2B5EF4-FFF2-40B4-BE49-F238E27FC236}">
                <a16:creationId xmlns:a16="http://schemas.microsoft.com/office/drawing/2014/main" id="{9409C3BE-8BE7-49BC-8B87-0CE1238566D0}"/>
              </a:ext>
            </a:extLst>
          </p:cNvPr>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rot="9088441" flipV="1">
            <a:off x="9922646" y="3684550"/>
            <a:ext cx="1340241" cy="1698520"/>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0" name="图片 79">
            <a:extLst>
              <a:ext uri="{FF2B5EF4-FFF2-40B4-BE49-F238E27FC236}">
                <a16:creationId xmlns:a16="http://schemas.microsoft.com/office/drawing/2014/main" id="{F145E22E-7299-4DF2-9AF6-1EACC5E35CD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92772" y="666389"/>
            <a:ext cx="1680072" cy="1409713"/>
          </a:xfrm>
          <a:prstGeom prst="rect">
            <a:avLst/>
          </a:prstGeom>
        </p:spPr>
      </p:pic>
      <p:sp>
        <p:nvSpPr>
          <p:cNvPr id="23" name="Rounded Rectangle 27">
            <a:extLst>
              <a:ext uri="{FF2B5EF4-FFF2-40B4-BE49-F238E27FC236}">
                <a16:creationId xmlns:a16="http://schemas.microsoft.com/office/drawing/2014/main" id="{282681BE-AA12-4066-B097-48889F0D590C}"/>
              </a:ext>
            </a:extLst>
          </p:cNvPr>
          <p:cNvSpPr/>
          <p:nvPr/>
        </p:nvSpPr>
        <p:spPr>
          <a:xfrm>
            <a:off x="2666177" y="1777347"/>
            <a:ext cx="6504535" cy="323997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4" name="Picture 23">
            <a:extLst>
              <a:ext uri="{FF2B5EF4-FFF2-40B4-BE49-F238E27FC236}">
                <a16:creationId xmlns:a16="http://schemas.microsoft.com/office/drawing/2014/main" id="{5A17059F-E375-489D-9EE6-AEBC83A60010}"/>
              </a:ext>
            </a:extLst>
          </p:cNvPr>
          <p:cNvPicPr>
            <a:picLocks noChangeAspect="1"/>
          </p:cNvPicPr>
          <p:nvPr/>
        </p:nvPicPr>
        <p:blipFill rotWithShape="1">
          <a:blip r:embed="rId12"/>
          <a:srcRect l="16127" t="11921" r="14764" b="20863"/>
          <a:stretch/>
        </p:blipFill>
        <p:spPr>
          <a:xfrm>
            <a:off x="3710549" y="2196156"/>
            <a:ext cx="4476749" cy="2258786"/>
          </a:xfrm>
          <a:prstGeom prst="rect">
            <a:avLst/>
          </a:prstGeom>
        </p:spPr>
      </p:pic>
    </p:spTree>
    <p:extLst>
      <p:ext uri="{BB962C8B-B14F-4D97-AF65-F5344CB8AC3E}">
        <p14:creationId xmlns:p14="http://schemas.microsoft.com/office/powerpoint/2010/main" val="61756087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anim calcmode="lin" valueType="num">
                                      <p:cBhvr>
                                        <p:cTn id="8" dur="750" fill="hold"/>
                                        <p:tgtEl>
                                          <p:spTgt spid="20"/>
                                        </p:tgtEl>
                                        <p:attrNameLst>
                                          <p:attrName>ppt_x</p:attrName>
                                        </p:attrNameLst>
                                      </p:cBhvr>
                                      <p:tavLst>
                                        <p:tav tm="0">
                                          <p:val>
                                            <p:strVal val="#ppt_x"/>
                                          </p:val>
                                        </p:tav>
                                        <p:tav tm="100000">
                                          <p:val>
                                            <p:strVal val="#ppt_x"/>
                                          </p:val>
                                        </p:tav>
                                      </p:tavLst>
                                    </p:anim>
                                    <p:anim calcmode="lin" valueType="num">
                                      <p:cBhvr>
                                        <p:cTn id="9" dur="75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750"/>
                                        <p:tgtEl>
                                          <p:spTgt spid="24"/>
                                        </p:tgtEl>
                                      </p:cBhvr>
                                    </p:animEffect>
                                    <p:anim calcmode="lin" valueType="num">
                                      <p:cBhvr>
                                        <p:cTn id="13" dur="750" fill="hold"/>
                                        <p:tgtEl>
                                          <p:spTgt spid="24"/>
                                        </p:tgtEl>
                                        <p:attrNameLst>
                                          <p:attrName>ppt_x</p:attrName>
                                        </p:attrNameLst>
                                      </p:cBhvr>
                                      <p:tavLst>
                                        <p:tav tm="0">
                                          <p:val>
                                            <p:strVal val="#ppt_x"/>
                                          </p:val>
                                        </p:tav>
                                        <p:tav tm="100000">
                                          <p:val>
                                            <p:strVal val="#ppt_x"/>
                                          </p:val>
                                        </p:tav>
                                      </p:tavLst>
                                    </p:anim>
                                    <p:anim calcmode="lin" valueType="num">
                                      <p:cBhvr>
                                        <p:cTn id="14" dur="75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750"/>
                                        <p:tgtEl>
                                          <p:spTgt spid="23"/>
                                        </p:tgtEl>
                                      </p:cBhvr>
                                    </p:animEffect>
                                    <p:anim calcmode="lin" valueType="num">
                                      <p:cBhvr>
                                        <p:cTn id="18" dur="750" fill="hold"/>
                                        <p:tgtEl>
                                          <p:spTgt spid="23"/>
                                        </p:tgtEl>
                                        <p:attrNameLst>
                                          <p:attrName>ppt_x</p:attrName>
                                        </p:attrNameLst>
                                      </p:cBhvr>
                                      <p:tavLst>
                                        <p:tav tm="0">
                                          <p:val>
                                            <p:strVal val="#ppt_x"/>
                                          </p:val>
                                        </p:tav>
                                        <p:tav tm="100000">
                                          <p:val>
                                            <p:strVal val="#ppt_x"/>
                                          </p:val>
                                        </p:tav>
                                      </p:tavLst>
                                    </p:anim>
                                    <p:anim calcmode="lin" valueType="num">
                                      <p:cBhvr>
                                        <p:cTn id="19"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5">
              <a:extLst>
                <a:ext uri="{96DAC541-7B7A-43D3-8B79-37D633B846F1}">
                  <asvg:svgBlip xmlns:asvg="http://schemas.microsoft.com/office/drawing/2016/SVG/main" r:embed="rId6"/>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9">
              <a:extLst>
                <a:ext uri="{96DAC541-7B7A-43D3-8B79-37D633B846F1}">
                  <asvg:svgBlip xmlns:asvg="http://schemas.microsoft.com/office/drawing/2016/SVG/main" r:embed="rId10"/>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2" name="Rectangle: Rounded Corners 31">
            <a:extLst>
              <a:ext uri="{FF2B5EF4-FFF2-40B4-BE49-F238E27FC236}">
                <a16:creationId xmlns:a16="http://schemas.microsoft.com/office/drawing/2014/main" id="{132BC0F2-DFB3-48A7-BC83-9D776EBB0246}"/>
              </a:ext>
            </a:extLst>
          </p:cNvPr>
          <p:cNvSpPr/>
          <p:nvPr/>
        </p:nvSpPr>
        <p:spPr>
          <a:xfrm>
            <a:off x="3743324" y="1419784"/>
            <a:ext cx="6144895" cy="2304491"/>
          </a:xfrm>
          <a:prstGeom prst="roundRect">
            <a:avLst/>
          </a:prstGeom>
          <a:solidFill>
            <a:schemeClr val="bg1"/>
          </a:solidFill>
          <a:ln w="28575">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3" name="TextBox 32">
            <a:extLst>
              <a:ext uri="{FF2B5EF4-FFF2-40B4-BE49-F238E27FC236}">
                <a16:creationId xmlns:a16="http://schemas.microsoft.com/office/drawing/2014/main" id="{4A8996C0-8857-40E8-B6B9-A24CFA2E8642}"/>
              </a:ext>
            </a:extLst>
          </p:cNvPr>
          <p:cNvSpPr txBox="1"/>
          <p:nvPr/>
        </p:nvSpPr>
        <p:spPr>
          <a:xfrm>
            <a:off x="3933826" y="1575790"/>
            <a:ext cx="5962650" cy="2089803"/>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0070C0"/>
                </a:solidFill>
                <a:effectLst>
                  <a:glow rad="228600">
                    <a:srgbClr val="FFFF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4000" b="1" i="0" u="none" strike="noStrike" kern="1200" cap="none" spc="0" normalizeH="0" baseline="0" noProof="0" dirty="0">
                <a:ln>
                  <a:noFill/>
                </a:ln>
                <a:solidFill>
                  <a:srgbClr val="0070C0"/>
                </a:solidFill>
                <a:effectLst>
                  <a:glow rad="228600">
                    <a:srgbClr val="FFFF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0070C0"/>
                </a:solidFill>
                <a:effectLst>
                  <a:glow rad="228600">
                    <a:srgbClr val="FFFF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sz="4000" b="1" i="0" u="none" strike="noStrike" kern="1200" cap="none" spc="0" normalizeH="0" baseline="0" noProof="0" dirty="0">
                <a:ln>
                  <a:noFill/>
                </a:ln>
                <a:solidFill>
                  <a:srgbClr val="0070C0"/>
                </a:solidFill>
                <a:effectLst>
                  <a:glow rad="228600">
                    <a:srgbClr val="FFFF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0070C0"/>
                </a:solidFill>
                <a:effectLst>
                  <a:glow rad="228600">
                    <a:srgbClr val="FFFF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mặt</a:t>
            </a:r>
            <a:r>
              <a:rPr kumimoji="0" lang="en-US" sz="4000" b="1" i="0" u="none" strike="noStrike" kern="1200" cap="none" spc="0" normalizeH="0" baseline="0" noProof="0" dirty="0">
                <a:ln>
                  <a:noFill/>
                </a:ln>
                <a:solidFill>
                  <a:srgbClr val="0070C0"/>
                </a:solidFill>
                <a:effectLst>
                  <a:glow rad="228600">
                    <a:srgbClr val="FFFF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0070C0"/>
                </a:solidFill>
                <a:effectLst>
                  <a:glow rad="228600">
                    <a:srgbClr val="FFFF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trời</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từ</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chưa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hiểu</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nghĩa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34" name="Picture 33">
            <a:extLst>
              <a:ext uri="{FF2B5EF4-FFF2-40B4-BE49-F238E27FC236}">
                <a16:creationId xmlns:a16="http://schemas.microsoft.com/office/drawing/2014/main" id="{80185EB7-4458-4403-A650-7BF600825000}"/>
              </a:ext>
            </a:extLst>
          </p:cNvPr>
          <p:cNvPicPr>
            <a:picLocks noChangeAspect="1"/>
          </p:cNvPicPr>
          <p:nvPr/>
        </p:nvPicPr>
        <p:blipFill>
          <a:blip r:embed="rId11"/>
          <a:stretch>
            <a:fillRect/>
          </a:stretch>
        </p:blipFill>
        <p:spPr>
          <a:xfrm>
            <a:off x="847724" y="2666512"/>
            <a:ext cx="2657475" cy="3448537"/>
          </a:xfrm>
          <a:prstGeom prst="rect">
            <a:avLst/>
          </a:prstGeom>
        </p:spPr>
      </p:pic>
    </p:spTree>
    <p:extLst>
      <p:ext uri="{BB962C8B-B14F-4D97-AF65-F5344CB8AC3E}">
        <p14:creationId xmlns:p14="http://schemas.microsoft.com/office/powerpoint/2010/main" val="24168409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9">
              <a:extLst>
                <a:ext uri="{96DAC541-7B7A-43D3-8B79-37D633B846F1}">
                  <asvg:svgBlip xmlns:asvg="http://schemas.microsoft.com/office/drawing/2016/SVG/main" r:embed="rId10"/>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13">
              <a:extLst>
                <a:ext uri="{96DAC541-7B7A-43D3-8B79-37D633B846F1}">
                  <asvg:svgBlip xmlns:asvg="http://schemas.microsoft.com/office/drawing/2016/SVG/main" r:embed="rId14"/>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2" name="Group 11">
            <a:extLst>
              <a:ext uri="{FF2B5EF4-FFF2-40B4-BE49-F238E27FC236}">
                <a16:creationId xmlns:a16="http://schemas.microsoft.com/office/drawing/2014/main" id="{57AABC85-3248-41D3-8DED-59C402E4CAA1}"/>
              </a:ext>
            </a:extLst>
          </p:cNvPr>
          <p:cNvGrpSpPr/>
          <p:nvPr/>
        </p:nvGrpSpPr>
        <p:grpSpPr>
          <a:xfrm>
            <a:off x="4164965" y="-75565"/>
            <a:ext cx="3930650" cy="1303020"/>
            <a:chOff x="6559" y="-119"/>
            <a:chExt cx="6190" cy="2052"/>
          </a:xfrm>
        </p:grpSpPr>
        <p:pic>
          <p:nvPicPr>
            <p:cNvPr id="13" name="Picture 12" descr="Picture1">
              <a:extLst>
                <a:ext uri="{FF2B5EF4-FFF2-40B4-BE49-F238E27FC236}">
                  <a16:creationId xmlns:a16="http://schemas.microsoft.com/office/drawing/2014/main" id="{AE431206-2A2B-441B-969E-C5BBC081BC91}"/>
                </a:ext>
              </a:extLst>
            </p:cNvPr>
            <p:cNvPicPr>
              <a:picLocks noChangeAspect="1"/>
            </p:cNvPicPr>
            <p:nvPr/>
          </p:nvPicPr>
          <p:blipFill>
            <a:blip r:embed="rId15"/>
            <a:stretch>
              <a:fillRect/>
            </a:stretch>
          </p:blipFill>
          <p:spPr>
            <a:xfrm>
              <a:off x="6559" y="-119"/>
              <a:ext cx="6190" cy="2052"/>
            </a:xfrm>
            <a:prstGeom prst="rect">
              <a:avLst/>
            </a:prstGeom>
          </p:spPr>
        </p:pic>
        <p:sp>
          <p:nvSpPr>
            <p:cNvPr id="14" name="文本框 14">
              <a:extLst>
                <a:ext uri="{FF2B5EF4-FFF2-40B4-BE49-F238E27FC236}">
                  <a16:creationId xmlns:a16="http://schemas.microsoft.com/office/drawing/2014/main" id="{DB821C28-9D0F-4671-8EAC-1415F32D8AB7}"/>
                </a:ext>
              </a:extLst>
            </p:cNvPr>
            <p:cNvSpPr txBox="1"/>
            <p:nvPr/>
          </p:nvSpPr>
          <p:spPr>
            <a:xfrm>
              <a:off x="6947" y="234"/>
              <a:ext cx="5430" cy="13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solidFill>
                      <a:prstClr val="white"/>
                    </a:solidFill>
                  </a:ln>
                  <a:solidFill>
                    <a:srgbClr val="F8077A"/>
                  </a:solidFill>
                  <a:effectLst>
                    <a:outerShdw blurRad="38100" dist="19050" dir="2700000" algn="tl" rotWithShape="0">
                      <a:prstClr val="black">
                        <a:alpha val="40000"/>
                      </a:prstClr>
                    </a:outerShdw>
                  </a:effectLst>
                  <a:uLnTx/>
                  <a:uFillTx/>
                  <a:latin typeface="Calibri" panose="020F0502020204030204" pitchFamily="34" charset="0"/>
                  <a:ea typeface="方正隶书简体" panose="02010601030101010101" pitchFamily="2" charset="-122"/>
                  <a:cs typeface="Calibri" panose="020F0502020204030204" pitchFamily="34" charset="0"/>
                </a:rPr>
                <a:t>Giải nghĩa từ</a:t>
              </a:r>
            </a:p>
          </p:txBody>
        </p:sp>
      </p:grpSp>
      <p:sp>
        <p:nvSpPr>
          <p:cNvPr id="15" name="矩形 39">
            <a:extLst>
              <a:ext uri="{FF2B5EF4-FFF2-40B4-BE49-F238E27FC236}">
                <a16:creationId xmlns:a16="http://schemas.microsoft.com/office/drawing/2014/main" id="{88E27ED9-6423-4862-B6D1-B3D9E545D850}"/>
              </a:ext>
            </a:extLst>
          </p:cNvPr>
          <p:cNvSpPr/>
          <p:nvPr/>
        </p:nvSpPr>
        <p:spPr>
          <a:xfrm>
            <a:off x="4695467" y="1390920"/>
            <a:ext cx="6610707" cy="1169551"/>
          </a:xfrm>
          <a:prstGeom prst="rect">
            <a:avLst/>
          </a:prstGeom>
        </p:spPr>
        <p:txBody>
          <a:bodyPr wrap="square">
            <a:spAutoFit/>
            <a:scene3d>
              <a:camera prst="orthographicFront"/>
              <a:lightRig rig="threePt" dir="t"/>
            </a:scene3d>
            <a:sp3d contourW="12700"/>
          </a:bodyPr>
          <a:lstStyle/>
          <a:p>
            <a:pPr lvl="0" algn="just"/>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L</a:t>
            </a:r>
            <a:r>
              <a:rPr lang="vi-VN"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oài chim nhỏ, lông màu xám, tiếng hót nghe như tên gọi của nó.</a:t>
            </a:r>
          </a:p>
        </p:txBody>
      </p:sp>
      <p:grpSp>
        <p:nvGrpSpPr>
          <p:cNvPr id="17" name="组合 1">
            <a:extLst>
              <a:ext uri="{FF2B5EF4-FFF2-40B4-BE49-F238E27FC236}">
                <a16:creationId xmlns:a16="http://schemas.microsoft.com/office/drawing/2014/main" id="{EDF1A58A-DF5A-46D6-82FB-36084FE261DC}"/>
              </a:ext>
            </a:extLst>
          </p:cNvPr>
          <p:cNvGrpSpPr/>
          <p:nvPr/>
        </p:nvGrpSpPr>
        <p:grpSpPr>
          <a:xfrm>
            <a:off x="262890" y="802640"/>
            <a:ext cx="4298950" cy="2348230"/>
            <a:chOff x="990601" y="1808324"/>
            <a:chExt cx="4298951" cy="2347913"/>
          </a:xfrm>
        </p:grpSpPr>
        <p:sp>
          <p:nvSpPr>
            <p:cNvPr id="24" name="MH_Text_1">
              <a:extLst>
                <a:ext uri="{FF2B5EF4-FFF2-40B4-BE49-F238E27FC236}">
                  <a16:creationId xmlns:a16="http://schemas.microsoft.com/office/drawing/2014/main" id="{5EB18E6B-3362-4ECF-9E69-25305A6E6EBA}"/>
                </a:ext>
              </a:extLst>
            </p:cNvPr>
            <p:cNvSpPr/>
            <p:nvPr>
              <p:custDataLst>
                <p:tags r:id="rId3"/>
              </p:custDataLst>
            </p:nvPr>
          </p:nvSpPr>
          <p:spPr>
            <a:xfrm>
              <a:off x="3175002" y="2582389"/>
              <a:ext cx="2114550" cy="800100"/>
            </a:xfrm>
            <a:custGeom>
              <a:avLst/>
              <a:gdLst>
                <a:gd name="connsiteX0" fmla="*/ 1 w 2386553"/>
                <a:gd name="connsiteY0" fmla="*/ 0 h 799071"/>
                <a:gd name="connsiteX1" fmla="*/ 2386553 w 2386553"/>
                <a:gd name="connsiteY1" fmla="*/ 0 h 799071"/>
                <a:gd name="connsiteX2" fmla="*/ 2386553 w 2386553"/>
                <a:gd name="connsiteY2" fmla="*/ 799071 h 799071"/>
                <a:gd name="connsiteX3" fmla="*/ 0 w 2386553"/>
                <a:gd name="connsiteY3" fmla="*/ 799071 h 799071"/>
                <a:gd name="connsiteX4" fmla="*/ 48981 w 2386553"/>
                <a:gd name="connsiteY4" fmla="*/ 636115 h 799071"/>
                <a:gd name="connsiteX5" fmla="*/ 72074 w 2386553"/>
                <a:gd name="connsiteY5" fmla="*/ 399535 h 799071"/>
                <a:gd name="connsiteX6" fmla="*/ 48981 w 2386553"/>
                <a:gd name="connsiteY6" fmla="*/ 162955 h 79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553" h="799071">
                  <a:moveTo>
                    <a:pt x="1" y="0"/>
                  </a:moveTo>
                  <a:lnTo>
                    <a:pt x="2386553" y="0"/>
                  </a:lnTo>
                  <a:lnTo>
                    <a:pt x="2386553" y="799071"/>
                  </a:lnTo>
                  <a:lnTo>
                    <a:pt x="0" y="799071"/>
                  </a:lnTo>
                  <a:lnTo>
                    <a:pt x="48981" y="636115"/>
                  </a:lnTo>
                  <a:cubicBezTo>
                    <a:pt x="64123" y="559698"/>
                    <a:pt x="72074" y="480576"/>
                    <a:pt x="72074" y="399535"/>
                  </a:cubicBezTo>
                  <a:cubicBezTo>
                    <a:pt x="72074" y="318495"/>
                    <a:pt x="64123" y="239372"/>
                    <a:pt x="48981" y="162955"/>
                  </a:cubicBezTo>
                  <a:close/>
                </a:path>
              </a:pathLst>
            </a:custGeom>
            <a:solidFill>
              <a:srgbClr val="F7A7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4472C4"/>
                </a:solidFill>
                <a:effectLst/>
                <a:uLnTx/>
                <a:uFillTx/>
                <a:latin typeface="等线"/>
                <a:ea typeface="Microsoft YaHei" panose="020B0503020204020204" charset="-122"/>
                <a:cs typeface="+mn-cs"/>
              </a:endParaRPr>
            </a:p>
          </p:txBody>
        </p:sp>
        <p:sp>
          <p:nvSpPr>
            <p:cNvPr id="25" name="MH_Other_1">
              <a:extLst>
                <a:ext uri="{FF2B5EF4-FFF2-40B4-BE49-F238E27FC236}">
                  <a16:creationId xmlns:a16="http://schemas.microsoft.com/office/drawing/2014/main" id="{5844FE4B-562A-4FAB-B26C-C8D48C607358}"/>
                </a:ext>
              </a:extLst>
            </p:cNvPr>
            <p:cNvSpPr/>
            <p:nvPr>
              <p:custDataLst>
                <p:tags r:id="rId4"/>
              </p:custDataLst>
            </p:nvPr>
          </p:nvSpPr>
          <p:spPr>
            <a:xfrm>
              <a:off x="990601" y="1808324"/>
              <a:ext cx="2273300" cy="2347913"/>
            </a:xfrm>
            <a:custGeom>
              <a:avLst/>
              <a:gdLst>
                <a:gd name="connsiteX0" fmla="*/ 1173892 w 2273351"/>
                <a:gd name="connsiteY0" fmla="*/ 0 h 2347784"/>
                <a:gd name="connsiteX1" fmla="*/ 2255534 w 2273351"/>
                <a:gd name="connsiteY1" fmla="*/ 716960 h 2347784"/>
                <a:gd name="connsiteX2" fmla="*/ 2273351 w 2273351"/>
                <a:gd name="connsiteY2" fmla="*/ 774357 h 2347784"/>
                <a:gd name="connsiteX3" fmla="*/ 2187319 w 2273351"/>
                <a:gd name="connsiteY3" fmla="*/ 774357 h 2347784"/>
                <a:gd name="connsiteX4" fmla="*/ 2178791 w 2273351"/>
                <a:gd name="connsiteY4" fmla="*/ 751058 h 2347784"/>
                <a:gd name="connsiteX5" fmla="*/ 1177865 w 2273351"/>
                <a:gd name="connsiteY5" fmla="*/ 87600 h 2347784"/>
                <a:gd name="connsiteX6" fmla="*/ 91573 w 2273351"/>
                <a:gd name="connsiteY6" fmla="*/ 1173892 h 2347784"/>
                <a:gd name="connsiteX7" fmla="*/ 1177865 w 2273351"/>
                <a:gd name="connsiteY7" fmla="*/ 2260184 h 2347784"/>
                <a:gd name="connsiteX8" fmla="*/ 2178791 w 2273351"/>
                <a:gd name="connsiteY8" fmla="*/ 1596726 h 2347784"/>
                <a:gd name="connsiteX9" fmla="*/ 2187318 w 2273351"/>
                <a:gd name="connsiteY9" fmla="*/ 1573428 h 2347784"/>
                <a:gd name="connsiteX10" fmla="*/ 2273351 w 2273351"/>
                <a:gd name="connsiteY10" fmla="*/ 1573428 h 2347784"/>
                <a:gd name="connsiteX11" fmla="*/ 2255534 w 2273351"/>
                <a:gd name="connsiteY11" fmla="*/ 1630824 h 2347784"/>
                <a:gd name="connsiteX12" fmla="*/ 1173892 w 2273351"/>
                <a:gd name="connsiteY12" fmla="*/ 2347784 h 2347784"/>
                <a:gd name="connsiteX13" fmla="*/ 0 w 2273351"/>
                <a:gd name="connsiteY13" fmla="*/ 1173892 h 2347784"/>
                <a:gd name="connsiteX14" fmla="*/ 1173892 w 2273351"/>
                <a:gd name="connsiteY14" fmla="*/ 0 h 2347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3351" h="2347784">
                  <a:moveTo>
                    <a:pt x="1173892" y="0"/>
                  </a:moveTo>
                  <a:cubicBezTo>
                    <a:pt x="1660134" y="0"/>
                    <a:pt x="2077328" y="295633"/>
                    <a:pt x="2255534" y="716960"/>
                  </a:cubicBezTo>
                  <a:lnTo>
                    <a:pt x="2273351" y="774357"/>
                  </a:lnTo>
                  <a:lnTo>
                    <a:pt x="2187319" y="774357"/>
                  </a:lnTo>
                  <a:lnTo>
                    <a:pt x="2178791" y="751058"/>
                  </a:lnTo>
                  <a:cubicBezTo>
                    <a:pt x="2013883" y="361171"/>
                    <a:pt x="1627822" y="87600"/>
                    <a:pt x="1177865" y="87600"/>
                  </a:cubicBezTo>
                  <a:cubicBezTo>
                    <a:pt x="577922" y="87600"/>
                    <a:pt x="91573" y="573949"/>
                    <a:pt x="91573" y="1173892"/>
                  </a:cubicBezTo>
                  <a:cubicBezTo>
                    <a:pt x="91573" y="1773835"/>
                    <a:pt x="577922" y="2260184"/>
                    <a:pt x="1177865" y="2260184"/>
                  </a:cubicBezTo>
                  <a:cubicBezTo>
                    <a:pt x="1627822" y="2260184"/>
                    <a:pt x="2013883" y="1986613"/>
                    <a:pt x="2178791" y="1596726"/>
                  </a:cubicBezTo>
                  <a:lnTo>
                    <a:pt x="2187318" y="1573428"/>
                  </a:lnTo>
                  <a:lnTo>
                    <a:pt x="2273351" y="1573428"/>
                  </a:lnTo>
                  <a:lnTo>
                    <a:pt x="2255534" y="1630824"/>
                  </a:lnTo>
                  <a:cubicBezTo>
                    <a:pt x="2077328" y="2052152"/>
                    <a:pt x="1660134" y="2347784"/>
                    <a:pt x="1173892" y="2347784"/>
                  </a:cubicBezTo>
                  <a:cubicBezTo>
                    <a:pt x="525569" y="2347784"/>
                    <a:pt x="0" y="1822215"/>
                    <a:pt x="0" y="1173892"/>
                  </a:cubicBezTo>
                  <a:cubicBezTo>
                    <a:pt x="0" y="525569"/>
                    <a:pt x="525569" y="0"/>
                    <a:pt x="1173892" y="0"/>
                  </a:cubicBezTo>
                  <a:close/>
                </a:path>
              </a:pathLst>
            </a:custGeom>
            <a:solidFill>
              <a:srgbClr val="F7A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ea typeface="Microsoft YaHei" panose="020B0503020204020204" charset="-122"/>
                <a:cs typeface="+mn-cs"/>
              </a:endParaRPr>
            </a:p>
          </p:txBody>
        </p:sp>
        <p:sp>
          <p:nvSpPr>
            <p:cNvPr id="26" name="矩形 39">
              <a:extLst>
                <a:ext uri="{FF2B5EF4-FFF2-40B4-BE49-F238E27FC236}">
                  <a16:creationId xmlns:a16="http://schemas.microsoft.com/office/drawing/2014/main" id="{0459FFCD-311A-4022-A711-61A2F6F89AAA}"/>
                </a:ext>
              </a:extLst>
            </p:cNvPr>
            <p:cNvSpPr/>
            <p:nvPr/>
          </p:nvSpPr>
          <p:spPr>
            <a:xfrm>
              <a:off x="3323591" y="2659835"/>
              <a:ext cx="1937385" cy="685223"/>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en-US" sz="3600" b="1" i="0" dirty="0" err="1">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Liếu</a:t>
              </a:r>
              <a:r>
                <a:rPr lang="en-US" sz="3600" b="1" i="0" dirty="0">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i="0" dirty="0" err="1">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điếu</a:t>
              </a:r>
              <a:endParaRPr kumimoji="0" lang="en-US" altLang="zh-CN" sz="3600" b="1" i="0" u="none" strike="noStrike" kern="1200" cap="none" spc="0" normalizeH="0" baseline="0" noProof="0" dirty="0">
                <a:ln>
                  <a:noFill/>
                </a:ln>
                <a:solidFill>
                  <a:schemeClr val="bg1"/>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5" name="Picture 4" descr="A bird on a branch&#10;&#10;Description automatically generated with medium confidence">
            <a:extLst>
              <a:ext uri="{FF2B5EF4-FFF2-40B4-BE49-F238E27FC236}">
                <a16:creationId xmlns:a16="http://schemas.microsoft.com/office/drawing/2014/main" id="{B7F0FD72-D769-41B0-B0B6-57951EA0F52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76225" y="923925"/>
            <a:ext cx="2362199" cy="2152649"/>
          </a:xfrm>
          <a:prstGeom prst="ellipse">
            <a:avLst/>
          </a:prstGeom>
          <a:ln>
            <a:noFill/>
          </a:ln>
          <a:effectLst>
            <a:softEdge rad="112500"/>
          </a:effectLst>
        </p:spPr>
      </p:pic>
      <p:sp>
        <p:nvSpPr>
          <p:cNvPr id="27" name="矩形 39">
            <a:extLst>
              <a:ext uri="{FF2B5EF4-FFF2-40B4-BE49-F238E27FC236}">
                <a16:creationId xmlns:a16="http://schemas.microsoft.com/office/drawing/2014/main" id="{A1378B8A-2B35-4A7B-851D-E8D3FBED1815}"/>
              </a:ext>
            </a:extLst>
          </p:cNvPr>
          <p:cNvSpPr/>
          <p:nvPr/>
        </p:nvSpPr>
        <p:spPr>
          <a:xfrm>
            <a:off x="4838342" y="3953145"/>
            <a:ext cx="6610707" cy="1169551"/>
          </a:xfrm>
          <a:prstGeom prst="rect">
            <a:avLst/>
          </a:prstGeom>
        </p:spPr>
        <p:txBody>
          <a:bodyPr wrap="square">
            <a:spAutoFit/>
            <a:scene3d>
              <a:camera prst="orthographicFront"/>
              <a:lightRig rig="threePt" dir="t"/>
            </a:scene3d>
            <a:sp3d contourW="12700"/>
          </a:bodyPr>
          <a:lstStyle/>
          <a:p>
            <a:pPr lvl="0" algn="just"/>
            <a:r>
              <a:rPr lang="en-US" altLang="zh-CN" sz="3500" b="1" dirty="0" err="1">
                <a:solidFill>
                  <a:prstClr val="black"/>
                </a:solidFill>
                <a:latin typeface="Calibri" panose="020F0502020204030204" pitchFamily="34" charset="0"/>
                <a:ea typeface="汉仪夏日体W" panose="00020600040101010101" pitchFamily="18" charset="-122"/>
                <a:cs typeface="Calibri" panose="020F0502020204030204" pitchFamily="34" charset="0"/>
              </a:rPr>
              <a:t>cây</a:t>
            </a:r>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 </a:t>
            </a:r>
            <a:r>
              <a:rPr lang="en-US" altLang="zh-CN" sz="3500" b="1" dirty="0" err="1">
                <a:solidFill>
                  <a:prstClr val="black"/>
                </a:solidFill>
                <a:latin typeface="Calibri" panose="020F0502020204030204" pitchFamily="34" charset="0"/>
                <a:ea typeface="汉仪夏日体W" panose="00020600040101010101" pitchFamily="18" charset="-122"/>
                <a:cs typeface="Calibri" panose="020F0502020204030204" pitchFamily="34" charset="0"/>
              </a:rPr>
              <a:t>rừng</a:t>
            </a:r>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 to, </a:t>
            </a:r>
            <a:r>
              <a:rPr lang="en-US" altLang="zh-CN" sz="3500" b="1" dirty="0" err="1">
                <a:solidFill>
                  <a:prstClr val="black"/>
                </a:solidFill>
                <a:latin typeface="Calibri" panose="020F0502020204030204" pitchFamily="34" charset="0"/>
                <a:ea typeface="汉仪夏日体W" panose="00020600040101010101" pitchFamily="18" charset="-122"/>
                <a:cs typeface="Calibri" panose="020F0502020204030204" pitchFamily="34" charset="0"/>
              </a:rPr>
              <a:t>thân</a:t>
            </a:r>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 </a:t>
            </a:r>
            <a:r>
              <a:rPr lang="en-US" altLang="zh-CN" sz="3500" b="1" dirty="0" err="1">
                <a:solidFill>
                  <a:prstClr val="black"/>
                </a:solidFill>
                <a:latin typeface="Calibri" panose="020F0502020204030204" pitchFamily="34" charset="0"/>
                <a:ea typeface="汉仪夏日体W" panose="00020600040101010101" pitchFamily="18" charset="-122"/>
                <a:cs typeface="Calibri" panose="020F0502020204030204" pitchFamily="34" charset="0"/>
              </a:rPr>
              <a:t>tròn</a:t>
            </a:r>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 </a:t>
            </a:r>
            <a:r>
              <a:rPr lang="en-US" altLang="zh-CN" sz="3500" b="1" dirty="0" err="1">
                <a:solidFill>
                  <a:prstClr val="black"/>
                </a:solidFill>
                <a:latin typeface="Calibri" panose="020F0502020204030204" pitchFamily="34" charset="0"/>
                <a:ea typeface="汉仪夏日体W" panose="00020600040101010101" pitchFamily="18" charset="-122"/>
                <a:cs typeface="Calibri" panose="020F0502020204030204" pitchFamily="34" charset="0"/>
              </a:rPr>
              <a:t>và</a:t>
            </a:r>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 </a:t>
            </a:r>
            <a:r>
              <a:rPr lang="en-US" altLang="zh-CN" sz="3500" b="1" dirty="0" err="1">
                <a:solidFill>
                  <a:prstClr val="black"/>
                </a:solidFill>
                <a:latin typeface="Calibri" panose="020F0502020204030204" pitchFamily="34" charset="0"/>
                <a:ea typeface="汉仪夏日体W" panose="00020600040101010101" pitchFamily="18" charset="-122"/>
                <a:cs typeface="Calibri" panose="020F0502020204030204" pitchFamily="34" charset="0"/>
              </a:rPr>
              <a:t>thẳng</a:t>
            </a:r>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 </a:t>
            </a:r>
            <a:r>
              <a:rPr lang="en-US" altLang="zh-CN" sz="3500" b="1" dirty="0" err="1">
                <a:solidFill>
                  <a:prstClr val="black"/>
                </a:solidFill>
                <a:latin typeface="Calibri" panose="020F0502020204030204" pitchFamily="34" charset="0"/>
                <a:ea typeface="汉仪夏日体W" panose="00020600040101010101" pitchFamily="18" charset="-122"/>
                <a:cs typeface="Calibri" panose="020F0502020204030204" pitchFamily="34" charset="0"/>
              </a:rPr>
              <a:t>tán</a:t>
            </a:r>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 </a:t>
            </a:r>
            <a:r>
              <a:rPr lang="en-US" altLang="zh-CN" sz="3500" b="1" dirty="0" err="1">
                <a:solidFill>
                  <a:prstClr val="black"/>
                </a:solidFill>
                <a:latin typeface="Calibri" panose="020F0502020204030204" pitchFamily="34" charset="0"/>
                <a:ea typeface="汉仪夏日体W" panose="00020600040101010101" pitchFamily="18" charset="-122"/>
                <a:cs typeface="Calibri" panose="020F0502020204030204" pitchFamily="34" charset="0"/>
              </a:rPr>
              <a:t>lá</a:t>
            </a:r>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 </a:t>
            </a:r>
            <a:r>
              <a:rPr lang="en-US" altLang="zh-CN" sz="3500" b="1" dirty="0" err="1">
                <a:solidFill>
                  <a:prstClr val="black"/>
                </a:solidFill>
                <a:latin typeface="Calibri" panose="020F0502020204030204" pitchFamily="34" charset="0"/>
                <a:ea typeface="汉仪夏日体W" panose="00020600040101010101" pitchFamily="18" charset="-122"/>
                <a:cs typeface="Calibri" panose="020F0502020204030204" pitchFamily="34" charset="0"/>
              </a:rPr>
              <a:t>gọn</a:t>
            </a:r>
            <a:r>
              <a:rPr lang="en-US" altLang="zh-CN" sz="3500" b="1" dirty="0">
                <a:solidFill>
                  <a:prstClr val="black"/>
                </a:solidFill>
                <a:latin typeface="Calibri" panose="020F0502020204030204" pitchFamily="34" charset="0"/>
                <a:ea typeface="汉仪夏日体W" panose="00020600040101010101" pitchFamily="18" charset="-122"/>
                <a:cs typeface="Calibri" panose="020F0502020204030204" pitchFamily="34" charset="0"/>
              </a:rPr>
              <a:t>.</a:t>
            </a:r>
          </a:p>
        </p:txBody>
      </p:sp>
      <p:grpSp>
        <p:nvGrpSpPr>
          <p:cNvPr id="28" name="组合 1">
            <a:extLst>
              <a:ext uri="{FF2B5EF4-FFF2-40B4-BE49-F238E27FC236}">
                <a16:creationId xmlns:a16="http://schemas.microsoft.com/office/drawing/2014/main" id="{E8E4A5A3-8945-4479-94F5-8F76844E93BC}"/>
              </a:ext>
            </a:extLst>
          </p:cNvPr>
          <p:cNvGrpSpPr/>
          <p:nvPr/>
        </p:nvGrpSpPr>
        <p:grpSpPr>
          <a:xfrm>
            <a:off x="405765" y="3364865"/>
            <a:ext cx="4298950" cy="2348230"/>
            <a:chOff x="990601" y="1808324"/>
            <a:chExt cx="4298951" cy="2347913"/>
          </a:xfrm>
        </p:grpSpPr>
        <p:sp>
          <p:nvSpPr>
            <p:cNvPr id="29" name="MH_Text_1">
              <a:extLst>
                <a:ext uri="{FF2B5EF4-FFF2-40B4-BE49-F238E27FC236}">
                  <a16:creationId xmlns:a16="http://schemas.microsoft.com/office/drawing/2014/main" id="{39740C7E-2C8B-4894-83D7-1BCC58F86E97}"/>
                </a:ext>
              </a:extLst>
            </p:cNvPr>
            <p:cNvSpPr/>
            <p:nvPr>
              <p:custDataLst>
                <p:tags r:id="rId1"/>
              </p:custDataLst>
            </p:nvPr>
          </p:nvSpPr>
          <p:spPr>
            <a:xfrm>
              <a:off x="3175002" y="2582389"/>
              <a:ext cx="2114550" cy="800100"/>
            </a:xfrm>
            <a:custGeom>
              <a:avLst/>
              <a:gdLst>
                <a:gd name="connsiteX0" fmla="*/ 1 w 2386553"/>
                <a:gd name="connsiteY0" fmla="*/ 0 h 799071"/>
                <a:gd name="connsiteX1" fmla="*/ 2386553 w 2386553"/>
                <a:gd name="connsiteY1" fmla="*/ 0 h 799071"/>
                <a:gd name="connsiteX2" fmla="*/ 2386553 w 2386553"/>
                <a:gd name="connsiteY2" fmla="*/ 799071 h 799071"/>
                <a:gd name="connsiteX3" fmla="*/ 0 w 2386553"/>
                <a:gd name="connsiteY3" fmla="*/ 799071 h 799071"/>
                <a:gd name="connsiteX4" fmla="*/ 48981 w 2386553"/>
                <a:gd name="connsiteY4" fmla="*/ 636115 h 799071"/>
                <a:gd name="connsiteX5" fmla="*/ 72074 w 2386553"/>
                <a:gd name="connsiteY5" fmla="*/ 399535 h 799071"/>
                <a:gd name="connsiteX6" fmla="*/ 48981 w 2386553"/>
                <a:gd name="connsiteY6" fmla="*/ 162955 h 79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553" h="799071">
                  <a:moveTo>
                    <a:pt x="1" y="0"/>
                  </a:moveTo>
                  <a:lnTo>
                    <a:pt x="2386553" y="0"/>
                  </a:lnTo>
                  <a:lnTo>
                    <a:pt x="2386553" y="799071"/>
                  </a:lnTo>
                  <a:lnTo>
                    <a:pt x="0" y="799071"/>
                  </a:lnTo>
                  <a:lnTo>
                    <a:pt x="48981" y="636115"/>
                  </a:lnTo>
                  <a:cubicBezTo>
                    <a:pt x="64123" y="559698"/>
                    <a:pt x="72074" y="480576"/>
                    <a:pt x="72074" y="399535"/>
                  </a:cubicBezTo>
                  <a:cubicBezTo>
                    <a:pt x="72074" y="318495"/>
                    <a:pt x="64123" y="239372"/>
                    <a:pt x="48981" y="162955"/>
                  </a:cubicBezTo>
                  <a:close/>
                </a:path>
              </a:pathLst>
            </a:custGeom>
            <a:solidFill>
              <a:srgbClr val="F7A7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4472C4"/>
                </a:solidFill>
                <a:effectLst/>
                <a:uLnTx/>
                <a:uFillTx/>
                <a:latin typeface="等线"/>
                <a:ea typeface="Microsoft YaHei" panose="020B0503020204020204" charset="-122"/>
                <a:cs typeface="+mn-cs"/>
              </a:endParaRPr>
            </a:p>
          </p:txBody>
        </p:sp>
        <p:sp>
          <p:nvSpPr>
            <p:cNvPr id="30" name="MH_Other_1">
              <a:extLst>
                <a:ext uri="{FF2B5EF4-FFF2-40B4-BE49-F238E27FC236}">
                  <a16:creationId xmlns:a16="http://schemas.microsoft.com/office/drawing/2014/main" id="{F6E24A6D-0441-4485-B859-598183180C8D}"/>
                </a:ext>
              </a:extLst>
            </p:cNvPr>
            <p:cNvSpPr/>
            <p:nvPr>
              <p:custDataLst>
                <p:tags r:id="rId2"/>
              </p:custDataLst>
            </p:nvPr>
          </p:nvSpPr>
          <p:spPr>
            <a:xfrm>
              <a:off x="990601" y="1808324"/>
              <a:ext cx="2273300" cy="2347913"/>
            </a:xfrm>
            <a:custGeom>
              <a:avLst/>
              <a:gdLst>
                <a:gd name="connsiteX0" fmla="*/ 1173892 w 2273351"/>
                <a:gd name="connsiteY0" fmla="*/ 0 h 2347784"/>
                <a:gd name="connsiteX1" fmla="*/ 2255534 w 2273351"/>
                <a:gd name="connsiteY1" fmla="*/ 716960 h 2347784"/>
                <a:gd name="connsiteX2" fmla="*/ 2273351 w 2273351"/>
                <a:gd name="connsiteY2" fmla="*/ 774357 h 2347784"/>
                <a:gd name="connsiteX3" fmla="*/ 2187319 w 2273351"/>
                <a:gd name="connsiteY3" fmla="*/ 774357 h 2347784"/>
                <a:gd name="connsiteX4" fmla="*/ 2178791 w 2273351"/>
                <a:gd name="connsiteY4" fmla="*/ 751058 h 2347784"/>
                <a:gd name="connsiteX5" fmla="*/ 1177865 w 2273351"/>
                <a:gd name="connsiteY5" fmla="*/ 87600 h 2347784"/>
                <a:gd name="connsiteX6" fmla="*/ 91573 w 2273351"/>
                <a:gd name="connsiteY6" fmla="*/ 1173892 h 2347784"/>
                <a:gd name="connsiteX7" fmla="*/ 1177865 w 2273351"/>
                <a:gd name="connsiteY7" fmla="*/ 2260184 h 2347784"/>
                <a:gd name="connsiteX8" fmla="*/ 2178791 w 2273351"/>
                <a:gd name="connsiteY8" fmla="*/ 1596726 h 2347784"/>
                <a:gd name="connsiteX9" fmla="*/ 2187318 w 2273351"/>
                <a:gd name="connsiteY9" fmla="*/ 1573428 h 2347784"/>
                <a:gd name="connsiteX10" fmla="*/ 2273351 w 2273351"/>
                <a:gd name="connsiteY10" fmla="*/ 1573428 h 2347784"/>
                <a:gd name="connsiteX11" fmla="*/ 2255534 w 2273351"/>
                <a:gd name="connsiteY11" fmla="*/ 1630824 h 2347784"/>
                <a:gd name="connsiteX12" fmla="*/ 1173892 w 2273351"/>
                <a:gd name="connsiteY12" fmla="*/ 2347784 h 2347784"/>
                <a:gd name="connsiteX13" fmla="*/ 0 w 2273351"/>
                <a:gd name="connsiteY13" fmla="*/ 1173892 h 2347784"/>
                <a:gd name="connsiteX14" fmla="*/ 1173892 w 2273351"/>
                <a:gd name="connsiteY14" fmla="*/ 0 h 2347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3351" h="2347784">
                  <a:moveTo>
                    <a:pt x="1173892" y="0"/>
                  </a:moveTo>
                  <a:cubicBezTo>
                    <a:pt x="1660134" y="0"/>
                    <a:pt x="2077328" y="295633"/>
                    <a:pt x="2255534" y="716960"/>
                  </a:cubicBezTo>
                  <a:lnTo>
                    <a:pt x="2273351" y="774357"/>
                  </a:lnTo>
                  <a:lnTo>
                    <a:pt x="2187319" y="774357"/>
                  </a:lnTo>
                  <a:lnTo>
                    <a:pt x="2178791" y="751058"/>
                  </a:lnTo>
                  <a:cubicBezTo>
                    <a:pt x="2013883" y="361171"/>
                    <a:pt x="1627822" y="87600"/>
                    <a:pt x="1177865" y="87600"/>
                  </a:cubicBezTo>
                  <a:cubicBezTo>
                    <a:pt x="577922" y="87600"/>
                    <a:pt x="91573" y="573949"/>
                    <a:pt x="91573" y="1173892"/>
                  </a:cubicBezTo>
                  <a:cubicBezTo>
                    <a:pt x="91573" y="1773835"/>
                    <a:pt x="577922" y="2260184"/>
                    <a:pt x="1177865" y="2260184"/>
                  </a:cubicBezTo>
                  <a:cubicBezTo>
                    <a:pt x="1627822" y="2260184"/>
                    <a:pt x="2013883" y="1986613"/>
                    <a:pt x="2178791" y="1596726"/>
                  </a:cubicBezTo>
                  <a:lnTo>
                    <a:pt x="2187318" y="1573428"/>
                  </a:lnTo>
                  <a:lnTo>
                    <a:pt x="2273351" y="1573428"/>
                  </a:lnTo>
                  <a:lnTo>
                    <a:pt x="2255534" y="1630824"/>
                  </a:lnTo>
                  <a:cubicBezTo>
                    <a:pt x="2077328" y="2052152"/>
                    <a:pt x="1660134" y="2347784"/>
                    <a:pt x="1173892" y="2347784"/>
                  </a:cubicBezTo>
                  <a:cubicBezTo>
                    <a:pt x="525569" y="2347784"/>
                    <a:pt x="0" y="1822215"/>
                    <a:pt x="0" y="1173892"/>
                  </a:cubicBezTo>
                  <a:cubicBezTo>
                    <a:pt x="0" y="525569"/>
                    <a:pt x="525569" y="0"/>
                    <a:pt x="1173892" y="0"/>
                  </a:cubicBezTo>
                  <a:close/>
                </a:path>
              </a:pathLst>
            </a:custGeom>
            <a:solidFill>
              <a:srgbClr val="F7A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ea typeface="Microsoft YaHei" panose="020B0503020204020204" charset="-122"/>
                <a:cs typeface="+mn-cs"/>
              </a:endParaRPr>
            </a:p>
          </p:txBody>
        </p:sp>
        <p:sp>
          <p:nvSpPr>
            <p:cNvPr id="31" name="矩形 39">
              <a:extLst>
                <a:ext uri="{FF2B5EF4-FFF2-40B4-BE49-F238E27FC236}">
                  <a16:creationId xmlns:a16="http://schemas.microsoft.com/office/drawing/2014/main" id="{6D4A3A74-F5F8-4FA0-9A00-6FE4CEF6E8AD}"/>
                </a:ext>
              </a:extLst>
            </p:cNvPr>
            <p:cNvSpPr/>
            <p:nvPr/>
          </p:nvSpPr>
          <p:spPr>
            <a:xfrm>
              <a:off x="3323591" y="2659835"/>
              <a:ext cx="1937385" cy="685223"/>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en-US" sz="3600" b="1" i="0" dirty="0" err="1">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chò</a:t>
              </a:r>
              <a:endParaRPr kumimoji="0" lang="en-US" altLang="zh-CN" sz="3600" b="1" i="0" u="none" strike="noStrike" kern="1200" cap="none" spc="0" normalizeH="0" baseline="0" noProof="0" dirty="0">
                <a:ln>
                  <a:noFill/>
                </a:ln>
                <a:solidFill>
                  <a:schemeClr val="bg1"/>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026" name="Picture 2" descr="Mùa chò nâu - Những &quot;vũ điệu&quot; quyến rũ người Sài Gòn khắp mọi nẻo đường">
            <a:extLst>
              <a:ext uri="{FF2B5EF4-FFF2-40B4-BE49-F238E27FC236}">
                <a16:creationId xmlns:a16="http://schemas.microsoft.com/office/drawing/2014/main" id="{81683245-D063-4656-B4DD-560064B55B0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0050" y="3381375"/>
            <a:ext cx="2343149" cy="22574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749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27" grpId="0"/>
      <p:bldP spid="27"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grpSp>
        <p:nvGrpSpPr>
          <p:cNvPr id="18" name="Group 17">
            <a:extLst>
              <a:ext uri="{FF2B5EF4-FFF2-40B4-BE49-F238E27FC236}">
                <a16:creationId xmlns:a16="http://schemas.microsoft.com/office/drawing/2014/main" id="{7A7AA777-4B7C-496F-BE14-5D1B53001530}"/>
              </a:ext>
            </a:extLst>
          </p:cNvPr>
          <p:cNvGrpSpPr/>
          <p:nvPr/>
        </p:nvGrpSpPr>
        <p:grpSpPr>
          <a:xfrm>
            <a:off x="918784" y="1286301"/>
            <a:ext cx="10415966" cy="5133549"/>
            <a:chOff x="76504" y="514663"/>
            <a:chExt cx="7485060" cy="5687287"/>
          </a:xfrm>
          <a:solidFill>
            <a:schemeClr val="bg1"/>
          </a:solidFill>
        </p:grpSpPr>
        <p:sp>
          <p:nvSpPr>
            <p:cNvPr id="25" name="Rectangle: Rounded Corners 24">
              <a:extLst>
                <a:ext uri="{FF2B5EF4-FFF2-40B4-BE49-F238E27FC236}">
                  <a16:creationId xmlns:a16="http://schemas.microsoft.com/office/drawing/2014/main" id="{46E3B92F-D053-4819-85F9-EA7B730500FF}"/>
                </a:ext>
              </a:extLst>
            </p:cNvPr>
            <p:cNvSpPr/>
            <p:nvPr/>
          </p:nvSpPr>
          <p:spPr>
            <a:xfrm>
              <a:off x="139597" y="56470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b="1"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Rectangle: Rounded Corners 25">
              <a:extLst>
                <a:ext uri="{FF2B5EF4-FFF2-40B4-BE49-F238E27FC236}">
                  <a16:creationId xmlns:a16="http://schemas.microsoft.com/office/drawing/2014/main" id="{413218E6-2A52-4E58-ACD3-F53DEE1EC962}"/>
                </a:ext>
              </a:extLst>
            </p:cNvPr>
            <p:cNvSpPr/>
            <p:nvPr/>
          </p:nvSpPr>
          <p:spPr>
            <a:xfrm>
              <a:off x="112903" y="51466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b="1">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Rectangle: Rounded Corners 26">
              <a:extLst>
                <a:ext uri="{FF2B5EF4-FFF2-40B4-BE49-F238E27FC236}">
                  <a16:creationId xmlns:a16="http://schemas.microsoft.com/office/drawing/2014/main" id="{AA1FE7E8-2853-4AA2-BDB5-6F3D75B30D8B}"/>
                </a:ext>
              </a:extLst>
            </p:cNvPr>
            <p:cNvSpPr/>
            <p:nvPr/>
          </p:nvSpPr>
          <p:spPr>
            <a:xfrm>
              <a:off x="197063" y="557879"/>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b="1">
                <a:latin typeface="Arial-Rounded" panose="020B0500000000000000" pitchFamily="34" charset="0"/>
                <a:ea typeface="Arial-Rounded" panose="020B0500000000000000" pitchFamily="34" charset="0"/>
                <a:cs typeface="Arial-Rounded" panose="020B0500000000000000" pitchFamily="34" charset="0"/>
              </a:endParaRPr>
            </a:p>
          </p:txBody>
        </p:sp>
        <p:sp>
          <p:nvSpPr>
            <p:cNvPr id="28" name="Rectangle: Rounded Corners 27">
              <a:extLst>
                <a:ext uri="{FF2B5EF4-FFF2-40B4-BE49-F238E27FC236}">
                  <a16:creationId xmlns:a16="http://schemas.microsoft.com/office/drawing/2014/main" id="{60683A14-7FDA-4984-BDF3-1B4685DC1541}"/>
                </a:ext>
              </a:extLst>
            </p:cNvPr>
            <p:cNvSpPr/>
            <p:nvPr/>
          </p:nvSpPr>
          <p:spPr>
            <a:xfrm>
              <a:off x="76504" y="614743"/>
              <a:ext cx="7364501" cy="5587207"/>
            </a:xfrm>
            <a:custGeom>
              <a:avLst/>
              <a:gdLst>
                <a:gd name="connsiteX0" fmla="*/ 0 w 7364501"/>
                <a:gd name="connsiteY0" fmla="*/ 726505 h 5587207"/>
                <a:gd name="connsiteX1" fmla="*/ 726505 w 7364501"/>
                <a:gd name="connsiteY1" fmla="*/ 0 h 5587207"/>
                <a:gd name="connsiteX2" fmla="*/ 1435884 w 7364501"/>
                <a:gd name="connsiteY2" fmla="*/ 0 h 5587207"/>
                <a:gd name="connsiteX3" fmla="*/ 2027033 w 7364501"/>
                <a:gd name="connsiteY3" fmla="*/ 0 h 5587207"/>
                <a:gd name="connsiteX4" fmla="*/ 2499952 w 7364501"/>
                <a:gd name="connsiteY4" fmla="*/ 0 h 5587207"/>
                <a:gd name="connsiteX5" fmla="*/ 3091101 w 7364501"/>
                <a:gd name="connsiteY5" fmla="*/ 0 h 5587207"/>
                <a:gd name="connsiteX6" fmla="*/ 3504906 w 7364501"/>
                <a:gd name="connsiteY6" fmla="*/ 0 h 5587207"/>
                <a:gd name="connsiteX7" fmla="*/ 4036940 w 7364501"/>
                <a:gd name="connsiteY7" fmla="*/ 0 h 5587207"/>
                <a:gd name="connsiteX8" fmla="*/ 4628089 w 7364501"/>
                <a:gd name="connsiteY8" fmla="*/ 0 h 5587207"/>
                <a:gd name="connsiteX9" fmla="*/ 5219238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58447 h 5587207"/>
                <a:gd name="connsiteX14" fmla="*/ 7364501 w 7364501"/>
                <a:gd name="connsiteY14" fmla="*/ 1907704 h 5587207"/>
                <a:gd name="connsiteX15" fmla="*/ 7364501 w 7364501"/>
                <a:gd name="connsiteY15" fmla="*/ 2580988 h 5587207"/>
                <a:gd name="connsiteX16" fmla="*/ 7364501 w 7364501"/>
                <a:gd name="connsiteY16" fmla="*/ 3254271 h 5587207"/>
                <a:gd name="connsiteX17" fmla="*/ 7364501 w 7364501"/>
                <a:gd name="connsiteY17" fmla="*/ 3927555 h 5587207"/>
                <a:gd name="connsiteX18" fmla="*/ 7364501 w 7364501"/>
                <a:gd name="connsiteY18" fmla="*/ 4860702 h 5587207"/>
                <a:gd name="connsiteX19" fmla="*/ 6637996 w 7364501"/>
                <a:gd name="connsiteY19" fmla="*/ 5587207 h 5587207"/>
                <a:gd name="connsiteX20" fmla="*/ 6046847 w 7364501"/>
                <a:gd name="connsiteY20" fmla="*/ 5587207 h 5587207"/>
                <a:gd name="connsiteX21" fmla="*/ 5455698 w 7364501"/>
                <a:gd name="connsiteY21" fmla="*/ 5587207 h 5587207"/>
                <a:gd name="connsiteX22" fmla="*/ 4805434 w 7364501"/>
                <a:gd name="connsiteY22" fmla="*/ 5587207 h 5587207"/>
                <a:gd name="connsiteX23" fmla="*/ 4155170 w 7364501"/>
                <a:gd name="connsiteY23" fmla="*/ 5587207 h 5587207"/>
                <a:gd name="connsiteX24" fmla="*/ 3623136 w 7364501"/>
                <a:gd name="connsiteY24" fmla="*/ 5587207 h 5587207"/>
                <a:gd name="connsiteX25" fmla="*/ 3209331 w 7364501"/>
                <a:gd name="connsiteY25" fmla="*/ 5587207 h 5587207"/>
                <a:gd name="connsiteX26" fmla="*/ 2795527 w 7364501"/>
                <a:gd name="connsiteY26" fmla="*/ 5587207 h 5587207"/>
                <a:gd name="connsiteX27" fmla="*/ 2322608 w 7364501"/>
                <a:gd name="connsiteY27" fmla="*/ 5587207 h 5587207"/>
                <a:gd name="connsiteX28" fmla="*/ 1908803 w 7364501"/>
                <a:gd name="connsiteY28" fmla="*/ 5587207 h 5587207"/>
                <a:gd name="connsiteX29" fmla="*/ 726505 w 7364501"/>
                <a:gd name="connsiteY29" fmla="*/ 5587207 h 5587207"/>
                <a:gd name="connsiteX30" fmla="*/ 0 w 7364501"/>
                <a:gd name="connsiteY30" fmla="*/ 4860702 h 5587207"/>
                <a:gd name="connsiteX31" fmla="*/ 0 w 7364501"/>
                <a:gd name="connsiteY31" fmla="*/ 4228760 h 5587207"/>
                <a:gd name="connsiteX32" fmla="*/ 0 w 7364501"/>
                <a:gd name="connsiteY32" fmla="*/ 3638161 h 5587207"/>
                <a:gd name="connsiteX33" fmla="*/ 0 w 7364501"/>
                <a:gd name="connsiteY33" fmla="*/ 3006219 h 5587207"/>
                <a:gd name="connsiteX34" fmla="*/ 0 w 7364501"/>
                <a:gd name="connsiteY34" fmla="*/ 2415620 h 5587207"/>
                <a:gd name="connsiteX35" fmla="*/ 0 w 7364501"/>
                <a:gd name="connsiteY35" fmla="*/ 1825020 h 5587207"/>
                <a:gd name="connsiteX36" fmla="*/ 0 w 7364501"/>
                <a:gd name="connsiteY36"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64501" h="5587207"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no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b="1" dirty="0">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29" name="Content Placeholder 2">
            <a:extLst>
              <a:ext uri="{FF2B5EF4-FFF2-40B4-BE49-F238E27FC236}">
                <a16:creationId xmlns:a16="http://schemas.microsoft.com/office/drawing/2014/main" id="{D8EE098E-64B0-4679-81F7-5A26620705B6}"/>
              </a:ext>
            </a:extLst>
          </p:cNvPr>
          <p:cNvSpPr txBox="1">
            <a:spLocks/>
          </p:cNvSpPr>
          <p:nvPr/>
        </p:nvSpPr>
        <p:spPr>
          <a:xfrm>
            <a:off x="1834082" y="1750638"/>
            <a:ext cx="8994268" cy="506758"/>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800" b="1" dirty="0" err="1">
                <a:latin typeface="Arial-Rounded" panose="020B0500000000000000" pitchFamily="34" charset="0"/>
                <a:ea typeface="Arial-Rounded" panose="020B0500000000000000" pitchFamily="34" charset="0"/>
                <a:cs typeface="Arial-Rounded" panose="020B0500000000000000" pitchFamily="34" charset="0"/>
              </a:rPr>
              <a:t>Vì</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sao</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gõ</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kiến</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phải</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đi</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các</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nhà</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hỏi</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xem</a:t>
            </a:r>
            <a:r>
              <a:rPr lang="en-US" sz="2800" b="1" dirty="0">
                <a:latin typeface="Arial-Rounded" panose="020B0500000000000000" pitchFamily="34" charset="0"/>
                <a:ea typeface="Arial-Rounded" panose="020B0500000000000000" pitchFamily="34" charset="0"/>
                <a:cs typeface="Arial-Rounded" panose="020B0500000000000000" pitchFamily="34" charset="0"/>
              </a:rPr>
              <a:t> ai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có</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thể</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đi</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tìm</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mặt</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trời</a:t>
            </a:r>
            <a:r>
              <a:rPr lang="en-US" sz="2800" b="1" dirty="0">
                <a:latin typeface="Arial-Rounded" panose="020B0500000000000000" pitchFamily="34" charset="0"/>
                <a:ea typeface="Arial-Rounded" panose="020B0500000000000000" pitchFamily="34" charset="0"/>
                <a:cs typeface="Arial-Rounded" panose="020B0500000000000000" pitchFamily="34" charset="0"/>
              </a:rPr>
              <a:t>?</a:t>
            </a:r>
          </a:p>
        </p:txBody>
      </p:sp>
      <p:sp>
        <p:nvSpPr>
          <p:cNvPr id="30" name="Content Placeholder 2">
            <a:extLst>
              <a:ext uri="{FF2B5EF4-FFF2-40B4-BE49-F238E27FC236}">
                <a16:creationId xmlns:a16="http://schemas.microsoft.com/office/drawing/2014/main" id="{C72224AA-BF0E-4F1C-89FA-53B8DCDE08EA}"/>
              </a:ext>
            </a:extLst>
          </p:cNvPr>
          <p:cNvSpPr txBox="1">
            <a:spLocks/>
          </p:cNvSpPr>
          <p:nvPr/>
        </p:nvSpPr>
        <p:spPr>
          <a:xfrm>
            <a:off x="1882865" y="2903864"/>
            <a:ext cx="895298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vi-VN" b="1" dirty="0">
                <a:latin typeface="Arial-Rounded" panose="020B0500000000000000" pitchFamily="34" charset="0"/>
                <a:ea typeface="Arial-Rounded" panose="020B0500000000000000" pitchFamily="34" charset="0"/>
                <a:cs typeface="Arial-Rounded" panose="020B0500000000000000" pitchFamily="34" charset="0"/>
              </a:rPr>
              <a:t>Gõ kiến đã gặp những ai để nhờ đi tìm mặt trời? Kết quả ra sao?</a:t>
            </a:r>
          </a:p>
        </p:txBody>
      </p:sp>
      <p:sp>
        <p:nvSpPr>
          <p:cNvPr id="31" name="Content Placeholder 2">
            <a:extLst>
              <a:ext uri="{FF2B5EF4-FFF2-40B4-BE49-F238E27FC236}">
                <a16:creationId xmlns:a16="http://schemas.microsoft.com/office/drawing/2014/main" id="{397DE938-10F6-4DC6-91CB-28FEE04C6071}"/>
              </a:ext>
            </a:extLst>
          </p:cNvPr>
          <p:cNvSpPr txBox="1">
            <a:spLocks/>
          </p:cNvSpPr>
          <p:nvPr/>
        </p:nvSpPr>
        <p:spPr>
          <a:xfrm>
            <a:off x="1880294" y="3786993"/>
            <a:ext cx="1004183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vi-VN" b="1" dirty="0">
                <a:latin typeface="Arial-Rounded" panose="020B0500000000000000" pitchFamily="34" charset="0"/>
                <a:ea typeface="Arial-Rounded" panose="020B0500000000000000" pitchFamily="34" charset="0"/>
                <a:cs typeface="Arial-Rounded" panose="020B0500000000000000" pitchFamily="34" charset="0"/>
              </a:rPr>
              <a:t>Kể lại hành trình đi tìm mặt trời gian nan của gà trống?</a:t>
            </a:r>
            <a:endParaRPr lang="en-US" b="1"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32" name="Content Placeholder 2">
            <a:extLst>
              <a:ext uri="{FF2B5EF4-FFF2-40B4-BE49-F238E27FC236}">
                <a16:creationId xmlns:a16="http://schemas.microsoft.com/office/drawing/2014/main" id="{2147168F-C843-41C1-A3D0-78EA87581DD3}"/>
              </a:ext>
            </a:extLst>
          </p:cNvPr>
          <p:cNvSpPr txBox="1">
            <a:spLocks/>
          </p:cNvSpPr>
          <p:nvPr/>
        </p:nvSpPr>
        <p:spPr>
          <a:xfrm>
            <a:off x="1929332" y="4452945"/>
            <a:ext cx="9195868"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vi-VN" b="1" dirty="0">
                <a:latin typeface="Arial-Rounded" panose="020B0500000000000000" pitchFamily="34" charset="0"/>
                <a:ea typeface="Arial-Rounded" panose="020B0500000000000000" pitchFamily="34" charset="0"/>
                <a:cs typeface="Arial-Rounded" panose="020B0500000000000000" pitchFamily="34" charset="0"/>
              </a:rPr>
              <a:t>Theo em, vì sao gà trống được mặt trời tặng một cụm lửa hồng?</a:t>
            </a:r>
            <a:endParaRPr lang="en-US" b="1" dirty="0">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3" name="Picture 32" descr="A picture containing text&#10;&#10;Description automatically generated">
            <a:extLst>
              <a:ext uri="{FF2B5EF4-FFF2-40B4-BE49-F238E27FC236}">
                <a16:creationId xmlns:a16="http://schemas.microsoft.com/office/drawing/2014/main" id="{A0902836-6884-4104-8556-0D78C72541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400" y="1838807"/>
            <a:ext cx="407442" cy="713024"/>
          </a:xfrm>
          <a:prstGeom prst="rect">
            <a:avLst/>
          </a:prstGeom>
        </p:spPr>
      </p:pic>
      <p:pic>
        <p:nvPicPr>
          <p:cNvPr id="34" name="Picture 33" descr="A picture containing text, clipart&#10;&#10;Description automatically generated">
            <a:extLst>
              <a:ext uri="{FF2B5EF4-FFF2-40B4-BE49-F238E27FC236}">
                <a16:creationId xmlns:a16="http://schemas.microsoft.com/office/drawing/2014/main" id="{1D3C4F88-3D72-4241-918D-E4A6619F1F6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24186">
            <a:off x="1246938" y="2827789"/>
            <a:ext cx="582868" cy="718682"/>
          </a:xfrm>
          <a:prstGeom prst="rect">
            <a:avLst/>
          </a:prstGeom>
        </p:spPr>
      </p:pic>
      <p:pic>
        <p:nvPicPr>
          <p:cNvPr id="35" name="Picture 34" descr="A picture containing text, clipart, vector graphics&#10;&#10;Description automatically generated">
            <a:extLst>
              <a:ext uri="{FF2B5EF4-FFF2-40B4-BE49-F238E27FC236}">
                <a16:creationId xmlns:a16="http://schemas.microsoft.com/office/drawing/2014/main" id="{55150D85-A4C8-47D4-AE50-7106A56BE82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26421" y="3676997"/>
            <a:ext cx="481008" cy="730000"/>
          </a:xfrm>
          <a:prstGeom prst="rect">
            <a:avLst/>
          </a:prstGeom>
        </p:spPr>
      </p:pic>
      <p:pic>
        <p:nvPicPr>
          <p:cNvPr id="36" name="Picture 35" descr="A picture containing text, clipart, vector graphics&#10;&#10;Description automatically generated">
            <a:extLst>
              <a:ext uri="{FF2B5EF4-FFF2-40B4-BE49-F238E27FC236}">
                <a16:creationId xmlns:a16="http://schemas.microsoft.com/office/drawing/2014/main" id="{D9C8F92D-204B-49E1-AADD-76C563E9572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65586" y="4602641"/>
            <a:ext cx="543256" cy="769613"/>
          </a:xfrm>
          <a:prstGeom prst="rect">
            <a:avLst/>
          </a:prstGeom>
        </p:spPr>
      </p:pic>
      <p:pic>
        <p:nvPicPr>
          <p:cNvPr id="37" name="Picture 4" descr="Số 5 có ý nghĩa gì? - Ý nghĩa của số 5 - HoaTieu.vn">
            <a:extLst>
              <a:ext uri="{FF2B5EF4-FFF2-40B4-BE49-F238E27FC236}">
                <a16:creationId xmlns:a16="http://schemas.microsoft.com/office/drawing/2014/main" id="{BF7C6200-6EDD-4BA7-B626-CF869C5FF86E}"/>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231380" y="5238214"/>
            <a:ext cx="863340" cy="863340"/>
          </a:xfrm>
          <a:prstGeom prst="rect">
            <a:avLst/>
          </a:prstGeom>
          <a:noFill/>
          <a:extLst>
            <a:ext uri="{909E8E84-426E-40DD-AFC4-6F175D3DCCD1}">
              <a14:hiddenFill xmlns:a14="http://schemas.microsoft.com/office/drawing/2010/main">
                <a:solidFill>
                  <a:srgbClr val="FFFFFF"/>
                </a:solidFill>
              </a14:hiddenFill>
            </a:ext>
          </a:extLst>
        </p:spPr>
      </p:pic>
      <p:sp>
        <p:nvSpPr>
          <p:cNvPr id="38" name="Content Placeholder 2">
            <a:extLst>
              <a:ext uri="{FF2B5EF4-FFF2-40B4-BE49-F238E27FC236}">
                <a16:creationId xmlns:a16="http://schemas.microsoft.com/office/drawing/2014/main" id="{CCBD5ED4-7E0A-4DE0-95F6-ADF413CC266B}"/>
              </a:ext>
            </a:extLst>
          </p:cNvPr>
          <p:cNvSpPr txBox="1">
            <a:spLocks/>
          </p:cNvSpPr>
          <p:nvPr/>
        </p:nvSpPr>
        <p:spPr>
          <a:xfrm>
            <a:off x="2164296" y="5521192"/>
            <a:ext cx="1004183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vi-VN" b="1" dirty="0">
                <a:latin typeface="Arial-Rounded" panose="020B0500000000000000" pitchFamily="34" charset="0"/>
                <a:ea typeface="Arial-Rounded" panose="020B0500000000000000" pitchFamily="34" charset="0"/>
                <a:cs typeface="Arial-Rounded" panose="020B0500000000000000" pitchFamily="34" charset="0"/>
              </a:rPr>
              <a:t>Câu chuyện muốn nói điều gì?</a:t>
            </a:r>
            <a:endParaRPr lang="en-US" b="1" dirty="0" err="1">
              <a:latin typeface="Arial-Rounded" panose="020B0500000000000000" pitchFamily="34" charset="0"/>
              <a:ea typeface="Arial-Rounded" panose="020B0500000000000000" pitchFamily="34" charset="0"/>
              <a:cs typeface="Arial-Rounded" panose="020B0500000000000000" pitchFamily="34" charset="0"/>
            </a:endParaRPr>
          </a:p>
        </p:txBody>
      </p:sp>
      <p:sp>
        <p:nvSpPr>
          <p:cNvPr id="40" name="TextBox 39">
            <a:extLst>
              <a:ext uri="{FF2B5EF4-FFF2-40B4-BE49-F238E27FC236}">
                <a16:creationId xmlns:a16="http://schemas.microsoft.com/office/drawing/2014/main" id="{B6F7BC9C-DA8B-4CEF-9077-117BD447E655}"/>
              </a:ext>
            </a:extLst>
          </p:cNvPr>
          <p:cNvSpPr txBox="1"/>
          <p:nvPr/>
        </p:nvSpPr>
        <p:spPr>
          <a:xfrm>
            <a:off x="3389853" y="220356"/>
            <a:ext cx="5306062" cy="86177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5000" dirty="0">
                <a:solidFill>
                  <a:srgbClr val="FF0000"/>
                </a:solidFill>
                <a:latin typeface="Times New Roman" panose="02020603050405020304" pitchFamily="18" charset="0"/>
                <a:cs typeface="Times New Roman" panose="02020603050405020304" pitchFamily="18" charset="0"/>
              </a:rPr>
              <a:t>CÙNG TÌM HIỂU</a:t>
            </a:r>
          </a:p>
        </p:txBody>
      </p:sp>
    </p:spTree>
    <p:extLst>
      <p:ext uri="{BB962C8B-B14F-4D97-AF65-F5344CB8AC3E}">
        <p14:creationId xmlns:p14="http://schemas.microsoft.com/office/powerpoint/2010/main" val="2420876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22" presetClass="entr" presetSubtype="8" fill="hold" grpId="0" nodeType="withEffect">
                                  <p:stCondLst>
                                    <p:cond delay="0"/>
                                  </p:stCondLst>
                                  <p:iterate type="lt">
                                    <p:tmPct val="0"/>
                                  </p:iterate>
                                  <p:childTnLst>
                                    <p:set>
                                      <p:cBhvr>
                                        <p:cTn id="12" dur="1" fill="hold">
                                          <p:stCondLst>
                                            <p:cond delay="0"/>
                                          </p:stCondLst>
                                        </p:cTn>
                                        <p:tgtEl>
                                          <p:spTgt spid="40"/>
                                        </p:tgtEl>
                                        <p:attrNameLst>
                                          <p:attrName>style.visibility</p:attrName>
                                        </p:attrNameLst>
                                      </p:cBhvr>
                                      <p:to>
                                        <p:strVal val="visible"/>
                                      </p:to>
                                    </p:set>
                                    <p:animEffect transition="in" filter="wipe(left)">
                                      <p:cBhvr>
                                        <p:cTn id="13" dur="200"/>
                                        <p:tgtEl>
                                          <p:spTgt spid="40"/>
                                        </p:tgtEl>
                                      </p:cBhvr>
                                    </p:animEffect>
                                  </p:childTnLst>
                                </p:cTn>
                              </p:par>
                            </p:childTnLst>
                          </p:cTn>
                        </p:par>
                        <p:par>
                          <p:cTn id="14" fill="hold">
                            <p:stCondLst>
                              <p:cond delay="500"/>
                            </p:stCondLst>
                            <p:childTnLst>
                              <p:par>
                                <p:cTn id="15" presetID="34" presetClass="emph" presetSubtype="0" fill="hold" grpId="1" nodeType="afterEffect">
                                  <p:stCondLst>
                                    <p:cond delay="0"/>
                                  </p:stCondLst>
                                  <p:iterate type="lt">
                                    <p:tmPct val="10000"/>
                                  </p:iterate>
                                  <p:childTnLst>
                                    <p:animMotion origin="layout" path="M 0.0 0.0 L 0.0 -0.07213" pathEditMode="relative" ptsTypes="">
                                      <p:cBhvr>
                                        <p:cTn id="16" dur="250" accel="50000" decel="50000" autoRev="1" fill="hold">
                                          <p:stCondLst>
                                            <p:cond delay="0"/>
                                          </p:stCondLst>
                                        </p:cTn>
                                        <p:tgtEl>
                                          <p:spTgt spid="40"/>
                                        </p:tgtEl>
                                        <p:attrNameLst>
                                          <p:attrName>ppt_x</p:attrName>
                                          <p:attrName>ppt_y</p:attrName>
                                        </p:attrNameLst>
                                      </p:cBhvr>
                                    </p:animMotion>
                                    <p:animRot by="1500000">
                                      <p:cBhvr>
                                        <p:cTn id="17" dur="125" fill="hold">
                                          <p:stCondLst>
                                            <p:cond delay="0"/>
                                          </p:stCondLst>
                                        </p:cTn>
                                        <p:tgtEl>
                                          <p:spTgt spid="40"/>
                                        </p:tgtEl>
                                        <p:attrNameLst>
                                          <p:attrName>r</p:attrName>
                                        </p:attrNameLst>
                                      </p:cBhvr>
                                    </p:animRot>
                                    <p:animRot by="-1500000">
                                      <p:cBhvr>
                                        <p:cTn id="18" dur="125" fill="hold">
                                          <p:stCondLst>
                                            <p:cond delay="125"/>
                                          </p:stCondLst>
                                        </p:cTn>
                                        <p:tgtEl>
                                          <p:spTgt spid="40"/>
                                        </p:tgtEl>
                                        <p:attrNameLst>
                                          <p:attrName>r</p:attrName>
                                        </p:attrNameLst>
                                      </p:cBhvr>
                                    </p:animRot>
                                    <p:animRot by="-1500000">
                                      <p:cBhvr>
                                        <p:cTn id="19" dur="125" fill="hold">
                                          <p:stCondLst>
                                            <p:cond delay="250"/>
                                          </p:stCondLst>
                                        </p:cTn>
                                        <p:tgtEl>
                                          <p:spTgt spid="40"/>
                                        </p:tgtEl>
                                        <p:attrNameLst>
                                          <p:attrName>r</p:attrName>
                                        </p:attrNameLst>
                                      </p:cBhvr>
                                    </p:animRot>
                                    <p:animRot by="1500000">
                                      <p:cBhvr>
                                        <p:cTn id="20" dur="125" fill="hold">
                                          <p:stCondLst>
                                            <p:cond delay="375"/>
                                          </p:stCondLst>
                                        </p:cTn>
                                        <p:tgtEl>
                                          <p:spTgt spid="40"/>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xEl>
                                              <p:pRg st="0" end="0"/>
                                            </p:txEl>
                                          </p:spTgt>
                                        </p:tgtEl>
                                        <p:attrNameLst>
                                          <p:attrName>style.visibility</p:attrName>
                                        </p:attrNameLst>
                                      </p:cBhvr>
                                      <p:to>
                                        <p:strVal val="visible"/>
                                      </p:to>
                                    </p:set>
                                    <p:animEffect transition="in" filter="fade">
                                      <p:cBhvr>
                                        <p:cTn id="28" dur="500"/>
                                        <p:tgtEl>
                                          <p:spTgt spid="29">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bldP spid="30" grpId="0"/>
      <p:bldP spid="31" grpId="0"/>
      <p:bldP spid="32" grpId="0"/>
      <p:bldP spid="38" grpId="0"/>
      <p:bldP spid="40" grpId="0" animBg="1"/>
      <p:bldP spid="4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4000" b="21801"/>
          <a:stretch>
            <a:fillRect/>
          </a:stretch>
        </p:blipFill>
        <p:spPr>
          <a:xfrm>
            <a:off x="-34811" y="0"/>
            <a:ext cx="12211729" cy="7067550"/>
          </a:xfrm>
          <a:prstGeom prst="rect">
            <a:avLst/>
          </a:prstGeom>
        </p:spPr>
      </p:pic>
      <p:pic>
        <p:nvPicPr>
          <p:cNvPr id="1026" name="Picture 2" descr="Tree Cartoon Wallpapers - Top Free Tree Cartoon Backgrounds -  WallpaperAcces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1" y="304800"/>
            <a:ext cx="5938715" cy="62564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tar Sparkling Sticker for iOS &amp;amp; Android | GIPHY"/>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9153507" y="1542697"/>
            <a:ext cx="1231686" cy="123168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apphire&amp;#39;s Profile - MyDramaList"/>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958467" y="-107986"/>
            <a:ext cx="2541087" cy="289424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Sapphire&amp;#39;s Profile - MyDramaList"/>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5433708" y="792877"/>
            <a:ext cx="2541087" cy="289424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Sapphire&amp;#39;s Profile - MyDramaList"/>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4196160">
            <a:off x="7170995" y="2353147"/>
            <a:ext cx="2541087" cy="28942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draw cartoon star fruit Archives - How to draw step by step"/>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3030" b="97980" l="8108" r="83514"/>
                    </a14:imgEffect>
                  </a14:imgLayer>
                </a14:imgProps>
              </a:ext>
              <a:ext uri="{28A0092B-C50C-407E-A947-70E740481C1C}">
                <a14:useLocalDpi xmlns:a14="http://schemas.microsoft.com/office/drawing/2010/main" val="0"/>
              </a:ext>
            </a:extLst>
          </a:blip>
          <a:srcRect/>
          <a:stretch>
            <a:fillRect/>
          </a:stretch>
        </p:blipFill>
        <p:spPr bwMode="auto">
          <a:xfrm>
            <a:off x="8798546" y="3200400"/>
            <a:ext cx="1494626" cy="11997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ow to draw cartoon star fruit Archives - How to draw step by step"/>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3030" b="97980" l="8108" r="83514"/>
                    </a14:imgEffect>
                  </a14:imgLayer>
                </a14:imgProps>
              </a:ext>
              <a:ext uri="{28A0092B-C50C-407E-A947-70E740481C1C}">
                <a14:useLocalDpi xmlns:a14="http://schemas.microsoft.com/office/drawing/2010/main" val="0"/>
              </a:ext>
            </a:extLst>
          </a:blip>
          <a:srcRect/>
          <a:stretch>
            <a:fillRect/>
          </a:stretch>
        </p:blipFill>
        <p:spPr bwMode="auto">
          <a:xfrm flipH="1">
            <a:off x="6284464" y="3687124"/>
            <a:ext cx="1494626" cy="119974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ird GIFs - Get the best GIF on GIPHY"/>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3082583" y="179547"/>
            <a:ext cx="3435012" cy="2497541"/>
          </a:xfrm>
          <a:prstGeom prst="rect">
            <a:avLst/>
          </a:prstGeom>
          <a:noFill/>
          <a:extLst>
            <a:ext uri="{909E8E84-426E-40DD-AFC4-6F175D3DCCD1}">
              <a14:hiddenFill xmlns:a14="http://schemas.microsoft.com/office/drawing/2010/main">
                <a:solidFill>
                  <a:srgbClr val="FFFFFF"/>
                </a:solidFill>
              </a14:hiddenFill>
            </a:ext>
          </a:extLst>
        </p:spPr>
      </p:pic>
      <p:sp>
        <p:nvSpPr>
          <p:cNvPr id="11" name="Cloud Callout 10"/>
          <p:cNvSpPr/>
          <p:nvPr/>
        </p:nvSpPr>
        <p:spPr>
          <a:xfrm>
            <a:off x="15081" y="2197962"/>
            <a:ext cx="3551238" cy="2038350"/>
          </a:xfrm>
          <a:prstGeom prst="cloudCallout">
            <a:avLst>
              <a:gd name="adj1" fmla="val 61523"/>
              <a:gd name="adj2" fmla="val -617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3600" b="1" kern="0" dirty="0">
                <a:solidFill>
                  <a:srgbClr val="FFFF00"/>
                </a:solidFill>
                <a:latin typeface="Calibri" panose="020F0502020204030204" pitchFamily="34" charset="0"/>
                <a:cs typeface="Calibri" panose="020F0502020204030204" pitchFamily="34" charset="0"/>
                <a:sym typeface="Arial" panose="020B0604020202020204"/>
              </a:rPr>
              <a:t>ĂN KHẾ </a:t>
            </a:r>
          </a:p>
          <a:p>
            <a:pPr algn="ctr">
              <a:buClr>
                <a:srgbClr val="000000"/>
              </a:buClr>
            </a:pPr>
            <a:r>
              <a:rPr lang="en-US" sz="3600" b="1" kern="0" dirty="0">
                <a:solidFill>
                  <a:srgbClr val="FFFF00"/>
                </a:solidFill>
                <a:latin typeface="Calibri" panose="020F0502020204030204" pitchFamily="34" charset="0"/>
                <a:cs typeface="Calibri" panose="020F0502020204030204" pitchFamily="34" charset="0"/>
                <a:sym typeface="Arial" panose="020B0604020202020204"/>
              </a:rPr>
              <a:t>TRẢ VÀNG</a:t>
            </a:r>
          </a:p>
        </p:txBody>
      </p:sp>
      <p:pic>
        <p:nvPicPr>
          <p:cNvPr id="22" name="Nhac-chuong-bao-thuc-nhe-nha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2649200" y="2765113"/>
            <a:ext cx="609600" cy="609600"/>
          </a:xfrm>
          <a:prstGeom prst="rect">
            <a:avLst/>
          </a:prstGeom>
        </p:spPr>
      </p:pic>
      <p:pic>
        <p:nvPicPr>
          <p:cNvPr id="1039"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60763" y="3800270"/>
            <a:ext cx="2477546" cy="285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1" name="Picture 17" descr="Welcome to Basky"/>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8958" y="5292726"/>
            <a:ext cx="2463484" cy="1296973"/>
          </a:xfrm>
          <a:prstGeom prst="rect">
            <a:avLst/>
          </a:prstGeom>
          <a:noFill/>
          <a:extLst>
            <a:ext uri="{909E8E84-426E-40DD-AFC4-6F175D3DCCD1}">
              <a14:hiddenFill xmlns:a14="http://schemas.microsoft.com/office/drawing/2010/main">
                <a:solidFill>
                  <a:srgbClr val="FFFFFF"/>
                </a:solidFill>
              </a14:hiddenFill>
            </a:ext>
          </a:extLst>
        </p:spPr>
      </p:pic>
      <p:pic>
        <p:nvPicPr>
          <p:cNvPr id="1042" name="khế 1">
            <a:hlinkClick r:id="rId15" action="ppaction://hlinksldjump"/>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404793" y="2150600"/>
            <a:ext cx="835025" cy="104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3" name="khế 2">
            <a:hlinkClick r:id="rId17" action="ppaction://hlinksldjump"/>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074758" y="1021203"/>
            <a:ext cx="841375"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4" name="khế 2">
            <a:hlinkClick r:id="rId19" action="ppaction://hlinksldjump"/>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233575" y="2153775"/>
            <a:ext cx="841375"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5" name="khế 4">
            <a:hlinkClick r:id="rId21" action="ppaction://hlinksldjump"/>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110727" y="2252889"/>
            <a:ext cx="841375"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6" name="khế 5">
            <a:hlinkClick r:id="rId23" action="ppaction://hlinksldjump"/>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074757" y="3046163"/>
            <a:ext cx="841375"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8" name="Picture 24" descr="Cartoon gold stacked pile Royalty Free Vector Image"/>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10000" b="75093" l="10000" r="95600"/>
                    </a14:imgEffect>
                  </a14:imgLayer>
                </a14:imgProps>
              </a:ext>
              <a:ext uri="{28A0092B-C50C-407E-A947-70E740481C1C}">
                <a14:useLocalDpi xmlns:a14="http://schemas.microsoft.com/office/drawing/2010/main" val="0"/>
              </a:ext>
            </a:extLst>
          </a:blip>
          <a:srcRect/>
          <a:stretch>
            <a:fillRect/>
          </a:stretch>
        </p:blipFill>
        <p:spPr bwMode="auto">
          <a:xfrm>
            <a:off x="3841540" y="1981932"/>
            <a:ext cx="921144" cy="99483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4" descr="Cartoon gold stacked pile Royalty Free Vector Image"/>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10000" b="75093" l="10000" r="95600"/>
                    </a14:imgEffect>
                  </a14:imgLayer>
                </a14:imgProps>
              </a:ext>
              <a:ext uri="{28A0092B-C50C-407E-A947-70E740481C1C}">
                <a14:useLocalDpi xmlns:a14="http://schemas.microsoft.com/office/drawing/2010/main" val="0"/>
              </a:ext>
            </a:extLst>
          </a:blip>
          <a:srcRect/>
          <a:stretch>
            <a:fillRect/>
          </a:stretch>
        </p:blipFill>
        <p:spPr bwMode="auto">
          <a:xfrm>
            <a:off x="3993940" y="1447801"/>
            <a:ext cx="921144" cy="99483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4" descr="Cartoon gold stacked pile Royalty Free Vector Image"/>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10000" b="75093" l="10000" r="95600"/>
                    </a14:imgEffect>
                  </a14:imgLayer>
                </a14:imgProps>
              </a:ext>
              <a:ext uri="{28A0092B-C50C-407E-A947-70E740481C1C}">
                <a14:useLocalDpi xmlns:a14="http://schemas.microsoft.com/office/drawing/2010/main" val="0"/>
              </a:ext>
            </a:extLst>
          </a:blip>
          <a:srcRect/>
          <a:stretch>
            <a:fillRect/>
          </a:stretch>
        </p:blipFill>
        <p:spPr bwMode="auto">
          <a:xfrm>
            <a:off x="4032040" y="1514476"/>
            <a:ext cx="921144" cy="99483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4" descr="Cartoon gold stacked pile Royalty Free Vector Image"/>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10000" b="75093" l="10000" r="95600"/>
                    </a14:imgEffect>
                  </a14:imgLayer>
                </a14:imgProps>
              </a:ext>
              <a:ext uri="{28A0092B-C50C-407E-A947-70E740481C1C}">
                <a14:useLocalDpi xmlns:a14="http://schemas.microsoft.com/office/drawing/2010/main" val="0"/>
              </a:ext>
            </a:extLst>
          </a:blip>
          <a:srcRect/>
          <a:stretch>
            <a:fillRect/>
          </a:stretch>
        </p:blipFill>
        <p:spPr bwMode="auto">
          <a:xfrm>
            <a:off x="4048552" y="1546683"/>
            <a:ext cx="921144" cy="99483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4" descr="Cartoon gold stacked pile Royalty Free Vector Image"/>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10000" b="75093" l="10000" r="95600"/>
                    </a14:imgEffect>
                  </a14:imgLayer>
                </a14:imgProps>
              </a:ext>
              <a:ext uri="{28A0092B-C50C-407E-A947-70E740481C1C}">
                <a14:useLocalDpi xmlns:a14="http://schemas.microsoft.com/office/drawing/2010/main" val="0"/>
              </a:ext>
            </a:extLst>
          </a:blip>
          <a:srcRect/>
          <a:stretch>
            <a:fillRect/>
          </a:stretch>
        </p:blipFill>
        <p:spPr bwMode="auto">
          <a:xfrm>
            <a:off x="4065064" y="1945218"/>
            <a:ext cx="921144" cy="994835"/>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p:cNvPicPr>
            <a:picLocks noChangeAspect="1" noChangeArrowheads="1"/>
          </p:cNvPicPr>
          <p:nvPr/>
        </p:nvPicPr>
        <p:blipFill>
          <a:blip r:embed="rId27">
            <a:extLst>
              <a:ext uri="{BEBA8EAE-BF5A-486C-A8C5-ECC9F3942E4B}">
                <a14:imgProps xmlns:a14="http://schemas.microsoft.com/office/drawing/2010/main">
                  <a14:imgLayer r:embed="rId28">
                    <a14:imgEffect>
                      <a14:backgroundRemoval t="0" b="100000" l="14109" r="85396">
                        <a14:foregroundMark x1="22277" y1="22819" x2="48020" y2="38255"/>
                        <a14:foregroundMark x1="16089" y1="2013" x2="22277" y2="16779"/>
                        <a14:foregroundMark x1="24010" y1="18792" x2="33168" y2="24161"/>
                        <a14:foregroundMark x1="36386" y1="27517" x2="50990" y2="30872"/>
                        <a14:foregroundMark x1="50990" y1="30872" x2="67079" y2="25503"/>
                        <a14:foregroundMark x1="68317" y1="24832" x2="79208" y2="14094"/>
                        <a14:foregroundMark x1="79950" y1="14094" x2="83416" y2="671"/>
                        <a14:foregroundMark x1="81436" y1="22819" x2="72277" y2="72483"/>
                        <a14:foregroundMark x1="83416" y1="14765" x2="71287" y2="83221"/>
                        <a14:foregroundMark x1="71040" y1="36242" x2="60149" y2="95973"/>
                        <a14:foregroundMark x1="48020" y1="44295" x2="45050" y2="91275"/>
                        <a14:foregroundMark x1="18812" y1="23490" x2="34158" y2="88591"/>
                        <a14:foregroundMark x1="25990" y1="77181" x2="28960" y2="85906"/>
                        <a14:foregroundMark x1="15842" y1="10067" x2="23267" y2="74497"/>
                        <a14:foregroundMark x1="32178" y1="91275" x2="43317" y2="97315"/>
                        <a14:foregroundMark x1="82921" y1="25503" x2="75495" y2="83893"/>
                        <a14:foregroundMark x1="82178" y1="36242" x2="81188" y2="61745"/>
                        <a14:foregroundMark x1="79455" y1="67114" x2="75248" y2="77181"/>
                        <a14:foregroundMark x1="73515" y1="79866" x2="69059" y2="92617"/>
                        <a14:backgroundMark x1="32426" y1="12752" x2="67327" y2="12752"/>
                        <a14:backgroundMark x1="21287" y1="5369" x2="31683" y2="16107"/>
                      </a14:backgroundRemoval>
                    </a14:imgEffect>
                  </a14:imgLayer>
                </a14:imgProps>
              </a:ext>
              <a:ext uri="{28A0092B-C50C-407E-A947-70E740481C1C}">
                <a14:useLocalDpi xmlns:a14="http://schemas.microsoft.com/office/drawing/2010/main" val="0"/>
              </a:ext>
            </a:extLst>
          </a:blip>
          <a:srcRect/>
          <a:stretch>
            <a:fillRect/>
          </a:stretch>
        </p:blipFill>
        <p:spPr bwMode="auto">
          <a:xfrm>
            <a:off x="558959" y="5694303"/>
            <a:ext cx="2462213" cy="90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2" name="Picture 28">
            <a:hlinkClick r:id="rId29" action="ppaction://hlinksldjump"/>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482214" y="3793236"/>
            <a:ext cx="2086845" cy="2950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250"/>
                                        <p:tgtEl>
                                          <p:spTgt spid="1039"/>
                                        </p:tgtEl>
                                      </p:cBhvr>
                                    </p:animEffect>
                                    <p:set>
                                      <p:cBhvr>
                                        <p:cTn id="11" dur="1" fill="hold">
                                          <p:stCondLst>
                                            <p:cond delay="249"/>
                                          </p:stCondLst>
                                        </p:cTn>
                                        <p:tgtEl>
                                          <p:spTgt spid="1039"/>
                                        </p:tgtEl>
                                        <p:attrNameLst>
                                          <p:attrName>style.visibility</p:attrName>
                                        </p:attrNameLst>
                                      </p:cBhvr>
                                      <p:to>
                                        <p:strVal val="hidden"/>
                                      </p:to>
                                    </p:se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052"/>
                                        </p:tgtEl>
                                        <p:attrNameLst>
                                          <p:attrName>style.visibility</p:attrName>
                                        </p:attrNameLst>
                                      </p:cBhvr>
                                      <p:to>
                                        <p:strVal val="visible"/>
                                      </p:to>
                                    </p:set>
                                    <p:animEffect transition="in" filter="fade">
                                      <p:cBhvr>
                                        <p:cTn id="15" dur="250"/>
                                        <p:tgtEl>
                                          <p:spTgt spid="105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5600" numSld="999">
                <p:cTn id="16" repeatCount="indefinite" fill="hold" display="0">
                  <p:stCondLst>
                    <p:cond delay="indefinite"/>
                  </p:stCondLst>
                  <p:endCondLst>
                    <p:cond evt="onStopAudio" delay="0">
                      <p:tgtEl>
                        <p:sldTgt/>
                      </p:tgtEl>
                    </p:cond>
                  </p:endCondLst>
                </p:cTn>
                <p:tgtEl>
                  <p:spTgt spid="22"/>
                </p:tgtEl>
              </p:cMediaNode>
            </p:audio>
            <p:seq concurrent="1" nextAc="seek">
              <p:cTn id="17" restart="whenNotActive" fill="hold" evtFilter="cancelBubble" nodeType="interactiveSeq">
                <p:stCondLst>
                  <p:cond evt="onClick" delay="0">
                    <p:tgtEl>
                      <p:spTgt spid="104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042"/>
                                        </p:tgtEl>
                                      </p:cBhvr>
                                    </p:animEffect>
                                    <p:set>
                                      <p:cBhvr>
                                        <p:cTn id="22" dur="1" fill="hold">
                                          <p:stCondLst>
                                            <p:cond delay="499"/>
                                          </p:stCondLst>
                                        </p:cTn>
                                        <p:tgtEl>
                                          <p:spTgt spid="1042"/>
                                        </p:tgtEl>
                                        <p:attrNameLst>
                                          <p:attrName>style.visibility</p:attrName>
                                        </p:attrNameLst>
                                      </p:cBhvr>
                                      <p:to>
                                        <p:strVal val="hidden"/>
                                      </p:to>
                                    </p:se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1048"/>
                                        </p:tgtEl>
                                        <p:attrNameLst>
                                          <p:attrName>style.visibility</p:attrName>
                                        </p:attrNameLst>
                                      </p:cBhvr>
                                      <p:to>
                                        <p:strVal val="visible"/>
                                      </p:to>
                                    </p:set>
                                    <p:animEffect transition="in" filter="fade">
                                      <p:cBhvr>
                                        <p:cTn id="26" dur="500"/>
                                        <p:tgtEl>
                                          <p:spTgt spid="1048"/>
                                        </p:tgtEl>
                                      </p:cBhvr>
                                    </p:animEffect>
                                  </p:childTnLst>
                                </p:cTn>
                              </p:par>
                            </p:childTnLst>
                          </p:cTn>
                        </p:par>
                        <p:par>
                          <p:cTn id="27" fill="hold">
                            <p:stCondLst>
                              <p:cond delay="1000"/>
                            </p:stCondLst>
                            <p:childTnLst>
                              <p:par>
                                <p:cTn id="28" presetID="0" presetClass="path" presetSubtype="0" accel="50000" decel="50000" fill="hold" nodeType="afterEffect">
                                  <p:stCondLst>
                                    <p:cond delay="0"/>
                                  </p:stCondLst>
                                  <p:childTnLst>
                                    <p:animMotion origin="layout" path="M 1.58966E-6 -4.85549E-6 C -0.00718 0.00486 -0.01214 0.01295 -0.01788 0.02128 C -0.02101 0.02567 -0.02154 0.02428 -0.02389 0.0296 C -0.02871 0.04024 -0.03511 0.05573 -0.04177 0.06336 C -0.0462 0.07561 -0.05247 0.0837 -0.05847 0.09295 C -0.06317 0.10012 -0.06643 0.10821 -0.07139 0.11422 C -0.07283 0.11769 -0.07426 0.12209 -0.07622 0.12486 C -0.07935 0.12925 -0.08575 0.13735 -0.08575 0.13758 C -0.08914 0.14659 -0.09489 0.15469 -0.10011 0.1607 C -0.10298 0.16787 -0.10637 0.17526 -0.10963 0.18174 C -0.11146 0.18544 -0.11407 0.18821 -0.11564 0.19237 C -0.1172 0.19654 -0.12034 0.20509 -0.12034 0.20532 C -0.12073 0.20787 -0.1206 0.2111 -0.12151 0.21365 C -0.12229 0.21573 -0.12412 0.21596 -0.12516 0.21781 C -0.12778 0.2222 -0.1296 0.22798 -0.13234 0.23261 C -0.13521 0.2481 -0.13287 0.24209 -0.13822 0.25157 C -0.1407 0.26405 -0.14435 0.27376 -0.14787 0.28532 C -0.15075 0.3059 -0.14827 0.29781 -0.15375 0.31076 C -0.15466 0.31561 -0.15479 0.32116 -0.15623 0.32555 C -0.15701 0.3281 -0.15884 0.32948 -0.15975 0.33203 C -0.16341 0.34128 -0.16393 0.35122 -0.17045 0.35515 C -0.17241 0.35862 -0.17489 0.36162 -0.17646 0.36579 C -0.17724 0.36787 -0.17776 0.37041 -0.17881 0.37203 C -0.18102 0.3755 -0.18598 0.38058 -0.18598 0.38081 C -0.18703 0.39584 -0.18677 0.39816 -0.19186 0.4081 C -0.19368 0.4229 -0.19525 0.43399 -0.19786 0.4481 C -0.19864 0.45226 -0.19943 0.45665 -0.20021 0.46081 C -0.2006 0.4629 -0.20139 0.46729 -0.20139 0.46752 C -0.20256 0.47492 -0.2237 0.54405 -0.22475 0.55029 " pathEditMode="relative" rAng="0" ptsTypes="fffffffffffffffffffffffffffff">
                                      <p:cBhvr>
                                        <p:cTn id="29" dur="2000" fill="hold"/>
                                        <p:tgtEl>
                                          <p:spTgt spid="1048"/>
                                        </p:tgtEl>
                                        <p:attrNameLst>
                                          <p:attrName>ppt_x</p:attrName>
                                          <p:attrName>ppt_y</p:attrName>
                                        </p:attrNameLst>
                                      </p:cBhvr>
                                      <p:rCtr x="-11237" y="27514"/>
                                    </p:animMotion>
                                  </p:childTnLst>
                                </p:cTn>
                              </p:par>
                            </p:childTnLst>
                          </p:cTn>
                        </p:par>
                      </p:childTnLst>
                    </p:cTn>
                  </p:par>
                </p:childTnLst>
              </p:cTn>
              <p:nextCondLst>
                <p:cond evt="onClick" delay="0">
                  <p:tgtEl>
                    <p:spTgt spid="1042"/>
                  </p:tgtEl>
                </p:cond>
              </p:nextCondLst>
            </p:seq>
            <p:seq concurrent="1" nextAc="seek">
              <p:cTn id="30" restart="whenNotActive" fill="hold" evtFilter="cancelBubble" nodeType="interactiveSeq">
                <p:stCondLst>
                  <p:cond evt="onClick" delay="0">
                    <p:tgtEl>
                      <p:spTgt spid="1045"/>
                    </p:tgtEl>
                  </p:cond>
                </p:stCondLst>
                <p:endSync evt="end" delay="0">
                  <p:rtn val="all"/>
                </p:endSync>
                <p:childTnLst>
                  <p:par>
                    <p:cTn id="31" fill="hold">
                      <p:stCondLst>
                        <p:cond delay="0"/>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1045"/>
                                        </p:tgtEl>
                                      </p:cBhvr>
                                    </p:animEffect>
                                    <p:set>
                                      <p:cBhvr>
                                        <p:cTn id="35" dur="1" fill="hold">
                                          <p:stCondLst>
                                            <p:cond delay="499"/>
                                          </p:stCondLst>
                                        </p:cTn>
                                        <p:tgtEl>
                                          <p:spTgt spid="1045"/>
                                        </p:tgtEl>
                                        <p:attrNameLst>
                                          <p:attrName>style.visibility</p:attrName>
                                        </p:attrNameLst>
                                      </p:cBhvr>
                                      <p:to>
                                        <p:strVal val="hidden"/>
                                      </p:to>
                                    </p:se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par>
                          <p:cTn id="40" fill="hold">
                            <p:stCondLst>
                              <p:cond delay="1000"/>
                            </p:stCondLst>
                            <p:childTnLst>
                              <p:par>
                                <p:cTn id="41" presetID="0" presetClass="path" presetSubtype="0" accel="50000" decel="50000" fill="hold" nodeType="afterEffect">
                                  <p:stCondLst>
                                    <p:cond delay="0"/>
                                  </p:stCondLst>
                                  <p:childTnLst>
                                    <p:animMotion origin="layout" path="M 0.00352 -4.81481E-6 C -0.00365 0.00487 -0.0086 0.01297 -0.01434 0.0213 C -0.01747 0.0257 -0.01799 0.02431 -0.02034 0.02963 C -0.02517 0.04028 -0.03156 0.05579 -0.03821 0.06343 C -0.04264 0.0757 -0.0489 0.0838 -0.0549 0.09306 C -0.0596 0.10024 -0.06286 0.10811 -0.06781 0.11413 C -0.06925 0.1176 -0.07068 0.122 -0.07264 0.12477 C -0.07577 0.12917 -0.08229 0.13727 -0.08229 0.1375 C -0.08568 0.14653 -0.09142 0.15463 -0.09663 0.16065 C -0.0995 0.16783 -0.10289 0.17524 -0.10615 0.18172 C -0.10798 0.18542 -0.11059 0.1882 -0.11215 0.19237 C -0.11372 0.19653 -0.11685 0.2051 -0.11685 0.20533 C -0.11724 0.20788 -0.11711 0.21112 -0.11802 0.21366 C -0.1188 0.21575 -0.12063 0.21598 -0.12167 0.21783 C -0.12428 0.22223 -0.12611 0.22801 -0.12884 0.23264 C -0.13171 0.24815 -0.12937 0.24213 -0.13471 0.25163 C -0.13719 0.26413 -0.14084 0.27385 -0.14436 0.28542 C -0.14723 0.30579 -0.14476 0.29792 -0.15023 0.31065 C -0.15115 0.31551 -0.15128 0.32107 -0.15271 0.32547 C -0.15349 0.32801 -0.15532 0.3294 -0.15623 0.33195 C -0.15988 0.34121 -0.1604 0.35116 -0.16693 0.3551 C -0.16888 0.35857 -0.17136 0.36158 -0.17292 0.36575 C -0.17371 0.36783 -0.17423 0.37038 -0.17527 0.372 C -0.17749 0.37547 -0.18244 0.38056 -0.18244 0.38079 C -0.18349 0.39584 -0.18323 0.39815 -0.18831 0.40811 C -0.19014 0.42292 -0.1917 0.43403 -0.19431 0.44815 C -0.19509 0.45232 -0.19588 0.45672 -0.19666 0.46088 C -0.19705 0.46297 -0.19783 0.46737 -0.19783 0.4676 C -0.19901 0.475 -0.1887 0.59352 -0.18975 0.59977 " pathEditMode="relative" rAng="0" ptsTypes="fffffffffffffffffffffffffffff">
                                      <p:cBhvr>
                                        <p:cTn id="42" dur="2000" fill="hold"/>
                                        <p:tgtEl>
                                          <p:spTgt spid="40"/>
                                        </p:tgtEl>
                                        <p:attrNameLst>
                                          <p:attrName>ppt_x</p:attrName>
                                          <p:attrName>ppt_y</p:attrName>
                                        </p:attrNameLst>
                                      </p:cBhvr>
                                      <p:rCtr x="-10133" y="29977"/>
                                    </p:animMotion>
                                  </p:childTnLst>
                                </p:cTn>
                              </p:par>
                            </p:childTnLst>
                          </p:cTn>
                        </p:par>
                      </p:childTnLst>
                    </p:cTn>
                  </p:par>
                </p:childTnLst>
              </p:cTn>
              <p:nextCondLst>
                <p:cond evt="onClick" delay="0">
                  <p:tgtEl>
                    <p:spTgt spid="1045"/>
                  </p:tgtEl>
                </p:cond>
              </p:nextCondLst>
            </p:seq>
            <p:seq concurrent="1" nextAc="seek">
              <p:cTn id="43" restart="whenNotActive" fill="hold" evtFilter="cancelBubble" nodeType="interactiveSeq">
                <p:stCondLst>
                  <p:cond evt="onClick" delay="0">
                    <p:tgtEl>
                      <p:spTgt spid="1043"/>
                    </p:tgtEl>
                  </p:cond>
                </p:stCondLst>
                <p:endSync evt="end" delay="0">
                  <p:rtn val="all"/>
                </p:endSync>
                <p:childTnLst>
                  <p:par>
                    <p:cTn id="44" fill="hold">
                      <p:stCondLst>
                        <p:cond delay="0"/>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1043"/>
                                        </p:tgtEl>
                                      </p:cBhvr>
                                    </p:animEffect>
                                    <p:set>
                                      <p:cBhvr>
                                        <p:cTn id="48" dur="1" fill="hold">
                                          <p:stCondLst>
                                            <p:cond delay="499"/>
                                          </p:stCondLst>
                                        </p:cTn>
                                        <p:tgtEl>
                                          <p:spTgt spid="1043"/>
                                        </p:tgtEl>
                                        <p:attrNameLst>
                                          <p:attrName>style.visibility</p:attrName>
                                        </p:attrNameLst>
                                      </p:cBhvr>
                                      <p:to>
                                        <p:strVal val="hidden"/>
                                      </p:to>
                                    </p:se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0" presetClass="path" presetSubtype="0" accel="50000" decel="50000" fill="hold" nodeType="withEffect">
                                  <p:stCondLst>
                                    <p:cond delay="0"/>
                                  </p:stCondLst>
                                  <p:childTnLst>
                                    <p:animMotion origin="layout" path="M -2.08796E-6 2.96296E-6 C -0.00639 0.00301 -0.01135 0.0081 -0.01748 0.01203 C -0.02414 0.03032 -0.01553 0.00902 -0.02414 0.02384 C -0.02662 0.02824 -0.02845 0.03379 -0.03093 0.03819 C -0.03275 0.04791 -0.0351 0.0493 -0.04032 0.05254 C -0.04228 0.05787 -0.04384 0.06296 -0.04698 0.06666 C -0.04815 0.06805 -0.04972 0.06805 -0.05102 0.06921 C -0.05494 0.07315 -0.06342 0.08171 -0.06707 0.08819 C -0.06981 0.09305 -0.07203 0.09884 -0.07516 0.10254 C -0.0779 0.10578 -0.08326 0.11203 -0.08326 0.11227 C -0.08587 0.12615 -0.08247 0.11296 -0.08861 0.12384 C -0.08978 0.12592 -0.09004 0.12893 -0.09122 0.13102 C -0.09369 0.13541 -0.09683 0.13842 -0.09931 0.14282 C -0.10218 0.1581 -0.10792 0.15602 -0.11562 0.15949 C -0.11836 0.16088 -0.1224 0.16458 -0.12488 0.16666 C -0.13363 0.18264 -0.12306 0.16597 -0.13558 0.17615 C -0.14681 0.18518 -0.14107 0.18541 -0.15307 0.19051 C -0.15881 0.20092 -0.16442 0.20671 -0.17186 0.21203 C -0.17278 0.21527 -0.1733 0.21875 -0.17447 0.22152 C -0.17552 0.2243 -0.17747 0.22592 -0.17852 0.2287 C -0.1793 0.23078 -0.17917 0.23379 -0.17982 0.23588 C -0.18139 0.24074 -0.18413 0.24467 -0.18517 0.25 C -0.18844 0.26713 -0.18635 0.26018 -0.19065 0.27152 C -0.19261 0.28541 -0.19405 0.29652 -0.19731 0.30949 C -0.19809 0.31273 -0.19901 0.3162 -0.20005 0.31921 C -0.20175 0.32407 -0.2054 0.33333 -0.2054 0.33356 C -0.20866 0.35115 -0.20671 0.34328 -0.21075 0.35717 C -0.21219 0.36782 -0.21271 0.37268 -0.21884 0.37615 C -0.22119 0.38935 -0.22263 0.40277 -0.2268 0.41435 C -0.22811 0.42315 -0.23085 0.4294 -0.23215 0.43819 C -0.23502 0.45671 -0.23555 0.47338 -0.24024 0.49051 C -0.24207 0.49722 -0.2405 0.50602 -0.24298 0.51203 C -0.24403 0.51458 -0.24651 0.51365 -0.24833 0.51435 C -0.25055 0.52662 -0.25512 0.57338 -0.25656 0.58518 " pathEditMode="relative" rAng="0" ptsTypes="ffffffffffffffffffffffffffffffffff">
                                      <p:cBhvr>
                                        <p:cTn id="54" dur="2000" fill="hold"/>
                                        <p:tgtEl>
                                          <p:spTgt spid="41"/>
                                        </p:tgtEl>
                                        <p:attrNameLst>
                                          <p:attrName>ppt_x</p:attrName>
                                          <p:attrName>ppt_y</p:attrName>
                                        </p:attrNameLst>
                                      </p:cBhvr>
                                      <p:rCtr x="-12828" y="29259"/>
                                    </p:animMotion>
                                  </p:childTnLst>
                                </p:cTn>
                              </p:par>
                            </p:childTnLst>
                          </p:cTn>
                        </p:par>
                      </p:childTnLst>
                    </p:cTn>
                  </p:par>
                </p:childTnLst>
              </p:cTn>
              <p:nextCondLst>
                <p:cond evt="onClick" delay="0">
                  <p:tgtEl>
                    <p:spTgt spid="1043"/>
                  </p:tgtEl>
                </p:cond>
              </p:nextCondLst>
            </p:seq>
            <p:seq concurrent="1" nextAc="seek">
              <p:cTn id="55" restart="whenNotActive" fill="hold" evtFilter="cancelBubble" nodeType="interactiveSeq">
                <p:stCondLst>
                  <p:cond evt="onClick" delay="0">
                    <p:tgtEl>
                      <p:spTgt spid="1046"/>
                    </p:tgtEl>
                  </p:cond>
                </p:stCondLst>
                <p:endSync evt="end" delay="0">
                  <p:rtn val="all"/>
                </p:endSync>
                <p:childTnLst>
                  <p:par>
                    <p:cTn id="56" fill="hold">
                      <p:stCondLst>
                        <p:cond delay="0"/>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1046"/>
                                        </p:tgtEl>
                                      </p:cBhvr>
                                    </p:animEffect>
                                    <p:set>
                                      <p:cBhvr>
                                        <p:cTn id="60" dur="1" fill="hold">
                                          <p:stCondLst>
                                            <p:cond delay="499"/>
                                          </p:stCondLst>
                                        </p:cTn>
                                        <p:tgtEl>
                                          <p:spTgt spid="1046"/>
                                        </p:tgtEl>
                                        <p:attrNameLst>
                                          <p:attrName>style.visibility</p:attrName>
                                        </p:attrNameLst>
                                      </p:cBhvr>
                                      <p:to>
                                        <p:strVal val="hidden"/>
                                      </p:to>
                                    </p:set>
                                  </p:childTnLst>
                                </p:cTn>
                              </p:par>
                            </p:childTnLst>
                          </p:cTn>
                        </p:par>
                        <p:par>
                          <p:cTn id="61" fill="hold">
                            <p:stCondLst>
                              <p:cond delay="500"/>
                            </p:stCondLst>
                            <p:childTnLst>
                              <p:par>
                                <p:cTn id="62" presetID="10" presetClass="entr" presetSubtype="0" fill="hold"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par>
                          <p:cTn id="65" fill="hold">
                            <p:stCondLst>
                              <p:cond delay="1000"/>
                            </p:stCondLst>
                            <p:childTnLst>
                              <p:par>
                                <p:cTn id="66" presetID="0" presetClass="path" presetSubtype="0" accel="50000" decel="50000" fill="hold" nodeType="afterEffect">
                                  <p:stCondLst>
                                    <p:cond delay="0"/>
                                  </p:stCondLst>
                                  <p:childTnLst>
                                    <p:animMotion origin="layout" path="M 2.24455E-7 -7.40741E-6 C -0.00183 0.00161 -0.00379 0.00254 -0.00535 0.00486 C -0.01331 0.01666 -0.00274 0.00902 -0.01214 0.01435 C -0.01305 0.01666 -0.01357 0.01944 -0.01475 0.02152 C -0.01592 0.02361 -0.01775 0.02407 -0.01879 0.02615 C -0.02388 0.03634 -0.02206 0.0405 -0.02819 0.04536 C -0.0308 0.04745 -0.03354 0.04837 -0.03628 0.04999 C -0.03759 0.05069 -0.04033 0.05231 -0.04033 0.05231 C -0.04594 0.06782 -0.04476 0.08425 -0.05233 0.09768 C -0.05572 0.11435 -0.05116 0.09467 -0.05768 0.11203 C -0.05847 0.11411 -0.05833 0.11689 -0.05912 0.11898 C -0.06055 0.12268 -0.06264 0.12546 -0.06447 0.1287 C -0.0676 0.14004 -0.0693 0.14467 -0.07517 0.15231 C -0.08365 0.1824 -0.0723 0.14606 -0.08195 0.16666 C -0.08326 0.16944 -0.08339 0.17337 -0.08456 0.17615 C -0.08561 0.17893 -0.08731 0.18101 -0.08861 0.18333 C -0.09109 0.19675 -0.0954 0.20902 -0.10205 0.21666 C -0.10518 0.23379 -0.11523 0.24467 -0.12084 0.25948 C -0.12267 0.26967 -0.12672 0.27291 -0.13154 0.2787 C -0.13963 0.29907 -0.12841 0.27268 -0.13833 0.2905 C -0.1429 0.29884 -0.13937 0.29583 -0.14224 0.30486 C -0.14564 0.3155 -0.14916 0.32453 -0.15569 0.3287 C -0.16795 0.34976 -0.15373 0.32314 -0.16104 0.34282 C -0.16391 0.35046 -0.16874 0.35694 -0.17187 0.36435 C -0.18022 0.38356 -0.17343 0.3743 -0.18126 0.38333 C -0.19066 0.40925 -0.17657 0.37222 -0.18792 0.39536 C -0.19001 0.39953 -0.19144 0.40486 -0.19327 0.40948 C -0.19418 0.4118 -0.19601 0.41666 -0.19601 0.41666 C -0.19914 0.43425 -0.19666 0.42754 -0.20266 0.43819 C -0.20606 0.45555 -0.20684 0.46759 -0.21741 0.47384 C -0.22015 0.47708 -0.22446 0.47777 -0.2255 0.48333 C -0.2272 0.49282 -0.2255 0.48981 -0.23085 0.49282 C -0.23529 0.50439 -0.24403 0.5081 -0.25108 0.51435 C -0.25251 0.52245 -0.25499 0.52708 -0.25499 0.53564 " pathEditMode="relative" ptsTypes="fffffffffffffffffffffffffffffffffA">
                                      <p:cBhvr>
                                        <p:cTn id="67" dur="2000" fill="hold"/>
                                        <p:tgtEl>
                                          <p:spTgt spid="42"/>
                                        </p:tgtEl>
                                        <p:attrNameLst>
                                          <p:attrName>ppt_x</p:attrName>
                                          <p:attrName>ppt_y</p:attrName>
                                        </p:attrNameLst>
                                      </p:cBhvr>
                                    </p:animMotion>
                                  </p:childTnLst>
                                </p:cTn>
                              </p:par>
                            </p:childTnLst>
                          </p:cTn>
                        </p:par>
                      </p:childTnLst>
                    </p:cTn>
                  </p:par>
                </p:childTnLst>
              </p:cTn>
              <p:nextCondLst>
                <p:cond evt="onClick" delay="0">
                  <p:tgtEl>
                    <p:spTgt spid="1046"/>
                  </p:tgtEl>
                </p:cond>
              </p:nextCondLst>
            </p:seq>
            <p:seq concurrent="1" nextAc="seek">
              <p:cTn id="68" restart="whenNotActive" fill="hold" evtFilter="cancelBubble" nodeType="interactiveSeq">
                <p:stCondLst>
                  <p:cond evt="onClick" delay="0">
                    <p:tgtEl>
                      <p:spTgt spid="1044"/>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1044"/>
                                        </p:tgtEl>
                                      </p:cBhvr>
                                    </p:animEffect>
                                    <p:set>
                                      <p:cBhvr>
                                        <p:cTn id="73" dur="1" fill="hold">
                                          <p:stCondLst>
                                            <p:cond delay="499"/>
                                          </p:stCondLst>
                                        </p:cTn>
                                        <p:tgtEl>
                                          <p:spTgt spid="1044"/>
                                        </p:tgtEl>
                                        <p:attrNameLst>
                                          <p:attrName>style.visibility</p:attrName>
                                        </p:attrNameLst>
                                      </p:cBhvr>
                                      <p:to>
                                        <p:strVal val="hidden"/>
                                      </p:to>
                                    </p:set>
                                  </p:childTnLst>
                                </p:cTn>
                              </p:par>
                            </p:childTnLst>
                          </p:cTn>
                        </p:par>
                        <p:par>
                          <p:cTn id="74" fill="hold">
                            <p:stCondLst>
                              <p:cond delay="500"/>
                            </p:stCondLst>
                            <p:childTnLst>
                              <p:par>
                                <p:cTn id="75" presetID="10" presetClass="entr" presetSubtype="0" fill="hold"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childTnLst>
                          </p:cTn>
                        </p:par>
                        <p:par>
                          <p:cTn id="78" fill="hold">
                            <p:stCondLst>
                              <p:cond delay="1000"/>
                            </p:stCondLst>
                            <p:childTnLst>
                              <p:par>
                                <p:cTn id="79" presetID="0" presetClass="path" presetSubtype="0" accel="50000" decel="50000" fill="hold" nodeType="afterEffect">
                                  <p:stCondLst>
                                    <p:cond delay="0"/>
                                  </p:stCondLst>
                                  <p:childTnLst>
                                    <p:animMotion origin="layout" path="M -2.52904E-6 1.48148E-6 C -0.00417 0.00741 -0.00665 0.01597 -0.0107 0.02384 C -0.01448 0.03125 -0.0197 0.03657 -0.02283 0.04514 C -0.02584 0.05347 -0.02884 0.05879 -0.03354 0.06435 C -0.03654 0.07199 -0.04006 0.07778 -0.04293 0.08565 C -0.04332 0.08889 -0.04345 0.09213 -0.04424 0.09514 C -0.04489 0.09768 -0.04645 0.09954 -0.04698 0.10231 C -0.05011 0.12083 -0.04711 0.12153 -0.05507 0.13565 C -0.05676 0.14514 -0.05911 0.15 -0.06303 0.15717 C -0.06485 0.17176 -0.06394 0.17986 -0.07112 0.18796 C -0.07477 0.19745 -0.07973 0.20463 -0.08456 0.2118 C -0.086 0.21389 -0.08743 0.21643 -0.08861 0.21898 C -0.08965 0.22106 -0.09004 0.2243 -0.09122 0.22616 C -0.09369 0.22986 -0.09657 0.23241 -0.09931 0.23565 C -0.10061 0.23727 -0.10335 0.24051 -0.10335 0.24074 C -0.1057 0.25301 -0.10348 0.24629 -0.11275 0.25717 C -0.11405 0.25879 -0.11679 0.2618 -0.11679 0.26204 C -0.11914 0.27454 -0.12097 0.26944 -0.12749 0.27384 C -0.13271 0.27731 -0.13676 0.28102 -0.14224 0.28333 C -0.14498 0.28819 -0.14681 0.29236 -0.15033 0.29514 C -0.15294 0.29722 -0.15842 0.3 -0.15842 0.30023 C -0.16025 0.30231 -0.16168 0.30602 -0.16377 0.30717 C -0.16925 0.31042 -0.17617 0.31042 -0.18256 0.31435 C -0.18583 0.32292 -0.18987 0.32523 -0.19457 0.33102 C -0.19653 0.34028 -0.19874 0.34537 -0.20266 0.35231 C -0.20462 0.36319 -0.20671 0.38565 -0.20671 0.38588 C -0.20723 0.39537 -0.20684 0.40717 -0.20945 0.41667 C -0.21349 0.43125 -0.20814 0.44282 -0.21101 0.45833 " pathEditMode="relative" rAng="0" ptsTypes="ffffffffffffffffffffffffffff">
                                      <p:cBhvr>
                                        <p:cTn id="80" dur="2000" fill="hold"/>
                                        <p:tgtEl>
                                          <p:spTgt spid="43"/>
                                        </p:tgtEl>
                                        <p:attrNameLst>
                                          <p:attrName>ppt_x</p:attrName>
                                          <p:attrName>ppt_y</p:attrName>
                                        </p:attrNameLst>
                                      </p:cBhvr>
                                      <p:rCtr x="-10675" y="22917"/>
                                    </p:animMotion>
                                  </p:childTnLst>
                                </p:cTn>
                              </p:par>
                            </p:childTnLst>
                          </p:cTn>
                        </p:par>
                      </p:childTnLst>
                    </p:cTn>
                  </p:par>
                </p:childTnLst>
              </p:cTn>
              <p:nextCondLst>
                <p:cond evt="onClick" delay="0">
                  <p:tgtEl>
                    <p:spTgt spid="104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4000" b="21801"/>
          <a:stretch>
            <a:fillRect/>
          </a:stretch>
        </p:blipFill>
        <p:spPr>
          <a:xfrm>
            <a:off x="-34811" y="0"/>
            <a:ext cx="12211729" cy="7067550"/>
          </a:xfrm>
          <a:prstGeom prst="rect">
            <a:avLst/>
          </a:prstGeom>
        </p:spPr>
      </p:pic>
      <p:pic>
        <p:nvPicPr>
          <p:cNvPr id="3" name="Picture 12" descr="Bird GIFs - Get the best GIF on GIPHY">
            <a:hlinkClick r:id="rId3" action="ppaction://hlinksldjump"/>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058400" y="76201"/>
            <a:ext cx="2286000" cy="16621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00200" y="533400"/>
            <a:ext cx="8443118" cy="2438400"/>
          </a:xfrm>
          <a:prstGeom prst="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1.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Vì</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sao</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gõ</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kiến</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phải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các</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nhà</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hỏi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xem</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ai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có</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thể</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tìm</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mặt</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trời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t>
            </a:r>
          </a:p>
        </p:txBody>
      </p:sp>
      <p:sp>
        <p:nvSpPr>
          <p:cNvPr id="5" name="Rectangle 4"/>
          <p:cNvSpPr/>
          <p:nvPr/>
        </p:nvSpPr>
        <p:spPr>
          <a:xfrm>
            <a:off x="1419225" y="3733800"/>
            <a:ext cx="9277349" cy="2438400"/>
          </a:xfrm>
          <a:prstGeom prst="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800" b="1" kern="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Đáp</a:t>
            </a:r>
            <a:r>
              <a:rPr lang="en-US" sz="28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2800" b="1" kern="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án</a:t>
            </a:r>
            <a:r>
              <a:rPr lang="en-US" sz="28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vi-VN" sz="28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Muôn loài trong rừng lâu nay phải sống trong cảnh tối tăm ẩm ướt. Cuộc sống vô cùng hổ sở khi không có ánh sáng, không nhìn thấy nhau....Vì thế, gõ kiến được giao nhiệm vụ đến các nhà hỏi xem ai có thể đi tìm mặt trời</a:t>
            </a:r>
            <a:endParaRPr lang="en-US" sz="28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76EEFE-8EBF-4648-84BD-EBC7E8F09932}"/>
              </a:ext>
            </a:extLst>
          </p:cNvPr>
          <p:cNvPicPr>
            <a:picLocks noChangeAspect="1"/>
          </p:cNvPicPr>
          <p:nvPr/>
        </p:nvPicPr>
        <p:blipFill rotWithShape="1">
          <a:blip r:embed="rId2">
            <a:extLst>
              <a:ext uri="{28A0092B-C50C-407E-A947-70E740481C1C}">
                <a14:useLocalDpi xmlns:a14="http://schemas.microsoft.com/office/drawing/2010/main" val="0"/>
              </a:ext>
            </a:extLst>
          </a:blip>
          <a:srcRect t="4000" b="21801"/>
          <a:stretch>
            <a:fillRect/>
          </a:stretch>
        </p:blipFill>
        <p:spPr>
          <a:xfrm>
            <a:off x="-34811" y="0"/>
            <a:ext cx="12211729" cy="7067550"/>
          </a:xfrm>
          <a:prstGeom prst="rect">
            <a:avLst/>
          </a:prstGeom>
        </p:spPr>
      </p:pic>
      <p:pic>
        <p:nvPicPr>
          <p:cNvPr id="7" name="Picture 12" descr="Bird GIFs - Get the best GIF on GIPHY">
            <a:hlinkClick r:id="rId3" action="ppaction://hlinksldjump"/>
            <a:extLst>
              <a:ext uri="{FF2B5EF4-FFF2-40B4-BE49-F238E27FC236}">
                <a16:creationId xmlns:a16="http://schemas.microsoft.com/office/drawing/2014/main" id="{EB85533A-C9C0-465D-A364-22BF04913BE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058400" y="76201"/>
            <a:ext cx="2286000" cy="166211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980824B-7145-4CA0-85A8-62D7C3CEEA2D}"/>
              </a:ext>
            </a:extLst>
          </p:cNvPr>
          <p:cNvSpPr/>
          <p:nvPr/>
        </p:nvSpPr>
        <p:spPr>
          <a:xfrm>
            <a:off x="1600200" y="533400"/>
            <a:ext cx="8443118" cy="2438400"/>
          </a:xfrm>
          <a:prstGeom prst="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2.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Gõ</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kiến</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đã</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gặp</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những</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ai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để</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nhờ</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tìm</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mặt</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trời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Kết</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quả</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ra</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sao</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t>
            </a:r>
          </a:p>
        </p:txBody>
      </p:sp>
      <p:sp>
        <p:nvSpPr>
          <p:cNvPr id="9" name="Rectangle 8">
            <a:extLst>
              <a:ext uri="{FF2B5EF4-FFF2-40B4-BE49-F238E27FC236}">
                <a16:creationId xmlns:a16="http://schemas.microsoft.com/office/drawing/2014/main" id="{D5B6652E-C61C-42EC-9ED0-C0180FD8AD4B}"/>
              </a:ext>
            </a:extLst>
          </p:cNvPr>
          <p:cNvSpPr/>
          <p:nvPr/>
        </p:nvSpPr>
        <p:spPr>
          <a:xfrm>
            <a:off x="1419225" y="3733800"/>
            <a:ext cx="9277349" cy="2438400"/>
          </a:xfrm>
          <a:prstGeom prst="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3200" b="1" kern="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Đáp</a:t>
            </a:r>
            <a:r>
              <a:rPr lang="en-US" sz="32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200" b="1" kern="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án</a:t>
            </a:r>
            <a:r>
              <a:rPr lang="en-US" sz="32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vi-VN" sz="32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Gõ kiến gõ cửa rất nhiều nhà như liếu điếu, chích chòe và nhiều nhà khác nhưng không ai đi, chỉ có gà trống sẵn sàng đi tìm mặt trời.</a:t>
            </a:r>
            <a:endParaRPr lang="en-US" sz="32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9FD1EE-0159-4F94-92BE-7E9CF4E52469}"/>
              </a:ext>
            </a:extLst>
          </p:cNvPr>
          <p:cNvPicPr>
            <a:picLocks noChangeAspect="1"/>
          </p:cNvPicPr>
          <p:nvPr/>
        </p:nvPicPr>
        <p:blipFill rotWithShape="1">
          <a:blip r:embed="rId2">
            <a:extLst>
              <a:ext uri="{28A0092B-C50C-407E-A947-70E740481C1C}">
                <a14:useLocalDpi xmlns:a14="http://schemas.microsoft.com/office/drawing/2010/main" val="0"/>
              </a:ext>
            </a:extLst>
          </a:blip>
          <a:srcRect t="4000" b="21801"/>
          <a:stretch>
            <a:fillRect/>
          </a:stretch>
        </p:blipFill>
        <p:spPr>
          <a:xfrm>
            <a:off x="-34811" y="0"/>
            <a:ext cx="12211729" cy="7067550"/>
          </a:xfrm>
          <a:prstGeom prst="rect">
            <a:avLst/>
          </a:prstGeom>
        </p:spPr>
      </p:pic>
      <p:pic>
        <p:nvPicPr>
          <p:cNvPr id="7" name="Picture 12" descr="Bird GIFs - Get the best GIF on GIPHY">
            <a:hlinkClick r:id="rId3" action="ppaction://hlinksldjump"/>
            <a:extLst>
              <a:ext uri="{FF2B5EF4-FFF2-40B4-BE49-F238E27FC236}">
                <a16:creationId xmlns:a16="http://schemas.microsoft.com/office/drawing/2014/main" id="{C11F87A3-A6F1-465C-80E8-2310EB2B1F7B}"/>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058400" y="76201"/>
            <a:ext cx="2286000" cy="166211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6311F6F-3508-41FB-9681-12C9FF573AE7}"/>
              </a:ext>
            </a:extLst>
          </p:cNvPr>
          <p:cNvSpPr/>
          <p:nvPr/>
        </p:nvSpPr>
        <p:spPr>
          <a:xfrm>
            <a:off x="1600200" y="533400"/>
            <a:ext cx="8443118" cy="2438400"/>
          </a:xfrm>
          <a:prstGeom prst="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3.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Kể</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lại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hành</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trình</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tìm</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mặt</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trời</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gian</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nan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của</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gà</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44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trống</a:t>
            </a: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t>
            </a:r>
          </a:p>
        </p:txBody>
      </p:sp>
      <p:sp>
        <p:nvSpPr>
          <p:cNvPr id="9" name="Rectangle 8">
            <a:extLst>
              <a:ext uri="{FF2B5EF4-FFF2-40B4-BE49-F238E27FC236}">
                <a16:creationId xmlns:a16="http://schemas.microsoft.com/office/drawing/2014/main" id="{C14CA774-86C1-4113-A964-8CD1E1F9F8F6}"/>
              </a:ext>
            </a:extLst>
          </p:cNvPr>
          <p:cNvSpPr/>
          <p:nvPr/>
        </p:nvSpPr>
        <p:spPr>
          <a:xfrm>
            <a:off x="1419225" y="3733800"/>
            <a:ext cx="9277349" cy="2438400"/>
          </a:xfrm>
          <a:prstGeom prst="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3200" b="1" kern="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Đáp</a:t>
            </a:r>
            <a:r>
              <a:rPr lang="en-US" sz="32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200" b="1" kern="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án</a:t>
            </a:r>
            <a:r>
              <a:rPr lang="en-US" sz="32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vi-VN" sz="32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Gà trống bay từ bụi mây lên rừng nứa. Từ rừng nứa lên rừng lim. Từ rừng lim lên rừng chò. Gà trống bay lên cây chò cao nhất, nhìn lên thấy mây bồng bềnh và sao nhấp nháy.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4F3971-BB14-4C9D-95CF-9B44E5832C05}"/>
              </a:ext>
            </a:extLst>
          </p:cNvPr>
          <p:cNvPicPr>
            <a:picLocks noChangeAspect="1"/>
          </p:cNvPicPr>
          <p:nvPr/>
        </p:nvPicPr>
        <p:blipFill rotWithShape="1">
          <a:blip r:embed="rId2">
            <a:extLst>
              <a:ext uri="{28A0092B-C50C-407E-A947-70E740481C1C}">
                <a14:useLocalDpi xmlns:a14="http://schemas.microsoft.com/office/drawing/2010/main" val="0"/>
              </a:ext>
            </a:extLst>
          </a:blip>
          <a:srcRect t="4000" b="21801"/>
          <a:stretch>
            <a:fillRect/>
          </a:stretch>
        </p:blipFill>
        <p:spPr>
          <a:xfrm>
            <a:off x="-34811" y="0"/>
            <a:ext cx="12211729" cy="7067550"/>
          </a:xfrm>
          <a:prstGeom prst="rect">
            <a:avLst/>
          </a:prstGeom>
        </p:spPr>
      </p:pic>
      <p:pic>
        <p:nvPicPr>
          <p:cNvPr id="7" name="Picture 12" descr="Bird GIFs - Get the best GIF on GIPHY">
            <a:hlinkClick r:id="rId3" action="ppaction://hlinksldjump"/>
            <a:extLst>
              <a:ext uri="{FF2B5EF4-FFF2-40B4-BE49-F238E27FC236}">
                <a16:creationId xmlns:a16="http://schemas.microsoft.com/office/drawing/2014/main" id="{6EE2677F-6716-41C9-A284-8E4D00D320F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058400" y="76201"/>
            <a:ext cx="2286000" cy="166211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61F4CF66-F1F5-43FD-ADEC-2937DAF2433F}"/>
              </a:ext>
            </a:extLst>
          </p:cNvPr>
          <p:cNvSpPr/>
          <p:nvPr/>
        </p:nvSpPr>
        <p:spPr>
          <a:xfrm>
            <a:off x="1600200" y="533400"/>
            <a:ext cx="8443118" cy="2438400"/>
          </a:xfrm>
          <a:prstGeom prst="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4. </a:t>
            </a:r>
            <a:r>
              <a:rPr lang="vi-VN"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Theo em, vì sao gà trống được mặt trời tặng một cụm lửa hồng?</a:t>
            </a:r>
            <a:endParaRPr lang="en-US" sz="44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
        <p:nvSpPr>
          <p:cNvPr id="9" name="Rectangle 8">
            <a:extLst>
              <a:ext uri="{FF2B5EF4-FFF2-40B4-BE49-F238E27FC236}">
                <a16:creationId xmlns:a16="http://schemas.microsoft.com/office/drawing/2014/main" id="{4A18A3FB-2F68-48EF-BCAB-45522F6B9FEB}"/>
              </a:ext>
            </a:extLst>
          </p:cNvPr>
          <p:cNvSpPr/>
          <p:nvPr/>
        </p:nvSpPr>
        <p:spPr>
          <a:xfrm>
            <a:off x="1419225" y="3733800"/>
            <a:ext cx="9277349" cy="2438400"/>
          </a:xfrm>
          <a:prstGeom prst="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3600" b="1" kern="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Đáp</a:t>
            </a:r>
            <a:r>
              <a:rPr lang="en-US" sz="36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b="1" kern="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án</a:t>
            </a:r>
            <a:r>
              <a:rPr lang="en-US" sz="36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vi-VN" sz="36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Gà trống được mặt trời tặng cho một cụm lửa hồng vì gà trống đã rất cố gắng, nỗ lực để đi tìm mặt trời xin ánh sáng về cho khu rừng.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7F7BB7F-65D8-4AC8-B929-C369F6ED71CC}"/>
              </a:ext>
            </a:extLst>
          </p:cNvPr>
          <p:cNvPicPr>
            <a:picLocks noChangeAspect="1"/>
          </p:cNvPicPr>
          <p:nvPr/>
        </p:nvPicPr>
        <p:blipFill rotWithShape="1">
          <a:blip r:embed="rId2">
            <a:extLst>
              <a:ext uri="{28A0092B-C50C-407E-A947-70E740481C1C}">
                <a14:useLocalDpi xmlns:a14="http://schemas.microsoft.com/office/drawing/2010/main" val="0"/>
              </a:ext>
            </a:extLst>
          </a:blip>
          <a:srcRect t="4000" b="21801"/>
          <a:stretch>
            <a:fillRect/>
          </a:stretch>
        </p:blipFill>
        <p:spPr>
          <a:xfrm>
            <a:off x="-34811" y="0"/>
            <a:ext cx="12211729" cy="7067550"/>
          </a:xfrm>
          <a:prstGeom prst="rect">
            <a:avLst/>
          </a:prstGeom>
        </p:spPr>
      </p:pic>
      <p:pic>
        <p:nvPicPr>
          <p:cNvPr id="7" name="Picture 12" descr="Bird GIFs - Get the best GIF on GIPHY">
            <a:hlinkClick r:id="rId3" action="ppaction://hlinksldjump"/>
            <a:extLst>
              <a:ext uri="{FF2B5EF4-FFF2-40B4-BE49-F238E27FC236}">
                <a16:creationId xmlns:a16="http://schemas.microsoft.com/office/drawing/2014/main" id="{61ABAA34-E5B9-4966-8678-9E6CFF5B1E5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058400" y="76201"/>
            <a:ext cx="2286000" cy="166211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7FE41ECF-CDE1-435B-9BA9-7899B7A3DCD9}"/>
              </a:ext>
            </a:extLst>
          </p:cNvPr>
          <p:cNvSpPr/>
          <p:nvPr/>
        </p:nvSpPr>
        <p:spPr>
          <a:xfrm>
            <a:off x="1600200" y="533399"/>
            <a:ext cx="8443118" cy="5172075"/>
          </a:xfrm>
          <a:prstGeom prst="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rgbClr val="000000"/>
              </a:buClr>
            </a:pPr>
            <a:r>
              <a:rPr lang="en-US" sz="3600" b="1"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5. </a:t>
            </a:r>
            <a:r>
              <a:rPr lang="en-US" sz="3600" b="1"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Câu</a:t>
            </a:r>
            <a:r>
              <a:rPr lang="en-US" sz="3600" b="1"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b="1"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chuyện</a:t>
            </a:r>
            <a:r>
              <a:rPr lang="en-US" sz="3600" b="1"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b="1"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muốn</a:t>
            </a:r>
            <a:r>
              <a:rPr lang="en-US" sz="3600" b="1"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b="1"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nói</a:t>
            </a:r>
            <a:r>
              <a:rPr lang="en-US" sz="3600" b="1"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b="1"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lên</a:t>
            </a:r>
            <a:r>
              <a:rPr lang="en-US" sz="3600" b="1"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b="1"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điều</a:t>
            </a:r>
            <a:r>
              <a:rPr lang="en-US" sz="3600" b="1"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b="1"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gì</a:t>
            </a:r>
            <a:r>
              <a:rPr lang="en-US" sz="3600" b="1"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t>
            </a:r>
          </a:p>
          <a:p>
            <a:pPr algn="just">
              <a:buClr>
                <a:srgbClr val="000000"/>
              </a:buClr>
            </a:pP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Giải</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thích</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lí</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do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gà</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trống</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có</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chiếc</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mào</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đỏ</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trên</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đầu</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t>
            </a:r>
          </a:p>
          <a:p>
            <a:pPr algn="just">
              <a:buClr>
                <a:srgbClr val="000000"/>
              </a:buClr>
            </a:pP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b.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Mặt</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trời</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thức</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dậy</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chiếu</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sáng</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là</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nhờ</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tiếng</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gáy</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của</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gà</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trống</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t>
            </a:r>
          </a:p>
          <a:p>
            <a:pPr algn="just">
              <a:buClr>
                <a:srgbClr val="000000"/>
              </a:buClr>
            </a:pP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 Ca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ngợi</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việc</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làm</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cao</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đẹp</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vì</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cộng</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đồng</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t>
            </a:r>
          </a:p>
          <a:p>
            <a:pPr algn="just">
              <a:buClr>
                <a:srgbClr val="000000"/>
              </a:buClr>
            </a:pP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d.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Nêu</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ý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kiến</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khác</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của</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lang="en-US" sz="3600" kern="0"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em</a:t>
            </a:r>
            <a:r>
              <a:rPr lang="en-US" sz="3600"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t>
            </a:r>
          </a:p>
        </p:txBody>
      </p:sp>
      <p:sp>
        <p:nvSpPr>
          <p:cNvPr id="10" name="Oval 9">
            <a:extLst>
              <a:ext uri="{FF2B5EF4-FFF2-40B4-BE49-F238E27FC236}">
                <a16:creationId xmlns:a16="http://schemas.microsoft.com/office/drawing/2014/main" id="{AF9FC15A-4E5D-493C-9643-70B24E8162DA}"/>
              </a:ext>
            </a:extLst>
          </p:cNvPr>
          <p:cNvSpPr/>
          <p:nvPr/>
        </p:nvSpPr>
        <p:spPr>
          <a:xfrm>
            <a:off x="1571625" y="4048125"/>
            <a:ext cx="457200" cy="4095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3" name="Rectangle: Rounded Corners 12">
            <a:extLst>
              <a:ext uri="{FF2B5EF4-FFF2-40B4-BE49-F238E27FC236}">
                <a16:creationId xmlns:a16="http://schemas.microsoft.com/office/drawing/2014/main" id="{6FF68EA6-232F-4282-AAD5-E8CDB27E2314}"/>
              </a:ext>
            </a:extLst>
          </p:cNvPr>
          <p:cNvSpPr/>
          <p:nvPr/>
        </p:nvSpPr>
        <p:spPr>
          <a:xfrm>
            <a:off x="2286000" y="702231"/>
            <a:ext cx="8343900" cy="4918111"/>
          </a:xfrm>
          <a:prstGeom prst="roundRect">
            <a:avLst/>
          </a:prstGeom>
          <a:noFill/>
          <a:ln w="76200">
            <a:solidFill>
              <a:schemeClr val="accent4"/>
            </a:solidFill>
          </a:ln>
          <a:effectLst>
            <a:glow rad="1397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24B5D1D2-7DB4-409D-8075-5C5C47FE1996}"/>
              </a:ext>
            </a:extLst>
          </p:cNvPr>
          <p:cNvSpPr txBox="1"/>
          <p:nvPr/>
        </p:nvSpPr>
        <p:spPr>
          <a:xfrm>
            <a:off x="3233843" y="932364"/>
            <a:ext cx="6683040" cy="1631216"/>
          </a:xfrm>
          <a:prstGeom prst="rect">
            <a:avLst/>
          </a:prstGeom>
          <a:noFill/>
        </p:spPr>
        <p:txBody>
          <a:bodyPr wrap="square" rtlCol="0">
            <a:spAutoFit/>
          </a:bodyPr>
          <a:lstStyle/>
          <a:p>
            <a:pPr algn="ctr"/>
            <a:r>
              <a:rPr lang="en-US" sz="5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NỘI DUNG CHÍNH CỦA BÀI ĐỌC LÀ GÌ?</a:t>
            </a:r>
          </a:p>
        </p:txBody>
      </p:sp>
      <p:sp>
        <p:nvSpPr>
          <p:cNvPr id="15" name="TextBox 14">
            <a:extLst>
              <a:ext uri="{FF2B5EF4-FFF2-40B4-BE49-F238E27FC236}">
                <a16:creationId xmlns:a16="http://schemas.microsoft.com/office/drawing/2014/main" id="{63DF59EE-AE51-443A-925E-C916437E2456}"/>
              </a:ext>
            </a:extLst>
          </p:cNvPr>
          <p:cNvSpPr txBox="1"/>
          <p:nvPr/>
        </p:nvSpPr>
        <p:spPr>
          <a:xfrm>
            <a:off x="2485459" y="2899982"/>
            <a:ext cx="8144441" cy="2667077"/>
          </a:xfrm>
          <a:prstGeom prst="rect">
            <a:avLst/>
          </a:prstGeom>
          <a:noFill/>
        </p:spPr>
        <p:txBody>
          <a:bodyPr wrap="square">
            <a:spAutoFit/>
          </a:bodyPr>
          <a:lstStyle/>
          <a:p>
            <a:pPr algn="ctr">
              <a:lnSpc>
                <a:spcPct val="107000"/>
              </a:lnSpc>
              <a:spcAft>
                <a:spcPts val="800"/>
              </a:spcAft>
            </a:pPr>
            <a:r>
              <a:rPr lang="vi-VN" sz="4000" dirty="0">
                <a:solidFill>
                  <a:srgbClr val="0070C0"/>
                </a:solidFill>
                <a:latin typeface="Arial-Rounded" panose="020B0500000000000000" pitchFamily="34" charset="0"/>
                <a:ea typeface="Arial-Rounded" panose="020B0500000000000000" pitchFamily="34" charset="0"/>
                <a:cs typeface="Arial-Rounded" panose="020B0500000000000000" pitchFamily="34" charset="0"/>
              </a:rPr>
              <a:t>Bài đọc kể về hành trình đi tìm mặt trời của gà trống. Nhờ có sự dũng cảm, kiên trì của gà trống mà cả khu rừng đã có được ánh nắng mặt trời</a:t>
            </a:r>
            <a:r>
              <a:rPr lang="en-US" sz="4000" dirty="0">
                <a:solidFill>
                  <a:srgbClr val="0070C0"/>
                </a:solidFill>
                <a:latin typeface="Arial-Rounded" panose="020B0500000000000000" pitchFamily="34" charset="0"/>
                <a:ea typeface="Arial-Rounded" panose="020B0500000000000000" pitchFamily="34" charset="0"/>
                <a:cs typeface="Arial-Rounded" panose="020B0500000000000000" pitchFamily="34" charset="0"/>
              </a:rPr>
              <a:t>.</a:t>
            </a:r>
            <a:endParaRPr lang="vi-VN" sz="4000" dirty="0">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6" name="Picture 15" descr="Icon&#10;&#10;Description automatically generated">
            <a:extLst>
              <a:ext uri="{FF2B5EF4-FFF2-40B4-BE49-F238E27FC236}">
                <a16:creationId xmlns:a16="http://schemas.microsoft.com/office/drawing/2014/main" id="{955DE4D2-E677-447F-B5F1-5629DF4CE7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421" y="0"/>
            <a:ext cx="2189252" cy="2189252"/>
          </a:xfrm>
          <a:prstGeom prst="rect">
            <a:avLst/>
          </a:prstGeom>
        </p:spPr>
      </p:pic>
    </p:spTree>
    <p:extLst>
      <p:ext uri="{BB962C8B-B14F-4D97-AF65-F5344CB8AC3E}">
        <p14:creationId xmlns:p14="http://schemas.microsoft.com/office/powerpoint/2010/main" val="23428362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26" presetClass="emph" presetSubtype="0" fill="hold" grpId="0" nodeType="withEffect">
                                  <p:stCondLst>
                                    <p:cond delay="0"/>
                                  </p:stCondLst>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3" name="Group 22">
            <a:extLst>
              <a:ext uri="{FF2B5EF4-FFF2-40B4-BE49-F238E27FC236}">
                <a16:creationId xmlns:a16="http://schemas.microsoft.com/office/drawing/2014/main" id="{3F2FCBBE-E9D8-4D96-9823-98FD427CC4F5}"/>
              </a:ext>
            </a:extLst>
          </p:cNvPr>
          <p:cNvGrpSpPr/>
          <p:nvPr/>
        </p:nvGrpSpPr>
        <p:grpSpPr>
          <a:xfrm>
            <a:off x="2444039" y="1058094"/>
            <a:ext cx="4712153" cy="625703"/>
            <a:chOff x="1053394" y="206467"/>
            <a:chExt cx="2880723" cy="432581"/>
          </a:xfrm>
        </p:grpSpPr>
        <p:sp>
          <p:nvSpPr>
            <p:cNvPr id="24" name="Rectangle: Rounded Corners 43">
              <a:extLst>
                <a:ext uri="{FF2B5EF4-FFF2-40B4-BE49-F238E27FC236}">
                  <a16:creationId xmlns:a16="http://schemas.microsoft.com/office/drawing/2014/main" id="{464099CF-0421-4FCE-9F9C-1B5E9A7B4434}"/>
                </a:ext>
              </a:extLst>
            </p:cNvPr>
            <p:cNvSpPr/>
            <p:nvPr/>
          </p:nvSpPr>
          <p:spPr>
            <a:xfrm>
              <a:off x="1106327" y="206467"/>
              <a:ext cx="2827790" cy="432581"/>
            </a:xfrm>
            <a:custGeom>
              <a:avLst/>
              <a:gdLst>
                <a:gd name="connsiteX0" fmla="*/ 0 w 2827790"/>
                <a:gd name="connsiteY0" fmla="*/ 72098 h 432581"/>
                <a:gd name="connsiteX1" fmla="*/ 72098 w 2827790"/>
                <a:gd name="connsiteY1" fmla="*/ 0 h 432581"/>
                <a:gd name="connsiteX2" fmla="*/ 635653 w 2827790"/>
                <a:gd name="connsiteY2" fmla="*/ 0 h 432581"/>
                <a:gd name="connsiteX3" fmla="*/ 1118700 w 2827790"/>
                <a:gd name="connsiteY3" fmla="*/ 0 h 432581"/>
                <a:gd name="connsiteX4" fmla="*/ 1601747 w 2827790"/>
                <a:gd name="connsiteY4" fmla="*/ 0 h 432581"/>
                <a:gd name="connsiteX5" fmla="*/ 2138465 w 2827790"/>
                <a:gd name="connsiteY5" fmla="*/ 0 h 432581"/>
                <a:gd name="connsiteX6" fmla="*/ 2755692 w 2827790"/>
                <a:gd name="connsiteY6" fmla="*/ 0 h 432581"/>
                <a:gd name="connsiteX7" fmla="*/ 2827790 w 2827790"/>
                <a:gd name="connsiteY7" fmla="*/ 72098 h 432581"/>
                <a:gd name="connsiteX8" fmla="*/ 2827790 w 2827790"/>
                <a:gd name="connsiteY8" fmla="*/ 360483 h 432581"/>
                <a:gd name="connsiteX9" fmla="*/ 2755692 w 2827790"/>
                <a:gd name="connsiteY9" fmla="*/ 432581 h 432581"/>
                <a:gd name="connsiteX10" fmla="*/ 2245809 w 2827790"/>
                <a:gd name="connsiteY10" fmla="*/ 432581 h 432581"/>
                <a:gd name="connsiteX11" fmla="*/ 1709090 w 2827790"/>
                <a:gd name="connsiteY11" fmla="*/ 432581 h 432581"/>
                <a:gd name="connsiteX12" fmla="*/ 1199207 w 2827790"/>
                <a:gd name="connsiteY12" fmla="*/ 432581 h 432581"/>
                <a:gd name="connsiteX13" fmla="*/ 716161 w 2827790"/>
                <a:gd name="connsiteY13" fmla="*/ 432581 h 432581"/>
                <a:gd name="connsiteX14" fmla="*/ 72098 w 2827790"/>
                <a:gd name="connsiteY14" fmla="*/ 432581 h 432581"/>
                <a:gd name="connsiteX15" fmla="*/ 0 w 2827790"/>
                <a:gd name="connsiteY15" fmla="*/ 360483 h 432581"/>
                <a:gd name="connsiteX16" fmla="*/ 0 w 2827790"/>
                <a:gd name="connsiteY16" fmla="*/ 72098 h 432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27790" h="432581" fill="none" extrusionOk="0">
                  <a:moveTo>
                    <a:pt x="0" y="72098"/>
                  </a:moveTo>
                  <a:cubicBezTo>
                    <a:pt x="1001" y="25215"/>
                    <a:pt x="34345" y="4891"/>
                    <a:pt x="72098" y="0"/>
                  </a:cubicBezTo>
                  <a:cubicBezTo>
                    <a:pt x="229340" y="-51516"/>
                    <a:pt x="419749" y="29485"/>
                    <a:pt x="635653" y="0"/>
                  </a:cubicBezTo>
                  <a:cubicBezTo>
                    <a:pt x="851558" y="-29485"/>
                    <a:pt x="978709" y="27118"/>
                    <a:pt x="1118700" y="0"/>
                  </a:cubicBezTo>
                  <a:cubicBezTo>
                    <a:pt x="1258691" y="-27118"/>
                    <a:pt x="1420170" y="14335"/>
                    <a:pt x="1601747" y="0"/>
                  </a:cubicBezTo>
                  <a:cubicBezTo>
                    <a:pt x="1783324" y="-14335"/>
                    <a:pt x="1952381" y="48729"/>
                    <a:pt x="2138465" y="0"/>
                  </a:cubicBezTo>
                  <a:cubicBezTo>
                    <a:pt x="2324549" y="-48729"/>
                    <a:pt x="2522957" y="32208"/>
                    <a:pt x="2755692" y="0"/>
                  </a:cubicBezTo>
                  <a:cubicBezTo>
                    <a:pt x="2792909" y="1288"/>
                    <a:pt x="2834995" y="27631"/>
                    <a:pt x="2827790" y="72098"/>
                  </a:cubicBezTo>
                  <a:cubicBezTo>
                    <a:pt x="2860237" y="179020"/>
                    <a:pt x="2816481" y="240392"/>
                    <a:pt x="2827790" y="360483"/>
                  </a:cubicBezTo>
                  <a:cubicBezTo>
                    <a:pt x="2826533" y="402355"/>
                    <a:pt x="2801843" y="439445"/>
                    <a:pt x="2755692" y="432581"/>
                  </a:cubicBezTo>
                  <a:cubicBezTo>
                    <a:pt x="2591990" y="455432"/>
                    <a:pt x="2398484" y="422711"/>
                    <a:pt x="2245809" y="432581"/>
                  </a:cubicBezTo>
                  <a:cubicBezTo>
                    <a:pt x="2093134" y="442451"/>
                    <a:pt x="1855517" y="416456"/>
                    <a:pt x="1709090" y="432581"/>
                  </a:cubicBezTo>
                  <a:cubicBezTo>
                    <a:pt x="1562663" y="448706"/>
                    <a:pt x="1370978" y="384086"/>
                    <a:pt x="1199207" y="432581"/>
                  </a:cubicBezTo>
                  <a:cubicBezTo>
                    <a:pt x="1027436" y="481076"/>
                    <a:pt x="897717" y="416537"/>
                    <a:pt x="716161" y="432581"/>
                  </a:cubicBezTo>
                  <a:cubicBezTo>
                    <a:pt x="534605" y="448625"/>
                    <a:pt x="318805" y="402407"/>
                    <a:pt x="72098" y="432581"/>
                  </a:cubicBezTo>
                  <a:cubicBezTo>
                    <a:pt x="28200" y="424964"/>
                    <a:pt x="7023" y="404653"/>
                    <a:pt x="0" y="360483"/>
                  </a:cubicBezTo>
                  <a:cubicBezTo>
                    <a:pt x="-14659" y="233349"/>
                    <a:pt x="21818" y="208548"/>
                    <a:pt x="0" y="72098"/>
                  </a:cubicBezTo>
                  <a:close/>
                </a:path>
                <a:path w="2827790" h="432581" stroke="0" extrusionOk="0">
                  <a:moveTo>
                    <a:pt x="0" y="72098"/>
                  </a:moveTo>
                  <a:cubicBezTo>
                    <a:pt x="-8013" y="29912"/>
                    <a:pt x="38893" y="5035"/>
                    <a:pt x="72098" y="0"/>
                  </a:cubicBezTo>
                  <a:cubicBezTo>
                    <a:pt x="286748" y="-20249"/>
                    <a:pt x="372321" y="44445"/>
                    <a:pt x="635653" y="0"/>
                  </a:cubicBezTo>
                  <a:cubicBezTo>
                    <a:pt x="898986" y="-44445"/>
                    <a:pt x="1061610" y="30941"/>
                    <a:pt x="1199207" y="0"/>
                  </a:cubicBezTo>
                  <a:cubicBezTo>
                    <a:pt x="1336804" y="-30941"/>
                    <a:pt x="1538963" y="51190"/>
                    <a:pt x="1762762" y="0"/>
                  </a:cubicBezTo>
                  <a:cubicBezTo>
                    <a:pt x="1986561" y="-51190"/>
                    <a:pt x="2397808" y="31337"/>
                    <a:pt x="2755692" y="0"/>
                  </a:cubicBezTo>
                  <a:cubicBezTo>
                    <a:pt x="2783903" y="-2755"/>
                    <a:pt x="2833834" y="30682"/>
                    <a:pt x="2827790" y="72098"/>
                  </a:cubicBezTo>
                  <a:cubicBezTo>
                    <a:pt x="2831393" y="140277"/>
                    <a:pt x="2794730" y="282470"/>
                    <a:pt x="2827790" y="360483"/>
                  </a:cubicBezTo>
                  <a:cubicBezTo>
                    <a:pt x="2830389" y="404694"/>
                    <a:pt x="2792864" y="422924"/>
                    <a:pt x="2755692" y="432581"/>
                  </a:cubicBezTo>
                  <a:cubicBezTo>
                    <a:pt x="2601571" y="472590"/>
                    <a:pt x="2351431" y="390222"/>
                    <a:pt x="2245809" y="432581"/>
                  </a:cubicBezTo>
                  <a:cubicBezTo>
                    <a:pt x="2140187" y="474940"/>
                    <a:pt x="1943293" y="414455"/>
                    <a:pt x="1789598" y="432581"/>
                  </a:cubicBezTo>
                  <a:cubicBezTo>
                    <a:pt x="1635903" y="450707"/>
                    <a:pt x="1357966" y="393016"/>
                    <a:pt x="1226043" y="432581"/>
                  </a:cubicBezTo>
                  <a:cubicBezTo>
                    <a:pt x="1094120" y="472146"/>
                    <a:pt x="893879" y="375318"/>
                    <a:pt x="742996" y="432581"/>
                  </a:cubicBezTo>
                  <a:cubicBezTo>
                    <a:pt x="592113" y="489844"/>
                    <a:pt x="359594" y="419002"/>
                    <a:pt x="72098" y="432581"/>
                  </a:cubicBezTo>
                  <a:cubicBezTo>
                    <a:pt x="36563" y="438401"/>
                    <a:pt x="1583" y="399949"/>
                    <a:pt x="0" y="360483"/>
                  </a:cubicBezTo>
                  <a:cubicBezTo>
                    <a:pt x="-20063" y="239111"/>
                    <a:pt x="23227" y="211769"/>
                    <a:pt x="0" y="72098"/>
                  </a:cubicBezTo>
                  <a:close/>
                </a:path>
              </a:pathLst>
            </a:custGeom>
            <a:solidFill>
              <a:srgbClr val="ED7D31">
                <a:lumMod val="40000"/>
                <a:lumOff val="60000"/>
              </a:srgbClr>
            </a:solidFill>
            <a:ln w="12700" cap="flat" cmpd="sng" algn="ctr">
              <a:solidFill>
                <a:srgbClr val="ED7D31">
                  <a:lumMod val="50000"/>
                </a:srgbClr>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25" name="Rectangle 24">
              <a:extLst>
                <a:ext uri="{FF2B5EF4-FFF2-40B4-BE49-F238E27FC236}">
                  <a16:creationId xmlns:a16="http://schemas.microsoft.com/office/drawing/2014/main" id="{28B7808D-9B67-4F37-8359-F22A5788503C}"/>
                </a:ext>
              </a:extLst>
            </p:cNvPr>
            <p:cNvSpPr/>
            <p:nvPr/>
          </p:nvSpPr>
          <p:spPr>
            <a:xfrm>
              <a:off x="1053394" y="206467"/>
              <a:ext cx="2880723" cy="4042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Luyện</a:t>
              </a:r>
              <a:r>
                <a:rPr kumimoji="0" lang="en-US" sz="3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en-US" sz="32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đọc</a:t>
              </a:r>
              <a:r>
                <a:rPr kumimoji="0" lang="en-US" sz="3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en-US" sz="32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lại</a:t>
              </a:r>
              <a:r>
                <a:rPr kumimoji="0" lang="en-US" sz="3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en-US" sz="32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toàn</a:t>
              </a:r>
              <a:r>
                <a:rPr kumimoji="0" lang="en-US" sz="3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en-US" sz="32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bài</a:t>
              </a:r>
              <a:endParaRPr kumimoji="0" lang="en-US" sz="3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grpSp>
      <p:pic>
        <p:nvPicPr>
          <p:cNvPr id="26" name="Picture 25">
            <a:extLst>
              <a:ext uri="{FF2B5EF4-FFF2-40B4-BE49-F238E27FC236}">
                <a16:creationId xmlns:a16="http://schemas.microsoft.com/office/drawing/2014/main" id="{025EAB4F-598F-4DBF-9D88-A0C01B2C8D3C}"/>
              </a:ext>
            </a:extLst>
          </p:cNvPr>
          <p:cNvPicPr>
            <a:picLocks noChangeAspect="1"/>
          </p:cNvPicPr>
          <p:nvPr/>
        </p:nvPicPr>
        <p:blipFill>
          <a:blip r:embed="rId10">
            <a:clrChange>
              <a:clrFrom>
                <a:srgbClr val="F3FFD5"/>
              </a:clrFrom>
              <a:clrTo>
                <a:srgbClr val="F3FFD5">
                  <a:alpha val="0"/>
                </a:srgbClr>
              </a:clrTo>
            </a:clrChange>
            <a:extLst>
              <a:ext uri="{BEBA8EAE-BF5A-486C-A8C5-ECC9F3942E4B}">
                <a14:imgProps xmlns:a14="http://schemas.microsoft.com/office/drawing/2010/main">
                  <a14:imgLayer r:embed="rId11">
                    <a14:imgEffect>
                      <a14:backgroundRemoval t="9375" b="88542" l="2326" r="98837"/>
                    </a14:imgEffect>
                  </a14:imgLayer>
                </a14:imgProps>
              </a:ext>
            </a:extLst>
          </a:blip>
          <a:stretch>
            <a:fillRect/>
          </a:stretch>
        </p:blipFill>
        <p:spPr>
          <a:xfrm>
            <a:off x="1887152" y="1005458"/>
            <a:ext cx="667016" cy="744576"/>
          </a:xfrm>
          <a:prstGeom prst="rect">
            <a:avLst/>
          </a:prstGeom>
        </p:spPr>
      </p:pic>
      <p:pic>
        <p:nvPicPr>
          <p:cNvPr id="27" name="Picture 26">
            <a:extLst>
              <a:ext uri="{FF2B5EF4-FFF2-40B4-BE49-F238E27FC236}">
                <a16:creationId xmlns:a16="http://schemas.microsoft.com/office/drawing/2014/main" id="{AC7FF2D7-A925-44AE-B779-68DA1EBE396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V="1">
            <a:off x="2672234" y="4560234"/>
            <a:ext cx="918316" cy="710199"/>
          </a:xfrm>
          <a:prstGeom prst="rect">
            <a:avLst/>
          </a:prstGeom>
        </p:spPr>
      </p:pic>
      <p:pic>
        <p:nvPicPr>
          <p:cNvPr id="28" name="Picture 27">
            <a:extLst>
              <a:ext uri="{FF2B5EF4-FFF2-40B4-BE49-F238E27FC236}">
                <a16:creationId xmlns:a16="http://schemas.microsoft.com/office/drawing/2014/main" id="{83EE7BE0-0B33-4626-9CCD-180DB204AD2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H="1" flipV="1">
            <a:off x="9409812" y="4635684"/>
            <a:ext cx="820756" cy="634749"/>
          </a:xfrm>
          <a:prstGeom prst="rect">
            <a:avLst/>
          </a:prstGeom>
        </p:spPr>
      </p:pic>
      <p:sp>
        <p:nvSpPr>
          <p:cNvPr id="29" name="Rounded Rectangle 31">
            <a:extLst>
              <a:ext uri="{FF2B5EF4-FFF2-40B4-BE49-F238E27FC236}">
                <a16:creationId xmlns:a16="http://schemas.microsoft.com/office/drawing/2014/main" id="{757AED38-23BD-4797-81CA-B65C363643FA}"/>
              </a:ext>
            </a:extLst>
          </p:cNvPr>
          <p:cNvSpPr/>
          <p:nvPr/>
        </p:nvSpPr>
        <p:spPr>
          <a:xfrm>
            <a:off x="1577046" y="2975121"/>
            <a:ext cx="3645680" cy="523585"/>
          </a:xfrm>
          <a:prstGeom prst="roundRect">
            <a:avLst>
              <a:gd name="adj" fmla="val 50000"/>
            </a:avLst>
          </a:prstGeom>
          <a:solidFill>
            <a:srgbClr val="C1EFFF"/>
          </a:solidFill>
          <a:ln w="12700" cap="flat" cmpd="sng" algn="ctr">
            <a:solidFill>
              <a:srgbClr val="00B0F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30" name="Rectangle 29">
            <a:extLst>
              <a:ext uri="{FF2B5EF4-FFF2-40B4-BE49-F238E27FC236}">
                <a16:creationId xmlns:a16="http://schemas.microsoft.com/office/drawing/2014/main" id="{51CB6845-1262-4A1D-A3BB-B2036E3E9F20}"/>
              </a:ext>
            </a:extLst>
          </p:cNvPr>
          <p:cNvSpPr/>
          <p:nvPr/>
        </p:nvSpPr>
        <p:spPr>
          <a:xfrm>
            <a:off x="2784889" y="1906166"/>
            <a:ext cx="3425939"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CN" sz="3600" b="1" i="0" u="none" strike="noStrike" kern="1200" cap="none" spc="0" normalizeH="0" baseline="0" noProof="0" dirty="0" err="1">
                <a:ln>
                  <a:noFill/>
                </a:ln>
                <a:solidFill>
                  <a:srgbClr val="FF1531"/>
                </a:solidFill>
                <a:effectLst/>
                <a:uLnTx/>
                <a:uFillTx/>
                <a:latin typeface="Calibri" panose="020F0502020204030204" pitchFamily="34" charset="0"/>
                <a:ea typeface="宋体" panose="02010600030101010101" pitchFamily="2" charset="-122"/>
                <a:cs typeface="Calibri" panose="020F0502020204030204" pitchFamily="34" charset="0"/>
                <a:sym typeface="Arial"/>
              </a:rPr>
              <a:t>Tiêu</a:t>
            </a:r>
            <a:r>
              <a:rPr kumimoji="0" lang="zh-CN" altLang="en-US" sz="3600" b="1" i="0" u="none" strike="noStrike" kern="1200" cap="none" spc="0" normalizeH="0" baseline="0" noProof="0" dirty="0">
                <a:ln>
                  <a:noFill/>
                </a:ln>
                <a:solidFill>
                  <a:srgbClr val="FF1531"/>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srgbClr val="FF1531"/>
                </a:solidFill>
                <a:effectLst/>
                <a:uLnTx/>
                <a:uFillTx/>
                <a:latin typeface="Calibri" panose="020F0502020204030204" pitchFamily="34" charset="0"/>
                <a:ea typeface="宋体" panose="02010600030101010101" pitchFamily="2" charset="-122"/>
                <a:cs typeface="Calibri" panose="020F0502020204030204" pitchFamily="34" charset="0"/>
                <a:sym typeface="Arial"/>
              </a:rPr>
              <a:t>chí</a:t>
            </a:r>
            <a:r>
              <a:rPr kumimoji="0" lang="zh-CN" altLang="en-US" sz="3600" b="1" i="0" u="none" strike="noStrike" kern="1200" cap="none" spc="0" normalizeH="0" baseline="0" noProof="0" dirty="0">
                <a:ln>
                  <a:noFill/>
                </a:ln>
                <a:solidFill>
                  <a:srgbClr val="FF1531"/>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srgbClr val="FF1531"/>
                </a:solidFill>
                <a:effectLst/>
                <a:uLnTx/>
                <a:uFillTx/>
                <a:latin typeface="Calibri" panose="020F0502020204030204" pitchFamily="34" charset="0"/>
                <a:ea typeface="宋体" panose="02010600030101010101" pitchFamily="2" charset="-122"/>
                <a:cs typeface="Calibri" panose="020F0502020204030204" pitchFamily="34" charset="0"/>
                <a:sym typeface="Arial"/>
              </a:rPr>
              <a:t>đánh</a:t>
            </a:r>
            <a:r>
              <a:rPr kumimoji="0" lang="zh-CN" altLang="en-US" sz="3600" b="1" i="0" u="none" strike="noStrike" kern="1200" cap="none" spc="0" normalizeH="0" baseline="0" noProof="0" dirty="0">
                <a:ln>
                  <a:noFill/>
                </a:ln>
                <a:solidFill>
                  <a:srgbClr val="FF1531"/>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srgbClr val="FF1531"/>
                </a:solidFill>
                <a:effectLst/>
                <a:uLnTx/>
                <a:uFillTx/>
                <a:latin typeface="Calibri" panose="020F0502020204030204" pitchFamily="34" charset="0"/>
                <a:ea typeface="宋体" panose="02010600030101010101" pitchFamily="2" charset="-122"/>
                <a:cs typeface="Calibri" panose="020F0502020204030204" pitchFamily="34" charset="0"/>
                <a:sym typeface="Arial"/>
              </a:rPr>
              <a:t>giá</a:t>
            </a:r>
            <a:endParaRPr kumimoji="0" lang="zh-CN" altLang="en-US" sz="3600" b="1" i="0" u="none" strike="noStrike" kern="1200" cap="none" spc="0" normalizeH="0" baseline="0" noProof="0" dirty="0">
              <a:ln>
                <a:noFill/>
              </a:ln>
              <a:solidFill>
                <a:srgbClr val="FF1531"/>
              </a:solidFill>
              <a:effectLst/>
              <a:uLnTx/>
              <a:uFillTx/>
              <a:latin typeface="Calibri" panose="020F0502020204030204" pitchFamily="34" charset="0"/>
              <a:ea typeface="宋体" panose="02010600030101010101" pitchFamily="2" charset="-122"/>
              <a:cs typeface="Calibri" panose="020F0502020204030204" pitchFamily="34" charset="0"/>
              <a:sym typeface="Arial"/>
            </a:endParaRPr>
          </a:p>
        </p:txBody>
      </p:sp>
      <p:sp>
        <p:nvSpPr>
          <p:cNvPr id="31" name="Rectangle 30">
            <a:extLst>
              <a:ext uri="{FF2B5EF4-FFF2-40B4-BE49-F238E27FC236}">
                <a16:creationId xmlns:a16="http://schemas.microsoft.com/office/drawing/2014/main" id="{85CBEDAF-9693-48C5-9A3A-734BE481605A}"/>
              </a:ext>
            </a:extLst>
          </p:cNvPr>
          <p:cNvSpPr/>
          <p:nvPr/>
        </p:nvSpPr>
        <p:spPr>
          <a:xfrm>
            <a:off x="2311112" y="2906729"/>
            <a:ext cx="1776448"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CN" sz="32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Đọc</a:t>
            </a:r>
            <a:r>
              <a:rPr kumimoji="0" lang="zh-CN" altLang="en-US" sz="32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đúng</a:t>
            </a:r>
            <a:endParaRPr kumimoji="0" lang="zh-CN" altLang="en-US" sz="32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endParaRPr>
          </a:p>
        </p:txBody>
      </p:sp>
      <p:sp>
        <p:nvSpPr>
          <p:cNvPr id="32" name="Oval 31">
            <a:extLst>
              <a:ext uri="{FF2B5EF4-FFF2-40B4-BE49-F238E27FC236}">
                <a16:creationId xmlns:a16="http://schemas.microsoft.com/office/drawing/2014/main" id="{4BAAE609-EE9A-4062-A09C-75726DBBCFE8}"/>
              </a:ext>
            </a:extLst>
          </p:cNvPr>
          <p:cNvSpPr/>
          <p:nvPr/>
        </p:nvSpPr>
        <p:spPr>
          <a:xfrm>
            <a:off x="1669359" y="3020913"/>
            <a:ext cx="432000" cy="432000"/>
          </a:xfrm>
          <a:prstGeom prst="ellipse">
            <a:avLst/>
          </a:prstGeom>
          <a:solidFill>
            <a:srgbClr val="93E3FF"/>
          </a:solidFill>
          <a:ln w="12700" cap="flat" cmpd="sng" algn="ctr">
            <a:solidFill>
              <a:srgbClr val="00B0F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70C0"/>
                </a:solidFill>
                <a:effectLst/>
                <a:uLnTx/>
                <a:uFillTx/>
                <a:latin typeface="Calibri" panose="020F0502020204030204" pitchFamily="34" charset="0"/>
                <a:ea typeface="inpin heiti" charset="-122"/>
                <a:cs typeface="Calibri" panose="020F0502020204030204" pitchFamily="34" charset="0"/>
                <a:sym typeface="Arial"/>
              </a:rPr>
              <a:t>1</a:t>
            </a:r>
            <a:endParaRPr kumimoji="0" lang="en-US" sz="2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33" name="Group 32">
            <a:extLst>
              <a:ext uri="{FF2B5EF4-FFF2-40B4-BE49-F238E27FC236}">
                <a16:creationId xmlns:a16="http://schemas.microsoft.com/office/drawing/2014/main" id="{48C8282D-D851-4BB8-B980-BC8CCF383FB3}"/>
              </a:ext>
            </a:extLst>
          </p:cNvPr>
          <p:cNvGrpSpPr/>
          <p:nvPr/>
        </p:nvGrpSpPr>
        <p:grpSpPr>
          <a:xfrm>
            <a:off x="1577046" y="3595913"/>
            <a:ext cx="3645680" cy="643894"/>
            <a:chOff x="1717199" y="4363552"/>
            <a:chExt cx="3645680" cy="643894"/>
          </a:xfrm>
        </p:grpSpPr>
        <p:sp>
          <p:nvSpPr>
            <p:cNvPr id="34" name="Rounded Rectangle 36">
              <a:extLst>
                <a:ext uri="{FF2B5EF4-FFF2-40B4-BE49-F238E27FC236}">
                  <a16:creationId xmlns:a16="http://schemas.microsoft.com/office/drawing/2014/main" id="{BE3C30AF-56EA-4FBF-8DA7-4B3B5677ADD1}"/>
                </a:ext>
              </a:extLst>
            </p:cNvPr>
            <p:cNvSpPr/>
            <p:nvPr/>
          </p:nvSpPr>
          <p:spPr>
            <a:xfrm>
              <a:off x="1717199" y="4407610"/>
              <a:ext cx="3645680" cy="563049"/>
            </a:xfrm>
            <a:prstGeom prst="roundRect">
              <a:avLst>
                <a:gd name="adj" fmla="val 50000"/>
              </a:avLst>
            </a:prstGeom>
            <a:solidFill>
              <a:srgbClr val="FFF09D"/>
            </a:solidFill>
            <a:ln w="12700" cap="flat" cmpd="sng" algn="ctr">
              <a:solidFill>
                <a:srgbClr val="FFC00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35" name="Rectangle 34">
              <a:extLst>
                <a:ext uri="{FF2B5EF4-FFF2-40B4-BE49-F238E27FC236}">
                  <a16:creationId xmlns:a16="http://schemas.microsoft.com/office/drawing/2014/main" id="{98EBE568-8D2C-466A-9776-1DBE5B854CDE}"/>
                </a:ext>
              </a:extLst>
            </p:cNvPr>
            <p:cNvSpPr/>
            <p:nvPr/>
          </p:nvSpPr>
          <p:spPr>
            <a:xfrm>
              <a:off x="2451265" y="4363552"/>
              <a:ext cx="1832553" cy="643894"/>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Đọc</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to,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rõ</a:t>
              </a:r>
              <a:endPar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endParaRPr>
            </a:p>
          </p:txBody>
        </p:sp>
        <p:sp>
          <p:nvSpPr>
            <p:cNvPr id="36" name="Oval 35">
              <a:extLst>
                <a:ext uri="{FF2B5EF4-FFF2-40B4-BE49-F238E27FC236}">
                  <a16:creationId xmlns:a16="http://schemas.microsoft.com/office/drawing/2014/main" id="{7B10AD9E-20FF-4564-B29E-5A32439888B7}"/>
                </a:ext>
              </a:extLst>
            </p:cNvPr>
            <p:cNvSpPr/>
            <p:nvPr/>
          </p:nvSpPr>
          <p:spPr>
            <a:xfrm>
              <a:off x="1824062" y="4469499"/>
              <a:ext cx="432000" cy="432000"/>
            </a:xfrm>
            <a:prstGeom prst="ellipse">
              <a:avLst/>
            </a:prstGeom>
            <a:solidFill>
              <a:srgbClr val="FFE443"/>
            </a:solidFill>
            <a:ln w="12700" cap="flat" cmpd="sng" algn="ctr">
              <a:solidFill>
                <a:srgbClr val="FFC00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2</a:t>
              </a:r>
              <a:endParaRPr kumimoji="0" lang="en-US" sz="2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grpSp>
      <p:grpSp>
        <p:nvGrpSpPr>
          <p:cNvPr id="37" name="Group 36">
            <a:extLst>
              <a:ext uri="{FF2B5EF4-FFF2-40B4-BE49-F238E27FC236}">
                <a16:creationId xmlns:a16="http://schemas.microsoft.com/office/drawing/2014/main" id="{3DD447AB-CDD3-49B4-914E-ADF350E76162}"/>
              </a:ext>
            </a:extLst>
          </p:cNvPr>
          <p:cNvGrpSpPr/>
          <p:nvPr/>
        </p:nvGrpSpPr>
        <p:grpSpPr>
          <a:xfrm>
            <a:off x="1577046" y="4334381"/>
            <a:ext cx="5119273" cy="643894"/>
            <a:chOff x="1717199" y="5199333"/>
            <a:chExt cx="5119273" cy="643894"/>
          </a:xfrm>
        </p:grpSpPr>
        <p:sp>
          <p:nvSpPr>
            <p:cNvPr id="38" name="Rounded Rectangle 40">
              <a:extLst>
                <a:ext uri="{FF2B5EF4-FFF2-40B4-BE49-F238E27FC236}">
                  <a16:creationId xmlns:a16="http://schemas.microsoft.com/office/drawing/2014/main" id="{29B65898-6744-4246-B556-2AC4A371CD01}"/>
                </a:ext>
              </a:extLst>
            </p:cNvPr>
            <p:cNvSpPr/>
            <p:nvPr/>
          </p:nvSpPr>
          <p:spPr>
            <a:xfrm>
              <a:off x="1717199" y="5206535"/>
              <a:ext cx="5119273" cy="584583"/>
            </a:xfrm>
            <a:prstGeom prst="roundRect">
              <a:avLst>
                <a:gd name="adj" fmla="val 50000"/>
              </a:avLst>
            </a:prstGeom>
            <a:solidFill>
              <a:srgbClr val="FFD1C5"/>
            </a:solidFill>
            <a:ln w="12700" cap="flat" cmpd="sng" algn="ctr">
              <a:solidFill>
                <a:srgbClr val="FF5A2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39" name="Rectangle 38">
              <a:extLst>
                <a:ext uri="{FF2B5EF4-FFF2-40B4-BE49-F238E27FC236}">
                  <a16:creationId xmlns:a16="http://schemas.microsoft.com/office/drawing/2014/main" id="{96CDDB1C-6E55-4031-A70F-8A6B0D28C8A8}"/>
                </a:ext>
              </a:extLst>
            </p:cNvPr>
            <p:cNvSpPr/>
            <p:nvPr/>
          </p:nvSpPr>
          <p:spPr>
            <a:xfrm>
              <a:off x="2451265" y="5199333"/>
              <a:ext cx="3437159" cy="643894"/>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Ngắt</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nghỉ</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đúng</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chỗ</a:t>
              </a:r>
              <a:endPar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endParaRPr>
            </a:p>
          </p:txBody>
        </p:sp>
        <p:sp>
          <p:nvSpPr>
            <p:cNvPr id="40" name="Oval 39">
              <a:extLst>
                <a:ext uri="{FF2B5EF4-FFF2-40B4-BE49-F238E27FC236}">
                  <a16:creationId xmlns:a16="http://schemas.microsoft.com/office/drawing/2014/main" id="{21A0F776-8E0C-4D8E-A0FC-11A17D787A0F}"/>
                </a:ext>
              </a:extLst>
            </p:cNvPr>
            <p:cNvSpPr/>
            <p:nvPr/>
          </p:nvSpPr>
          <p:spPr>
            <a:xfrm>
              <a:off x="1859964" y="5282826"/>
              <a:ext cx="432000" cy="432000"/>
            </a:xfrm>
            <a:prstGeom prst="ellipse">
              <a:avLst/>
            </a:prstGeom>
            <a:solidFill>
              <a:srgbClr val="FFB7A3"/>
            </a:solidFill>
            <a:ln w="12700" cap="flat" cmpd="sng" algn="ctr">
              <a:solidFill>
                <a:srgbClr val="FF5A2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3</a:t>
              </a:r>
              <a:endParaRPr kumimoji="0" lang="en-US" sz="2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grpSp>
      <p:pic>
        <p:nvPicPr>
          <p:cNvPr id="41" name="Picture 2" descr="Star Cartoon Images, Stock Photos &amp;amp; Vectors | Shutterstock">
            <a:extLst>
              <a:ext uri="{FF2B5EF4-FFF2-40B4-BE49-F238E27FC236}">
                <a16:creationId xmlns:a16="http://schemas.microsoft.com/office/drawing/2014/main" id="{40E09BF2-4130-459B-A259-3BF6CDF82393}"/>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5315039" y="2975121"/>
            <a:ext cx="1841154" cy="52500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Star Cartoon Images, Stock Photos &amp;amp; Vectors | Shutterstock">
            <a:extLst>
              <a:ext uri="{FF2B5EF4-FFF2-40B4-BE49-F238E27FC236}">
                <a16:creationId xmlns:a16="http://schemas.microsoft.com/office/drawing/2014/main" id="{EF72285B-D14F-4D4F-9E0B-29C5D974A8DC}"/>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5368300" y="3624002"/>
            <a:ext cx="1841154" cy="52500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Star Cartoon Images, Stock Photos &amp;amp; Vectors | Shutterstock">
            <a:extLst>
              <a:ext uri="{FF2B5EF4-FFF2-40B4-BE49-F238E27FC236}">
                <a16:creationId xmlns:a16="http://schemas.microsoft.com/office/drawing/2014/main" id="{AC3B2C29-1CC1-459E-89A1-BA94A0F5279D}"/>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6696319" y="4371373"/>
            <a:ext cx="1841154" cy="525002"/>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Group 43">
            <a:extLst>
              <a:ext uri="{FF2B5EF4-FFF2-40B4-BE49-F238E27FC236}">
                <a16:creationId xmlns:a16="http://schemas.microsoft.com/office/drawing/2014/main" id="{1A556E8F-E2BC-494D-A057-BE0F9B5E1C22}"/>
              </a:ext>
            </a:extLst>
          </p:cNvPr>
          <p:cNvGrpSpPr/>
          <p:nvPr/>
        </p:nvGrpSpPr>
        <p:grpSpPr>
          <a:xfrm>
            <a:off x="1577046" y="5022153"/>
            <a:ext cx="8097635" cy="643894"/>
            <a:chOff x="1717199" y="5199333"/>
            <a:chExt cx="8097635" cy="643894"/>
          </a:xfrm>
        </p:grpSpPr>
        <p:sp>
          <p:nvSpPr>
            <p:cNvPr id="45" name="Rounded Rectangle 47">
              <a:extLst>
                <a:ext uri="{FF2B5EF4-FFF2-40B4-BE49-F238E27FC236}">
                  <a16:creationId xmlns:a16="http://schemas.microsoft.com/office/drawing/2014/main" id="{3B88BE92-E8E2-441F-B861-D0F16679BB72}"/>
                </a:ext>
              </a:extLst>
            </p:cNvPr>
            <p:cNvSpPr/>
            <p:nvPr/>
          </p:nvSpPr>
          <p:spPr>
            <a:xfrm>
              <a:off x="1717199" y="5206535"/>
              <a:ext cx="8097635" cy="584583"/>
            </a:xfrm>
            <a:prstGeom prst="roundRect">
              <a:avLst>
                <a:gd name="adj" fmla="val 50000"/>
              </a:avLst>
            </a:prstGeom>
            <a:solidFill>
              <a:srgbClr val="70AD47">
                <a:lumMod val="40000"/>
                <a:lumOff val="60000"/>
              </a:srgbClr>
            </a:solidFill>
            <a:ln w="1270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46" name="Rectangle 45">
              <a:extLst>
                <a:ext uri="{FF2B5EF4-FFF2-40B4-BE49-F238E27FC236}">
                  <a16:creationId xmlns:a16="http://schemas.microsoft.com/office/drawing/2014/main" id="{54E5AE4F-60CA-4476-90B6-7C92894E877C}"/>
                </a:ext>
              </a:extLst>
            </p:cNvPr>
            <p:cNvSpPr/>
            <p:nvPr/>
          </p:nvSpPr>
          <p:spPr>
            <a:xfrm>
              <a:off x="2414689" y="5199333"/>
              <a:ext cx="5803192" cy="643894"/>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Giọng</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đọc</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và</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nhấn</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giọng</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phù</a:t>
              </a:r>
              <a:r>
                <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 </a:t>
              </a:r>
              <a:r>
                <a:rPr kumimoji="0" lang="en-US" altLang="zh-CN" sz="3200" b="0" i="0" u="none" strike="noStrike" kern="0" cap="none" spc="0" normalizeH="0" baseline="0" noProof="0" dirty="0" err="1">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rPr>
                <a:t>hợp</a:t>
              </a:r>
              <a:endParaRPr kumimoji="0" lang="zh-CN" altLang="en-US" sz="32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Arial"/>
              </a:endParaRPr>
            </a:p>
          </p:txBody>
        </p:sp>
        <p:sp>
          <p:nvSpPr>
            <p:cNvPr id="47" name="Oval 46">
              <a:extLst>
                <a:ext uri="{FF2B5EF4-FFF2-40B4-BE49-F238E27FC236}">
                  <a16:creationId xmlns:a16="http://schemas.microsoft.com/office/drawing/2014/main" id="{3E972F33-DD3C-4A45-AFFB-26CB46E83C46}"/>
                </a:ext>
              </a:extLst>
            </p:cNvPr>
            <p:cNvSpPr/>
            <p:nvPr/>
          </p:nvSpPr>
          <p:spPr>
            <a:xfrm>
              <a:off x="1859964" y="5282826"/>
              <a:ext cx="432000" cy="432000"/>
            </a:xfrm>
            <a:prstGeom prst="ellipse">
              <a:avLst/>
            </a:prstGeom>
            <a:solidFill>
              <a:srgbClr val="70AD47">
                <a:lumMod val="60000"/>
                <a:lumOff val="40000"/>
              </a:srgbClr>
            </a:solidFill>
            <a:ln w="1270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4</a:t>
              </a:r>
              <a:endParaRPr kumimoji="0" lang="en-US" sz="2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grpSp>
      <p:pic>
        <p:nvPicPr>
          <p:cNvPr id="48" name="Picture 2" descr="Star Cartoon Images, Stock Photos &amp;amp; Vectors | Shutterstock">
            <a:extLst>
              <a:ext uri="{FF2B5EF4-FFF2-40B4-BE49-F238E27FC236}">
                <a16:creationId xmlns:a16="http://schemas.microsoft.com/office/drawing/2014/main" id="{54C5A2F4-22C5-4728-9F32-FF8AFD37D177}"/>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9817446" y="5059145"/>
            <a:ext cx="1841154" cy="525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196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5">
              <a:extLst>
                <a:ext uri="{96DAC541-7B7A-43D3-8B79-37D633B846F1}">
                  <asvg:svgBlip xmlns:asvg="http://schemas.microsoft.com/office/drawing/2016/SVG/main" r:embed="rId6"/>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9">
              <a:extLst>
                <a:ext uri="{96DAC541-7B7A-43D3-8B79-37D633B846F1}">
                  <asvg:svgBlip xmlns:asvg="http://schemas.microsoft.com/office/drawing/2016/SVG/main" r:embed="rId10"/>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400050" y="361950"/>
            <a:ext cx="11153775" cy="631507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TextBox 3">
            <a:extLst>
              <a:ext uri="{FF2B5EF4-FFF2-40B4-BE49-F238E27FC236}">
                <a16:creationId xmlns:a16="http://schemas.microsoft.com/office/drawing/2014/main" id="{1A0155B8-B599-4AA6-BF3D-D6077BCE17E7}"/>
              </a:ext>
            </a:extLst>
          </p:cNvPr>
          <p:cNvSpPr txBox="1"/>
          <p:nvPr/>
        </p:nvSpPr>
        <p:spPr>
          <a:xfrm>
            <a:off x="4438650" y="361950"/>
            <a:ext cx="454342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mặt</a:t>
            </a:r>
            <a:r>
              <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trời</a:t>
            </a:r>
            <a:endParaRPr kumimoji="0" lang="en-US" sz="40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5" name="TextBox 4">
            <a:extLst>
              <a:ext uri="{FF2B5EF4-FFF2-40B4-BE49-F238E27FC236}">
                <a16:creationId xmlns:a16="http://schemas.microsoft.com/office/drawing/2014/main" id="{AEBCDBA7-35BD-476B-8BFB-F5338AB80E7B}"/>
              </a:ext>
            </a:extLst>
          </p:cNvPr>
          <p:cNvSpPr txBox="1"/>
          <p:nvPr/>
        </p:nvSpPr>
        <p:spPr>
          <a:xfrm>
            <a:off x="895350" y="1076325"/>
            <a:ext cx="10325100"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muôn loài sống trong rừng già tối tăm, ẩm ướt. Gõ kiến được giao nhiệm vụ đến các nhà hỏi xem ai có thể đi tìm mặt trời.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Gõ kiến gõ cửa nhà công, công mải múa. Gõ cửa nhà liếu điếu, liếu điếu bận cãi nhau. Gõ cửa nhà chích chòe, chích chòe mải hót,… Chỉ có gà trống nhận lời đi tìm mặt trời.</a:t>
            </a:r>
          </a:p>
        </p:txBody>
      </p:sp>
      <p:pic>
        <p:nvPicPr>
          <p:cNvPr id="7" name="Picture 6">
            <a:extLst>
              <a:ext uri="{FF2B5EF4-FFF2-40B4-BE49-F238E27FC236}">
                <a16:creationId xmlns:a16="http://schemas.microsoft.com/office/drawing/2014/main" id="{4DDFB0B9-CCDD-4000-A882-ADA502ACF041}"/>
              </a:ext>
            </a:extLst>
          </p:cNvPr>
          <p:cNvPicPr>
            <a:picLocks noChangeAspect="1"/>
          </p:cNvPicPr>
          <p:nvPr/>
        </p:nvPicPr>
        <p:blipFill>
          <a:blip r:embed="rId11"/>
          <a:stretch>
            <a:fillRect/>
          </a:stretch>
        </p:blipFill>
        <p:spPr>
          <a:xfrm>
            <a:off x="657224" y="3152287"/>
            <a:ext cx="2657475" cy="3448537"/>
          </a:xfrm>
          <a:prstGeom prst="rect">
            <a:avLst/>
          </a:prstGeom>
        </p:spPr>
      </p:pic>
      <p:pic>
        <p:nvPicPr>
          <p:cNvPr id="12" name="Picture 11">
            <a:extLst>
              <a:ext uri="{FF2B5EF4-FFF2-40B4-BE49-F238E27FC236}">
                <a16:creationId xmlns:a16="http://schemas.microsoft.com/office/drawing/2014/main" id="{F93AA6A1-7190-4DC4-AB8C-BFABFDC4954E}"/>
              </a:ext>
            </a:extLst>
          </p:cNvPr>
          <p:cNvPicPr>
            <a:picLocks noChangeAspect="1"/>
          </p:cNvPicPr>
          <p:nvPr/>
        </p:nvPicPr>
        <p:blipFill>
          <a:blip r:embed="rId12"/>
          <a:stretch>
            <a:fillRect/>
          </a:stretch>
        </p:blipFill>
        <p:spPr>
          <a:xfrm>
            <a:off x="3276600" y="5962650"/>
            <a:ext cx="2667000" cy="661987"/>
          </a:xfrm>
          <a:prstGeom prst="rect">
            <a:avLst/>
          </a:prstGeom>
        </p:spPr>
      </p:pic>
      <p:sp>
        <p:nvSpPr>
          <p:cNvPr id="28" name="TextBox 27">
            <a:extLst>
              <a:ext uri="{FF2B5EF4-FFF2-40B4-BE49-F238E27FC236}">
                <a16:creationId xmlns:a16="http://schemas.microsoft.com/office/drawing/2014/main" id="{8700C049-737F-4129-B31A-FA83074BFA10}"/>
              </a:ext>
            </a:extLst>
          </p:cNvPr>
          <p:cNvSpPr txBox="1"/>
          <p:nvPr/>
        </p:nvSpPr>
        <p:spPr>
          <a:xfrm>
            <a:off x="4210050" y="2781300"/>
            <a:ext cx="7105650"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Gà trống bay từ bụi mây lên rừng nứa. Từ rừng nứa lên rừng lim. Từ rừng lim lên rừng chò. Gà trống bay đến cây chò cao nhất, nhìn lên thấy mây bồng bềnh và sao nhấp nháy. Nó đậu ở đấy chờ mặt trời.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Gió lạnh rít ù ù. Mấy lần gà trống suýt ngã. Nó quắp những ngón chân thật chặt vào thân cây. Chờ mãi, đợi mãi… Nghĩ thương các bạn sống trong tối tăm, ẩm ướt, gà trống đấm ngực kêu to: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Trời đất ơi…. ơi…!</a:t>
            </a:r>
          </a:p>
        </p:txBody>
      </p:sp>
    </p:spTree>
    <p:extLst>
      <p:ext uri="{BB962C8B-B14F-4D97-AF65-F5344CB8AC3E}">
        <p14:creationId xmlns:p14="http://schemas.microsoft.com/office/powerpoint/2010/main" val="3755019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8D1EF42D-6353-4756-A9DB-1B4369CDC802}"/>
              </a:ext>
            </a:extLst>
          </p:cNvPr>
          <p:cNvGrpSpPr/>
          <p:nvPr/>
        </p:nvGrpSpPr>
        <p:grpSpPr>
          <a:xfrm>
            <a:off x="-61586" y="3091671"/>
            <a:ext cx="12315173" cy="3766329"/>
            <a:chOff x="-61586" y="3091671"/>
            <a:chExt cx="12315173" cy="3766329"/>
          </a:xfrm>
        </p:grpSpPr>
        <p:pic>
          <p:nvPicPr>
            <p:cNvPr id="2" name="图形 1">
              <a:extLst>
                <a:ext uri="{FF2B5EF4-FFF2-40B4-BE49-F238E27FC236}">
                  <a16:creationId xmlns:a16="http://schemas.microsoft.com/office/drawing/2014/main" id="{C7E67B6C-1A8B-4FF9-B3A5-41918125DB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a:extLst>
                <a:ext uri="{FF2B5EF4-FFF2-40B4-BE49-F238E27FC236}">
                  <a16:creationId xmlns:a16="http://schemas.microsoft.com/office/drawing/2014/main" id="{68359D0F-DC2C-488D-BF45-12A131C87F19}"/>
                </a:ext>
              </a:extLst>
            </p:cNvPr>
            <p:cNvPicPr>
              <a:picLocks noChangeAspect="1"/>
            </p:cNvPicPr>
            <p:nvPr/>
          </p:nvPicPr>
          <p:blipFill>
            <a:blip r:embed="rId4">
              <a:extLst>
                <a:ext uri="{96DAC541-7B7A-43D3-8B79-37D633B846F1}">
                  <asvg:svgBlip xmlns:asvg="http://schemas.microsoft.com/office/drawing/2016/SVG/main" r:embed="rId5"/>
                </a:ext>
              </a:extLst>
            </a:blip>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a:extLst>
                <a:ext uri="{FF2B5EF4-FFF2-40B4-BE49-F238E27FC236}">
                  <a16:creationId xmlns:a16="http://schemas.microsoft.com/office/drawing/2014/main" id="{69B8EC36-E391-4A52-ACD9-AF2BA40B72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586" y="4179063"/>
              <a:ext cx="12315173" cy="440656"/>
            </a:xfrm>
            <a:prstGeom prst="rect">
              <a:avLst/>
            </a:prstGeom>
            <a:effectLst/>
          </p:spPr>
        </p:pic>
        <p:pic>
          <p:nvPicPr>
            <p:cNvPr id="11" name="图形 10">
              <a:extLst>
                <a:ext uri="{FF2B5EF4-FFF2-40B4-BE49-F238E27FC236}">
                  <a16:creationId xmlns:a16="http://schemas.microsoft.com/office/drawing/2014/main" id="{D1796016-B941-4733-8ED7-617EA2703FA5}"/>
                </a:ext>
              </a:extLst>
            </p:cNvPr>
            <p:cNvPicPr>
              <a:picLocks noChangeAspect="1"/>
            </p:cNvPicPr>
            <p:nvPr/>
          </p:nvPicPr>
          <p:blipFill>
            <a:blip r:embed="rId8">
              <a:extLst>
                <a:ext uri="{96DAC541-7B7A-43D3-8B79-37D633B846F1}">
                  <asvg:svgBlip xmlns:asvg="http://schemas.microsoft.com/office/drawing/2016/SVG/main" r:embed="rId9"/>
                </a:ext>
              </a:extLst>
            </a:blip>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a:extLst>
              <a:ext uri="{FF2B5EF4-FFF2-40B4-BE49-F238E27FC236}">
                <a16:creationId xmlns:a16="http://schemas.microsoft.com/office/drawing/2014/main" id="{FF624E0F-5ADC-4579-B434-86DD0AD89DCC}"/>
              </a:ext>
            </a:extLst>
          </p:cNvPr>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TextBox 5">
            <a:extLst>
              <a:ext uri="{FF2B5EF4-FFF2-40B4-BE49-F238E27FC236}">
                <a16:creationId xmlns:a16="http://schemas.microsoft.com/office/drawing/2014/main" id="{8C889E33-0D86-46A3-870E-B7A3016D5C17}"/>
              </a:ext>
            </a:extLst>
          </p:cNvPr>
          <p:cNvSpPr txBox="1"/>
          <p:nvPr/>
        </p:nvSpPr>
        <p:spPr>
          <a:xfrm>
            <a:off x="1047750" y="523875"/>
            <a:ext cx="10106025" cy="582114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 lạ thay, gà trống vừa dứt tiếng kêu đầu thì sương tan. Dứt tiếng kêu thứ hai, sao lặn. Dứt tiếng kêu thứ ba, đằng đông ửng sáng, mặt trời hiện ra. Mặt trời vươn những cánh tay ánh sáng đính lên đầu gà trống một cụm lửa hồng.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Gà trống vui sướng bay về. Bay tới đâu, ánh sáng theo đến đấy. Đất rừng sáng tươi như tranh vẽ.</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Từ đó, khi gà trống cất tiếng gáy là mặt trời hiện ra, chiếu ánh sáng cho mọi người, mọi vật.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 Vũ Tú Nam)</a:t>
            </a:r>
          </a:p>
        </p:txBody>
      </p:sp>
    </p:spTree>
    <p:extLst>
      <p:ext uri="{BB962C8B-B14F-4D97-AF65-F5344CB8AC3E}">
        <p14:creationId xmlns:p14="http://schemas.microsoft.com/office/powerpoint/2010/main" val="1344052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形 23">
            <a:extLst>
              <a:ext uri="{FF2B5EF4-FFF2-40B4-BE49-F238E27FC236}">
                <a16:creationId xmlns:a16="http://schemas.microsoft.com/office/drawing/2014/main" id="{EE674AA9-7014-4733-B969-3B7AF8C982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6822" y="1588671"/>
            <a:ext cx="1853247" cy="580147"/>
          </a:xfrm>
          <a:prstGeom prst="rect">
            <a:avLst/>
          </a:prstGeom>
          <a:effectLst>
            <a:outerShdw blurRad="25400" dist="25400" dir="18900000" algn="bl" rotWithShape="0">
              <a:prstClr val="black">
                <a:alpha val="40000"/>
              </a:prstClr>
            </a:outerShdw>
          </a:effectLst>
        </p:spPr>
      </p:pic>
      <p:pic>
        <p:nvPicPr>
          <p:cNvPr id="14" name="图形 13">
            <a:extLst>
              <a:ext uri="{FF2B5EF4-FFF2-40B4-BE49-F238E27FC236}">
                <a16:creationId xmlns:a16="http://schemas.microsoft.com/office/drawing/2014/main" id="{E2C24CD3-479A-4412-8E1B-0A8457B766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74752" y="3215619"/>
            <a:ext cx="1095375" cy="342900"/>
          </a:xfrm>
          <a:prstGeom prst="rect">
            <a:avLst/>
          </a:prstGeom>
          <a:effectLst>
            <a:outerShdw blurRad="25400" dist="25400" dir="18900000" algn="bl" rotWithShape="0">
              <a:prstClr val="black">
                <a:alpha val="40000"/>
              </a:prstClr>
            </a:outerShdw>
          </a:effectLst>
        </p:spPr>
      </p:pic>
      <p:grpSp>
        <p:nvGrpSpPr>
          <p:cNvPr id="2" name="组合 1">
            <a:extLst>
              <a:ext uri="{FF2B5EF4-FFF2-40B4-BE49-F238E27FC236}">
                <a16:creationId xmlns:a16="http://schemas.microsoft.com/office/drawing/2014/main" id="{977B1B67-E167-47DE-8EC1-477F5FB65EBB}"/>
              </a:ext>
            </a:extLst>
          </p:cNvPr>
          <p:cNvGrpSpPr/>
          <p:nvPr/>
        </p:nvGrpSpPr>
        <p:grpSpPr>
          <a:xfrm>
            <a:off x="-123172" y="5053821"/>
            <a:ext cx="12438345" cy="1804179"/>
            <a:chOff x="-123172" y="5053821"/>
            <a:chExt cx="12438345" cy="1804179"/>
          </a:xfrm>
        </p:grpSpPr>
        <p:pic>
          <p:nvPicPr>
            <p:cNvPr id="4" name="图形 3">
              <a:extLst>
                <a:ext uri="{FF2B5EF4-FFF2-40B4-BE49-F238E27FC236}">
                  <a16:creationId xmlns:a16="http://schemas.microsoft.com/office/drawing/2014/main" id="{0136BB94-21FF-437D-9A87-B2BC7FBB56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053821"/>
              <a:ext cx="12192000" cy="1412905"/>
            </a:xfrm>
            <a:prstGeom prst="rect">
              <a:avLst/>
            </a:prstGeom>
            <a:effectLst>
              <a:outerShdw blurRad="12700" dist="12700" dir="16200000" rotWithShape="0">
                <a:prstClr val="black">
                  <a:alpha val="40000"/>
                </a:prstClr>
              </a:outerShdw>
            </a:effectLst>
          </p:spPr>
        </p:pic>
        <p:pic>
          <p:nvPicPr>
            <p:cNvPr id="5" name="图形 4">
              <a:extLst>
                <a:ext uri="{FF2B5EF4-FFF2-40B4-BE49-F238E27FC236}">
                  <a16:creationId xmlns:a16="http://schemas.microsoft.com/office/drawing/2014/main" id="{A32C13A6-CE34-41E7-994C-59E35AD739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172" y="5861918"/>
              <a:ext cx="12438345" cy="580147"/>
            </a:xfrm>
            <a:prstGeom prst="rect">
              <a:avLst/>
            </a:prstGeom>
            <a:effectLst/>
          </p:spPr>
        </p:pic>
        <p:pic>
          <p:nvPicPr>
            <p:cNvPr id="6" name="图形 5">
              <a:extLst>
                <a:ext uri="{FF2B5EF4-FFF2-40B4-BE49-F238E27FC236}">
                  <a16:creationId xmlns:a16="http://schemas.microsoft.com/office/drawing/2014/main" id="{6B26EA02-B081-45A8-81A8-5FA19E88090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586" y="5931663"/>
              <a:ext cx="12315173" cy="440656"/>
            </a:xfrm>
            <a:prstGeom prst="rect">
              <a:avLst/>
            </a:prstGeom>
            <a:effectLst/>
          </p:spPr>
        </p:pic>
        <p:pic>
          <p:nvPicPr>
            <p:cNvPr id="8" name="图形 7">
              <a:extLst>
                <a:ext uri="{FF2B5EF4-FFF2-40B4-BE49-F238E27FC236}">
                  <a16:creationId xmlns:a16="http://schemas.microsoft.com/office/drawing/2014/main" id="{40F167AE-54D9-4A8B-8405-EBD8F212D7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0" y="6278732"/>
              <a:ext cx="12192000" cy="579268"/>
            </a:xfrm>
            <a:prstGeom prst="rect">
              <a:avLst/>
            </a:prstGeom>
            <a:effectLst/>
          </p:spPr>
        </p:pic>
        <p:pic>
          <p:nvPicPr>
            <p:cNvPr id="15" name="图形 14">
              <a:extLst>
                <a:ext uri="{FF2B5EF4-FFF2-40B4-BE49-F238E27FC236}">
                  <a16:creationId xmlns:a16="http://schemas.microsoft.com/office/drawing/2014/main" id="{1CF801EC-6D00-419D-B848-C58E52B919C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915834" y="5539770"/>
              <a:ext cx="1122605" cy="1192768"/>
            </a:xfrm>
            <a:prstGeom prst="rect">
              <a:avLst/>
            </a:prstGeom>
            <a:effectLst>
              <a:outerShdw blurRad="25400" dist="25400" dir="18900000" algn="bl" rotWithShape="0">
                <a:prstClr val="black">
                  <a:alpha val="40000"/>
                </a:prstClr>
              </a:outerShdw>
            </a:effectLst>
          </p:spPr>
        </p:pic>
      </p:grpSp>
      <p:pic>
        <p:nvPicPr>
          <p:cNvPr id="16" name="图形 15">
            <a:extLst>
              <a:ext uri="{FF2B5EF4-FFF2-40B4-BE49-F238E27FC236}">
                <a16:creationId xmlns:a16="http://schemas.microsoft.com/office/drawing/2014/main" id="{9816B3FD-0898-47FB-9D0D-0EF30D728C6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0" y="-68679"/>
            <a:ext cx="1571625" cy="1657350"/>
          </a:xfrm>
          <a:prstGeom prst="rect">
            <a:avLst/>
          </a:prstGeom>
          <a:effectLst>
            <a:outerShdw blurRad="25400" dist="25400" dir="2700000" algn="tl" rotWithShape="0">
              <a:prstClr val="black">
                <a:alpha val="40000"/>
              </a:prstClr>
            </a:outerShdw>
          </a:effectLst>
        </p:spPr>
      </p:pic>
      <p:pic>
        <p:nvPicPr>
          <p:cNvPr id="7" name="图形 6">
            <a:extLst>
              <a:ext uri="{FF2B5EF4-FFF2-40B4-BE49-F238E27FC236}">
                <a16:creationId xmlns:a16="http://schemas.microsoft.com/office/drawing/2014/main" id="{C6281ACA-CF0B-4565-A983-DDF253614A2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585963" y="535571"/>
            <a:ext cx="4368327" cy="5616420"/>
          </a:xfrm>
          <a:prstGeom prst="rect">
            <a:avLst/>
          </a:prstGeom>
          <a:effectLst>
            <a:outerShdw blurRad="25400" dist="25400" dir="18900000" algn="bl" rotWithShape="0">
              <a:prstClr val="black">
                <a:alpha val="40000"/>
              </a:prstClr>
            </a:outerShdw>
          </a:effectLst>
        </p:spPr>
      </p:pic>
      <p:pic>
        <p:nvPicPr>
          <p:cNvPr id="13" name="Picture 12" descr="Text&#10;&#10;Description automatically generated">
            <a:extLst>
              <a:ext uri="{FF2B5EF4-FFF2-40B4-BE49-F238E27FC236}">
                <a16:creationId xmlns:a16="http://schemas.microsoft.com/office/drawing/2014/main" id="{71CD221C-CC3E-485A-9564-4D48A14260A6}"/>
              </a:ext>
            </a:extLst>
          </p:cNvPr>
          <p:cNvPicPr>
            <a:picLocks noChangeAspect="1"/>
          </p:cNvPicPr>
          <p:nvPr/>
        </p:nvPicPr>
        <p:blipFill>
          <a:blip r:embed="rId19"/>
          <a:stretch>
            <a:fillRect/>
          </a:stretch>
        </p:blipFill>
        <p:spPr>
          <a:xfrm>
            <a:off x="1353347" y="1008994"/>
            <a:ext cx="7003887" cy="3419087"/>
          </a:xfrm>
          <a:prstGeom prst="rect">
            <a:avLst/>
          </a:prstGeom>
        </p:spPr>
      </p:pic>
    </p:spTree>
    <p:extLst>
      <p:ext uri="{BB962C8B-B14F-4D97-AF65-F5344CB8AC3E}">
        <p14:creationId xmlns:p14="http://schemas.microsoft.com/office/powerpoint/2010/main" val="41461149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70910174913"/>
  <p:tag name="MH_LIBRARY" val="GRAPHIC"/>
  <p:tag name="MH_TYPE" val="Text"/>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70910174913"/>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910174913"/>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910174913"/>
  <p:tag name="MH_LIBRARY" val="GRAPHIC"/>
  <p:tag name="MH_TYPE" val="Other"/>
  <p:tag name="MH_ORDER"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2293</Words>
  <Application>Microsoft Office PowerPoint</Application>
  <PresentationFormat>Widescreen</PresentationFormat>
  <Paragraphs>141</Paragraphs>
  <Slides>31</Slides>
  <Notes>11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等线</vt:lpstr>
      <vt:lpstr>Arial</vt:lpstr>
      <vt:lpstr>Arial-Rounded</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1</cp:revision>
  <dcterms:created xsi:type="dcterms:W3CDTF">2023-12-08T00:57:46Z</dcterms:created>
  <dcterms:modified xsi:type="dcterms:W3CDTF">2023-12-08T00:58:05Z</dcterms:modified>
</cp:coreProperties>
</file>