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3"/>
  </p:notesMasterIdLst>
  <p:sldIdLst>
    <p:sldId id="257" r:id="rId4"/>
    <p:sldId id="259" r:id="rId5"/>
    <p:sldId id="264" r:id="rId6"/>
    <p:sldId id="294" r:id="rId7"/>
    <p:sldId id="258" r:id="rId8"/>
    <p:sldId id="295" r:id="rId9"/>
    <p:sldId id="260" r:id="rId10"/>
    <p:sldId id="262" r:id="rId11"/>
    <p:sldId id="265" r:id="rId12"/>
    <p:sldId id="272" r:id="rId13"/>
    <p:sldId id="273" r:id="rId14"/>
    <p:sldId id="274" r:id="rId15"/>
    <p:sldId id="300" r:id="rId16"/>
    <p:sldId id="296" r:id="rId17"/>
    <p:sldId id="297" r:id="rId18"/>
    <p:sldId id="299" r:id="rId19"/>
    <p:sldId id="284" r:id="rId20"/>
    <p:sldId id="292" r:id="rId21"/>
    <p:sldId id="2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0576"/>
    <a:srgbClr val="A9D18E"/>
    <a:srgbClr val="F8D4E9"/>
    <a:srgbClr val="109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522" autoAdjust="0"/>
  </p:normalViewPr>
  <p:slideViewPr>
    <p:cSldViewPr snapToGrid="0">
      <p:cViewPr>
        <p:scale>
          <a:sx n="66" d="100"/>
          <a:sy n="66" d="100"/>
        </p:scale>
        <p:origin x="3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AD8BF-15A3-4738-B381-98641576683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C1B2F-C750-4E55-8A15-5823F62FA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2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1B2F-C750-4E55-8A15-5823F62FA5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66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mặt</a:t>
            </a:r>
            <a:r>
              <a:rPr lang="en-US" dirty="0"/>
              <a:t> </a:t>
            </a:r>
            <a:r>
              <a:rPr lang="en-US" dirty="0" err="1"/>
              <a:t>trời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mới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1B2F-C750-4E55-8A15-5823F62FA5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2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1B2F-C750-4E55-8A15-5823F62FA5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0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1B2F-C750-4E55-8A15-5823F62FA5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94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1B2F-C750-4E55-8A15-5823F62FA5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7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4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3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0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5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4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9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8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8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82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566A6-0B04-43F6-A469-DFAB3F366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F9C9D-B42D-4920-A3E6-27E0671AC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9F812-06A0-456C-8E1D-57E48DF9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D6FEF-B118-4FF3-AE76-3F616DF5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F5F91-C875-482C-A4FB-E30728F3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7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9CD54-600D-4B48-A88A-7077EBC5E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270CB-0A12-4C01-9A06-82521FDF8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0A983-443C-4F0C-A1D2-0EB0D0F7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83E8C-F92D-43E2-8922-47B0E0FA2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01007-D02A-4AFB-9645-904736788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05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3E672-600B-4943-BBF4-3FA071C5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D2833-051A-4D63-B9CB-E73DAEA82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B5BF8-D11A-4AD8-B9F9-11D7A59A1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7F501-635E-41B7-B59F-D922A274D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137C5-5845-4E2C-9558-AA264680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08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F34FC-3D59-4FFD-A535-6ABB1292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0C426-262F-4B73-83FB-7ADD5BCB9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1D3E2-9BE0-43F4-BB72-2C83C3154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8E030-C2AB-4C71-B2B4-4030A7D3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887C61-96C9-4BA5-904D-CD5693C49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D2FBA-072F-445F-B4EB-D046C4A10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6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26C43-2996-4DD1-A53B-3CD348BBF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EF7DD-DDBA-4C2F-9E40-6FA06C8E0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0EA8E-7A57-46D6-B72C-8D0F22337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9EEF9A-E8A7-47FE-8E05-9AF76623E4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1FD13B-54A1-4CC1-9937-23EF9C860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BA03E6-3AFF-4B77-B19D-57C66C2609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E3DBF9-EAD2-44DD-AFB5-9B871D6FD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3F98E-F2AA-4D90-8913-14C99700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16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10079-6C02-41F4-8CCD-C813499C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505AA1-A4DE-453A-8746-1CD9DED43B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15F8D1-702C-4A9B-958E-0B7845B7B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894CBA-D1DD-4D69-92D8-DE0B48B1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80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A804C-0184-460F-A907-E2E72AE780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001E17-E541-4080-8BFE-263C4D470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AEB8F-A084-4219-A3BC-04A852B0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32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F39A4-319D-41B2-992D-DCA2E050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74615-43A1-4C26-B236-0F7D3DF7E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1DE5D-A77B-4002-BC1E-C28479AE7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4A2BB-6394-4ADE-847A-A25BD33A4E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E5D64-7E71-4A27-AB1E-53EF72FE2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8D8C6-3B06-409C-990B-E9189E1D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44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BD696-053D-4835-8F42-48F88DED1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586777-8856-4450-B2AD-576A88239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E93E6-7034-4DC4-A8CB-7C2DF5F44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5683A-5BAB-492B-BC6B-861FB3A22E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12F5F-ADFA-4BA8-9D47-5D969151E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1DE3-BB6B-43A6-A965-EF61C1AC0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12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F82D-A7A1-4F73-960F-7A590CF3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178D26-AF14-438D-AEF2-186F59AC4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2AC95-0B57-47C0-8458-AD049DC6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37B64-4620-4DDC-9734-516CEC1F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3E1E1-ACA7-4633-8D4E-C1D8A190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45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0B8D1F-558D-4FE5-8608-65951CE88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E4216-0613-441C-8D1E-3327DE0C2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8A538-47DB-4F86-90F8-70DC35C0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C311A1-E22C-4F7C-BB26-F3E3AC1F158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4034D-7B83-4E57-A859-F49803B10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14AB4-DBD3-47F4-8529-C1DB0ADB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09773F-A840-45A1-99F3-0E712CE9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904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00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83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02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21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0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2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82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1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1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5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2D1B-4F99-48AD-A384-A5E0FE7BDDC2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0D13A-2912-43C7-85A4-0410C1380E17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23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97320-83B2-403B-9081-5446F9423F3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0489EC41-1E49-77BE-C4AC-73218A385CE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1074" y="152400"/>
            <a:ext cx="1247775" cy="1247775"/>
          </a:xfrm>
          <a:prstGeom prst="rect">
            <a:avLst/>
          </a:prstGeom>
        </p:spPr>
      </p:pic>
      <p:pic>
        <p:nvPicPr>
          <p:cNvPr id="10" name="Picture 9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0B235E68-A0C7-645F-42DB-8BDB20ABB25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38" y="8301789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2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83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487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6.xml"/><Relationship Id="rId18" Type="http://schemas.openxmlformats.org/officeDocument/2006/relationships/image" Target="../media/image25.png"/><Relationship Id="rId3" Type="http://schemas.openxmlformats.org/officeDocument/2006/relationships/audio" Target="../media/audio1.wav"/><Relationship Id="rId21" Type="http://schemas.openxmlformats.org/officeDocument/2006/relationships/image" Target="../media/image28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8.xml"/><Relationship Id="rId11" Type="http://schemas.openxmlformats.org/officeDocument/2006/relationships/image" Target="../media/image20.png"/><Relationship Id="rId5" Type="http://schemas.openxmlformats.org/officeDocument/2006/relationships/image" Target="../media/image16.jpeg"/><Relationship Id="rId15" Type="http://schemas.openxmlformats.org/officeDocument/2006/relationships/slide" Target="slide9.xml"/><Relationship Id="rId10" Type="http://schemas.openxmlformats.org/officeDocument/2006/relationships/slide" Target="slide7.xml"/><Relationship Id="rId19" Type="http://schemas.openxmlformats.org/officeDocument/2006/relationships/image" Target="../media/image26.png"/><Relationship Id="rId4" Type="http://schemas.openxmlformats.org/officeDocument/2006/relationships/audio" Target="../media/audio2.wav"/><Relationship Id="rId9" Type="http://schemas.openxmlformats.org/officeDocument/2006/relationships/image" Target="../media/image19.png"/><Relationship Id="rId14" Type="http://schemas.openxmlformats.org/officeDocument/2006/relationships/image" Target="../media/image22.png"/><Relationship Id="rId22" Type="http://schemas.openxmlformats.org/officeDocument/2006/relationships/image" Target="../media/image2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24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png"/><Relationship Id="rId7" Type="http://schemas.openxmlformats.org/officeDocument/2006/relationships/image" Target="../media/image2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6" Type="http://schemas.openxmlformats.org/officeDocument/2006/relationships/slide" Target="slide5.xml"/><Relationship Id="rId5" Type="http://schemas.openxmlformats.org/officeDocument/2006/relationships/image" Target="../media/image40.svg"/><Relationship Id="rId10" Type="http://schemas.openxmlformats.org/officeDocument/2006/relationships/image" Target="../media/image25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png"/><Relationship Id="rId7" Type="http://schemas.openxmlformats.org/officeDocument/2006/relationships/image" Target="../media/image2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6" Type="http://schemas.openxmlformats.org/officeDocument/2006/relationships/slide" Target="slide5.xml"/><Relationship Id="rId5" Type="http://schemas.openxmlformats.org/officeDocument/2006/relationships/image" Target="../media/image40.svg"/><Relationship Id="rId10" Type="http://schemas.openxmlformats.org/officeDocument/2006/relationships/image" Target="../media/image25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audio" Target="../media/audio5.wav"/><Relationship Id="rId7" Type="http://schemas.openxmlformats.org/officeDocument/2006/relationships/image" Target="../media/image3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6.wdp"/><Relationship Id="rId5" Type="http://schemas.openxmlformats.org/officeDocument/2006/relationships/image" Target="../media/image40.png"/><Relationship Id="rId10" Type="http://schemas.openxmlformats.org/officeDocument/2006/relationships/image" Target="../media/image42.png"/><Relationship Id="rId4" Type="http://schemas.openxmlformats.org/officeDocument/2006/relationships/image" Target="../media/image39.jpg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audio" Target="../media/audio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grpSp>
        <p:nvGrpSpPr>
          <p:cNvPr id="15" name="Nhóm 14">
            <a:extLst>
              <a:ext uri="{FF2B5EF4-FFF2-40B4-BE49-F238E27FC236}">
                <a16:creationId xmlns:a16="http://schemas.microsoft.com/office/drawing/2014/main" id="{259E698C-28BA-D4D9-11C6-B7CA5857A676}"/>
              </a:ext>
            </a:extLst>
          </p:cNvPr>
          <p:cNvGrpSpPr/>
          <p:nvPr/>
        </p:nvGrpSpPr>
        <p:grpSpPr>
          <a:xfrm>
            <a:off x="1329365" y="401236"/>
            <a:ext cx="10498404" cy="5134860"/>
            <a:chOff x="1627755" y="-265672"/>
            <a:chExt cx="10498404" cy="4412555"/>
          </a:xfrm>
        </p:grpSpPr>
        <p:grpSp>
          <p:nvGrpSpPr>
            <p:cNvPr id="11" name="Nhóm 10">
              <a:extLst>
                <a:ext uri="{FF2B5EF4-FFF2-40B4-BE49-F238E27FC236}">
                  <a16:creationId xmlns:a16="http://schemas.microsoft.com/office/drawing/2014/main" id="{12983C8A-8A7A-4AC5-4B09-E1FF776A13BD}"/>
                </a:ext>
              </a:extLst>
            </p:cNvPr>
            <p:cNvGrpSpPr/>
            <p:nvPr/>
          </p:nvGrpSpPr>
          <p:grpSpPr>
            <a:xfrm>
              <a:off x="2636779" y="-265672"/>
              <a:ext cx="9489380" cy="4412555"/>
              <a:chOff x="1655117" y="310918"/>
              <a:chExt cx="9489380" cy="4412555"/>
            </a:xfrm>
          </p:grpSpPr>
          <p:sp>
            <p:nvSpPr>
              <p:cNvPr id="18" name="Hình chữ nhật: Góc Tròn 17">
                <a:extLst>
                  <a:ext uri="{FF2B5EF4-FFF2-40B4-BE49-F238E27FC236}">
                    <a16:creationId xmlns:a16="http://schemas.microsoft.com/office/drawing/2014/main" id="{0A711A67-09A8-6E55-3552-02AD22382CCB}"/>
                  </a:ext>
                </a:extLst>
              </p:cNvPr>
              <p:cNvSpPr/>
              <p:nvPr/>
            </p:nvSpPr>
            <p:spPr>
              <a:xfrm>
                <a:off x="1655117" y="2104643"/>
                <a:ext cx="9043025" cy="2618830"/>
              </a:xfrm>
              <a:custGeom>
                <a:avLst/>
                <a:gdLst>
                  <a:gd name="connsiteX0" fmla="*/ 0 w 9043025"/>
                  <a:gd name="connsiteY0" fmla="*/ 436480 h 2618830"/>
                  <a:gd name="connsiteX1" fmla="*/ 436480 w 9043025"/>
                  <a:gd name="connsiteY1" fmla="*/ 0 h 2618830"/>
                  <a:gd name="connsiteX2" fmla="*/ 8606545 w 9043025"/>
                  <a:gd name="connsiteY2" fmla="*/ 0 h 2618830"/>
                  <a:gd name="connsiteX3" fmla="*/ 9043025 w 9043025"/>
                  <a:gd name="connsiteY3" fmla="*/ 436480 h 2618830"/>
                  <a:gd name="connsiteX4" fmla="*/ 9043025 w 9043025"/>
                  <a:gd name="connsiteY4" fmla="*/ 2182350 h 2618830"/>
                  <a:gd name="connsiteX5" fmla="*/ 8606545 w 9043025"/>
                  <a:gd name="connsiteY5" fmla="*/ 2618830 h 2618830"/>
                  <a:gd name="connsiteX6" fmla="*/ 436480 w 9043025"/>
                  <a:gd name="connsiteY6" fmla="*/ 2618830 h 2618830"/>
                  <a:gd name="connsiteX7" fmla="*/ 0 w 9043025"/>
                  <a:gd name="connsiteY7" fmla="*/ 2182350 h 2618830"/>
                  <a:gd name="connsiteX8" fmla="*/ 0 w 9043025"/>
                  <a:gd name="connsiteY8" fmla="*/ 436480 h 261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3025" h="2618830" fill="none" extrusionOk="0">
                    <a:moveTo>
                      <a:pt x="0" y="436480"/>
                    </a:moveTo>
                    <a:cubicBezTo>
                      <a:pt x="-26995" y="197098"/>
                      <a:pt x="194717" y="3989"/>
                      <a:pt x="436480" y="0"/>
                    </a:cubicBezTo>
                    <a:cubicBezTo>
                      <a:pt x="4332859" y="77600"/>
                      <a:pt x="6063025" y="-27269"/>
                      <a:pt x="8606545" y="0"/>
                    </a:cubicBezTo>
                    <a:cubicBezTo>
                      <a:pt x="8864123" y="-21789"/>
                      <a:pt x="9079659" y="206203"/>
                      <a:pt x="9043025" y="436480"/>
                    </a:cubicBezTo>
                    <a:cubicBezTo>
                      <a:pt x="9094158" y="812980"/>
                      <a:pt x="9191969" y="1562800"/>
                      <a:pt x="9043025" y="2182350"/>
                    </a:cubicBezTo>
                    <a:cubicBezTo>
                      <a:pt x="9016304" y="2412958"/>
                      <a:pt x="8813637" y="2633811"/>
                      <a:pt x="8606545" y="2618830"/>
                    </a:cubicBezTo>
                    <a:cubicBezTo>
                      <a:pt x="4791017" y="2668007"/>
                      <a:pt x="1300155" y="2496128"/>
                      <a:pt x="436480" y="2618830"/>
                    </a:cubicBezTo>
                    <a:cubicBezTo>
                      <a:pt x="190256" y="2658480"/>
                      <a:pt x="-6512" y="2429018"/>
                      <a:pt x="0" y="2182350"/>
                    </a:cubicBezTo>
                    <a:cubicBezTo>
                      <a:pt x="129084" y="1631851"/>
                      <a:pt x="120436" y="907849"/>
                      <a:pt x="0" y="436480"/>
                    </a:cubicBezTo>
                    <a:close/>
                  </a:path>
                  <a:path w="9043025" h="2618830" stroke="0" extrusionOk="0">
                    <a:moveTo>
                      <a:pt x="0" y="436480"/>
                    </a:moveTo>
                    <a:cubicBezTo>
                      <a:pt x="45824" y="190181"/>
                      <a:pt x="233280" y="-2526"/>
                      <a:pt x="436480" y="0"/>
                    </a:cubicBezTo>
                    <a:cubicBezTo>
                      <a:pt x="2850469" y="-129276"/>
                      <a:pt x="7442882" y="-77778"/>
                      <a:pt x="8606545" y="0"/>
                    </a:cubicBezTo>
                    <a:cubicBezTo>
                      <a:pt x="8842139" y="-17428"/>
                      <a:pt x="9042344" y="199344"/>
                      <a:pt x="9043025" y="436480"/>
                    </a:cubicBezTo>
                    <a:cubicBezTo>
                      <a:pt x="8938653" y="675007"/>
                      <a:pt x="8899143" y="1330891"/>
                      <a:pt x="9043025" y="2182350"/>
                    </a:cubicBezTo>
                    <a:cubicBezTo>
                      <a:pt x="9055806" y="2450366"/>
                      <a:pt x="8828996" y="2625155"/>
                      <a:pt x="8606545" y="2618830"/>
                    </a:cubicBezTo>
                    <a:cubicBezTo>
                      <a:pt x="6496889" y="2663050"/>
                      <a:pt x="2138786" y="2589448"/>
                      <a:pt x="436480" y="2618830"/>
                    </a:cubicBezTo>
                    <a:cubicBezTo>
                      <a:pt x="190571" y="2600201"/>
                      <a:pt x="-21916" y="2418346"/>
                      <a:pt x="0" y="2182350"/>
                    </a:cubicBezTo>
                    <a:cubicBezTo>
                      <a:pt x="147613" y="2002193"/>
                      <a:pt x="-121642" y="1003066"/>
                      <a:pt x="0" y="436480"/>
                    </a:cubicBezTo>
                    <a:close/>
                  </a:path>
                </a:pathLst>
              </a:custGeom>
              <a:ln w="76200">
                <a:prstDash val="dash"/>
                <a:extLst>
                  <a:ext uri="{C807C97D-BFC1-408E-A445-0C87EB9F89A2}">
                    <ask:lineSketchStyleProps xmlns:ask="http://schemas.microsoft.com/office/drawing/2018/sketchyshapes" xmlns="" sd="2925326911">
                      <a:prstGeom prst="round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9" name="Hình ảnh 8">
                <a:extLst>
                  <a:ext uri="{FF2B5EF4-FFF2-40B4-BE49-F238E27FC236}">
                    <a16:creationId xmlns:a16="http://schemas.microsoft.com/office/drawing/2014/main" id="{51FDF700-E786-255F-C5A8-29C59EA4BF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918" b="66429" l="70829" r="98278">
                            <a14:foregroundMark x1="97094" y1="39796" x2="97094" y2="38367"/>
                            <a14:foregroundMark x1="86760" y1="65102" x2="84715" y2="64490"/>
                            <a14:foregroundMark x1="86545" y1="65714" x2="85791" y2="66429"/>
                            <a14:foregroundMark x1="76103" y1="39184" x2="79010" y2="42755"/>
                            <a14:foregroundMark x1="95048" y1="40204" x2="93111" y2="41939"/>
                            <a14:foregroundMark x1="89774" y1="36020" x2="89774" y2="36020"/>
                            <a14:foregroundMark x1="89774" y1="36020" x2="89774" y2="36020"/>
                            <a14:foregroundMark x1="97094" y1="37143" x2="98278" y2="3928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798" t="33568" b="31447"/>
              <a:stretch/>
            </p:blipFill>
            <p:spPr>
              <a:xfrm>
                <a:off x="9254008" y="310918"/>
                <a:ext cx="1890489" cy="2166660"/>
              </a:xfrm>
              <a:prstGeom prst="rect">
                <a:avLst/>
              </a:prstGeom>
            </p:spPr>
          </p:pic>
        </p:grpSp>
        <p:pic>
          <p:nvPicPr>
            <p:cNvPr id="44" name="Hình ảnh 43">
              <a:extLst>
                <a:ext uri="{FF2B5EF4-FFF2-40B4-BE49-F238E27FC236}">
                  <a16:creationId xmlns:a16="http://schemas.microsoft.com/office/drawing/2014/main" id="{5F348160-C588-5849-6B27-08550C511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48" b="31927" l="53058" r="88533">
                          <a14:foregroundMark x1="62143" y1="14082" x2="60857" y2="14490"/>
                          <a14:foregroundMark x1="62857" y1="10612" x2="63143" y2="18980"/>
                          <a14:foregroundMark x1="60571" y1="13265" x2="66429" y2="18163"/>
                          <a14:foregroundMark x1="61429" y1="17143" x2="66000" y2="21224"/>
                          <a14:foregroundMark x1="66000" y1="21224" x2="70000" y2="22857"/>
                          <a14:foregroundMark x1="65714" y1="10204" x2="76429" y2="21020"/>
                          <a14:foregroundMark x1="69857" y1="12857" x2="76714" y2="19388"/>
                          <a14:foregroundMark x1="72000" y1="10612" x2="78857" y2="18776"/>
                          <a14:foregroundMark x1="69429" y1="14082" x2="73857" y2="21837"/>
                          <a14:foregroundMark x1="80286" y1="8980" x2="81714" y2="22245"/>
                          <a14:foregroundMark x1="60429" y1="11837" x2="66714" y2="22245"/>
                          <a14:foregroundMark x1="61429" y1="11633" x2="59571" y2="15510"/>
                          <a14:foregroundMark x1="63286" y1="12449" x2="60286" y2="16327"/>
                          <a14:foregroundMark x1="63571" y1="13469" x2="59286" y2="17347"/>
                          <a14:foregroundMark x1="60429" y1="12653" x2="60429" y2="22041"/>
                          <a14:foregroundMark x1="60429" y1="22041" x2="60857" y2="22245"/>
                          <a14:foregroundMark x1="61429" y1="18367" x2="61714" y2="22245"/>
                          <a14:foregroundMark x1="60286" y1="20816" x2="67571" y2="23469"/>
                          <a14:foregroundMark x1="67571" y1="23469" x2="67714" y2="23265"/>
                          <a14:foregroundMark x1="61143" y1="23878" x2="66571" y2="24490"/>
                          <a14:foregroundMark x1="72429" y1="25102" x2="77571" y2="19184"/>
                          <a14:foregroundMark x1="82286" y1="21020" x2="78286" y2="21020"/>
                          <a14:foregroundMark x1="79429" y1="26122" x2="76000" y2="23469"/>
                          <a14:foregroundMark x1="82143" y1="23469" x2="78286" y2="22245"/>
                          <a14:foregroundMark x1="79571" y1="17143" x2="80286" y2="9388"/>
                          <a14:foregroundMark x1="81714" y1="10000" x2="78286" y2="11224"/>
                          <a14:foregroundMark x1="60000" y1="8367" x2="64429" y2="10204"/>
                          <a14:foregroundMark x1="65429" y1="5918" x2="66714" y2="8980"/>
                          <a14:foregroundMark x1="71286" y1="6327" x2="74857" y2="8776"/>
                          <a14:foregroundMark x1="62286" y1="8163" x2="63714" y2="7347"/>
                          <a14:foregroundMark x1="61286" y1="8980" x2="66000" y2="5714"/>
                          <a14:foregroundMark x1="71571" y1="6735" x2="83153" y2="5974"/>
                          <a14:backgroundMark x1="84571" y1="7347" x2="83429" y2="6735"/>
                          <a14:backgroundMark x1="84143" y1="6531" x2="83000" y2="5918"/>
                          <a14:backgroundMark x1="83571" y1="6531" x2="83714" y2="6735"/>
                          <a14:backgroundMark x1="83000" y1="5714" x2="83000" y2="5714"/>
                          <a14:backgroundMark x1="82857" y1="6531" x2="82857" y2="6531"/>
                          <a14:backgroundMark x1="83000" y1="6122" x2="83000" y2="6122"/>
                          <a14:backgroundMark x1="82714" y1="5918" x2="82714" y2="59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24" r="7033" b="64526"/>
            <a:stretch/>
          </p:blipFill>
          <p:spPr>
            <a:xfrm rot="20040125">
              <a:off x="1627755" y="912321"/>
              <a:ext cx="2564015" cy="1435838"/>
            </a:xfrm>
            <a:prstGeom prst="rect">
              <a:avLst/>
            </a:prstGeom>
          </p:spPr>
        </p:pic>
      </p:grpSp>
      <p:pic>
        <p:nvPicPr>
          <p:cNvPr id="19" name="Hình ảnh 18">
            <a:extLst>
              <a:ext uri="{FF2B5EF4-FFF2-40B4-BE49-F238E27FC236}">
                <a16:creationId xmlns:a16="http://schemas.microsoft.com/office/drawing/2014/main" id="{453593F6-FFE0-328D-A68C-13782725C4E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61" b="77245" l="20408" r="73163">
                        <a14:foregroundMark x1="36939" y1="74592" x2="35510" y2="73980"/>
                        <a14:foregroundMark x1="52143" y1="76020" x2="52143" y2="77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28" r="20135" b="17917"/>
          <a:stretch/>
        </p:blipFill>
        <p:spPr>
          <a:xfrm flipH="1">
            <a:off x="-1186247" y="1466801"/>
            <a:ext cx="4515145" cy="5629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E1B316-CD48-C77F-4463-F87DD6CA8B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8483" y="3072748"/>
            <a:ext cx="2248816" cy="17722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420AC3-770E-DEE1-9AA9-93C41C48CB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5253" y="3310825"/>
            <a:ext cx="6582028" cy="2046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7819" y="2514983"/>
            <a:ext cx="4670474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BB057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LINH HOẠT TOÁN</a:t>
            </a:r>
            <a:endParaRPr lang="en-US" sz="4400" b="1" dirty="0">
              <a:ln w="9525">
                <a:solidFill>
                  <a:srgbClr val="FFFF00"/>
                </a:solidFill>
                <a:prstDash val="solid"/>
              </a:ln>
              <a:solidFill>
                <a:srgbClr val="BB057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845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2587"/>
          </a:xfrm>
          <a:prstGeom prst="rect">
            <a:avLst/>
          </a:prstGeom>
        </p:spPr>
      </p:pic>
      <p:sp>
        <p:nvSpPr>
          <p:cNvPr id="24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905623" y="805102"/>
            <a:ext cx="10524349" cy="5789580"/>
          </a:xfrm>
          <a:custGeom>
            <a:avLst/>
            <a:gdLst>
              <a:gd name="connsiteX0" fmla="*/ 0 w 10524349"/>
              <a:gd name="connsiteY0" fmla="*/ 964949 h 5789580"/>
              <a:gd name="connsiteX1" fmla="*/ 964949 w 10524349"/>
              <a:gd name="connsiteY1" fmla="*/ 0 h 5789580"/>
              <a:gd name="connsiteX2" fmla="*/ 9559400 w 10524349"/>
              <a:gd name="connsiteY2" fmla="*/ 0 h 5789580"/>
              <a:gd name="connsiteX3" fmla="*/ 10524349 w 10524349"/>
              <a:gd name="connsiteY3" fmla="*/ 964949 h 5789580"/>
              <a:gd name="connsiteX4" fmla="*/ 10524349 w 10524349"/>
              <a:gd name="connsiteY4" fmla="*/ 4824631 h 5789580"/>
              <a:gd name="connsiteX5" fmla="*/ 9559400 w 10524349"/>
              <a:gd name="connsiteY5" fmla="*/ 5789580 h 5789580"/>
              <a:gd name="connsiteX6" fmla="*/ 964949 w 10524349"/>
              <a:gd name="connsiteY6" fmla="*/ 5789580 h 5789580"/>
              <a:gd name="connsiteX7" fmla="*/ 0 w 10524349"/>
              <a:gd name="connsiteY7" fmla="*/ 4824631 h 5789580"/>
              <a:gd name="connsiteX8" fmla="*/ 0 w 10524349"/>
              <a:gd name="connsiteY8" fmla="*/ 964949 h 578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4349" h="5789580" fill="none" extrusionOk="0">
                <a:moveTo>
                  <a:pt x="0" y="964949"/>
                </a:moveTo>
                <a:cubicBezTo>
                  <a:pt x="-98815" y="438166"/>
                  <a:pt x="426772" y="29811"/>
                  <a:pt x="964949" y="0"/>
                </a:cubicBezTo>
                <a:cubicBezTo>
                  <a:pt x="2280217" y="77600"/>
                  <a:pt x="6932786" y="-27269"/>
                  <a:pt x="9559400" y="0"/>
                </a:cubicBezTo>
                <a:cubicBezTo>
                  <a:pt x="10151271" y="-77755"/>
                  <a:pt x="10619149" y="459930"/>
                  <a:pt x="10524349" y="964949"/>
                </a:cubicBezTo>
                <a:cubicBezTo>
                  <a:pt x="10633349" y="2285020"/>
                  <a:pt x="10446140" y="3251898"/>
                  <a:pt x="10524349" y="4824631"/>
                </a:cubicBezTo>
                <a:cubicBezTo>
                  <a:pt x="10434457" y="5322393"/>
                  <a:pt x="10033680" y="5815445"/>
                  <a:pt x="9559400" y="5789580"/>
                </a:cubicBezTo>
                <a:cubicBezTo>
                  <a:pt x="6584745" y="5838757"/>
                  <a:pt x="4159179" y="5666878"/>
                  <a:pt x="964949" y="5789580"/>
                </a:cubicBezTo>
                <a:cubicBezTo>
                  <a:pt x="430246" y="5803216"/>
                  <a:pt x="-18092" y="5373135"/>
                  <a:pt x="0" y="4824631"/>
                </a:cubicBezTo>
                <a:cubicBezTo>
                  <a:pt x="47022" y="4306409"/>
                  <a:pt x="104569" y="1838362"/>
                  <a:pt x="0" y="964949"/>
                </a:cubicBezTo>
                <a:close/>
              </a:path>
              <a:path w="10524349" h="5789580" stroke="0" extrusionOk="0">
                <a:moveTo>
                  <a:pt x="0" y="964949"/>
                </a:moveTo>
                <a:cubicBezTo>
                  <a:pt x="90979" y="421623"/>
                  <a:pt x="481359" y="-3292"/>
                  <a:pt x="964949" y="0"/>
                </a:cubicBezTo>
                <a:cubicBezTo>
                  <a:pt x="4328130" y="-129276"/>
                  <a:pt x="7848112" y="-77778"/>
                  <a:pt x="9559400" y="0"/>
                </a:cubicBezTo>
                <a:cubicBezTo>
                  <a:pt x="10074636" y="-56398"/>
                  <a:pt x="10522949" y="440096"/>
                  <a:pt x="10524349" y="964949"/>
                </a:cubicBezTo>
                <a:cubicBezTo>
                  <a:pt x="10605948" y="2857849"/>
                  <a:pt x="10678649" y="3845615"/>
                  <a:pt x="10524349" y="4824631"/>
                </a:cubicBezTo>
                <a:cubicBezTo>
                  <a:pt x="10553971" y="5420027"/>
                  <a:pt x="10076258" y="5795041"/>
                  <a:pt x="9559400" y="5789580"/>
                </a:cubicBezTo>
                <a:cubicBezTo>
                  <a:pt x="7437768" y="5833800"/>
                  <a:pt x="4185616" y="5760198"/>
                  <a:pt x="964949" y="5789580"/>
                </a:cubicBezTo>
                <a:cubicBezTo>
                  <a:pt x="417442" y="5733561"/>
                  <a:pt x="-32608" y="5350022"/>
                  <a:pt x="0" y="4824631"/>
                </a:cubicBezTo>
                <a:cubicBezTo>
                  <a:pt x="-159954" y="3182860"/>
                  <a:pt x="22140" y="1894525"/>
                  <a:pt x="0" y="964949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0000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Box 47">
            <a:extLst>
              <a:ext uri="{FF2B5EF4-FFF2-40B4-BE49-F238E27FC236}">
                <a16:creationId xmlns:a16="http://schemas.microsoft.com/office/drawing/2014/main" id="{B0693BC9-B225-4B66-DE91-EC295FEC1A72}"/>
              </a:ext>
            </a:extLst>
          </p:cNvPr>
          <p:cNvSpPr txBox="1"/>
          <p:nvPr/>
        </p:nvSpPr>
        <p:spPr>
          <a:xfrm>
            <a:off x="1334989" y="1894222"/>
            <a:ext cx="9533036" cy="337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Đọc, so sánh được các số đến lớp triệu.</a:t>
            </a:r>
          </a:p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Nhận biết được các hàng, các lớp trong hệ thập phân.</a:t>
            </a:r>
          </a:p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Nhận biết được giá trị theo vị trí của chữ số trong mỗi số.</a:t>
            </a:r>
          </a:p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Nhận biết được cấu tạo thập phân của mỗi số.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Viết được số thành tổng các triệu, trăm nghìn, chục nghìn, nghìn, trăm, chục, đơn vị và ngược lại.</a:t>
            </a:r>
          </a:p>
        </p:txBody>
      </p:sp>
      <p:pic>
        <p:nvPicPr>
          <p:cNvPr id="16" name="Hình ảnh 16" descr="Ảnh có chứa văn bản&#10;&#10;Mô tả được tạo tự động">
            <a:extLst>
              <a:ext uri="{FF2B5EF4-FFF2-40B4-BE49-F238E27FC236}">
                <a16:creationId xmlns:a16="http://schemas.microsoft.com/office/drawing/2014/main" id="{822031B4-84E3-35B3-040D-F1EDC76A3B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858" b="95429" l="36357" r="63785">
                        <a14:foregroundMark x1="40143" y1="67755" x2="40143" y2="67755"/>
                        <a14:backgroundMark x1="37143" y1="70612" x2="37143" y2="70612"/>
                        <a14:backgroundMark x1="62429" y1="69592" x2="62429" y2="69592"/>
                        <a14:backgroundMark x1="60143" y1="91429" x2="60143" y2="91429"/>
                        <a14:backgroundMark x1="59429" y1="90408" x2="59429" y2="90408"/>
                        <a14:backgroundMark x1="41000" y1="91633" x2="41000" y2="91633"/>
                        <a14:backgroundMark x1="37857" y1="69592" x2="37857" y2="69592"/>
                        <a14:backgroundMark x1="53714" y1="94694" x2="53714" y2="94694"/>
                        <a14:backgroundMark x1="45143" y1="92653" x2="45143" y2="92653"/>
                        <a14:backgroundMark x1="41429" y1="91633" x2="41429" y2="91633"/>
                        <a14:backgroundMark x1="41714" y1="90408" x2="41714" y2="90408"/>
                        <a14:backgroundMark x1="52571" y1="93878" x2="52571" y2="93878"/>
                        <a14:backgroundMark x1="39286" y1="68163" x2="39286" y2="68163"/>
                        <a14:backgroundMark x1="39143" y1="70000" x2="39143" y2="70000"/>
                        <a14:backgroundMark x1="43000" y1="91633" x2="43000" y2="91633"/>
                        <a14:backgroundMark x1="42714" y1="91633" x2="42714" y2="91633"/>
                        <a14:backgroundMark x1="43143" y1="91429" x2="43143" y2="91429"/>
                        <a14:backgroundMark x1="48143" y1="93878" x2="53429" y2="93878"/>
                        <a14:backgroundMark x1="59286" y1="91020" x2="59286" y2="91020"/>
                        <a14:backgroundMark x1="59000" y1="89184" x2="56429" y2="92245"/>
                        <a14:backgroundMark x1="37429" y1="87959" x2="42714" y2="95306"/>
                        <a14:backgroundMark x1="41857" y1="91020" x2="43143" y2="91429"/>
                        <a14:backgroundMark x1="42571" y1="91020" x2="43571" y2="92653"/>
                        <a14:backgroundMark x1="42571" y1="90408" x2="44000" y2="92857"/>
                        <a14:backgroundMark x1="42143" y1="89184" x2="45143" y2="9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54286" r="32786"/>
          <a:stretch/>
        </p:blipFill>
        <p:spPr>
          <a:xfrm>
            <a:off x="10279351" y="4834948"/>
            <a:ext cx="2075495" cy="1937128"/>
          </a:xfrm>
          <a:prstGeom prst="rect">
            <a:avLst/>
          </a:prstGeom>
        </p:spPr>
      </p:pic>
      <p:pic>
        <p:nvPicPr>
          <p:cNvPr id="17" name="Hình ảnh 17" descr="Ảnh có chứa văn bản&#10;&#10;Mô tả được tạo tự động">
            <a:extLst>
              <a:ext uri="{FF2B5EF4-FFF2-40B4-BE49-F238E27FC236}">
                <a16:creationId xmlns:a16="http://schemas.microsoft.com/office/drawing/2014/main" id="{509B33D8-B991-314B-7A3E-2B8ED3057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858" b="95429" l="36357" r="63785">
                        <a14:foregroundMark x1="40143" y1="67755" x2="40143" y2="67755"/>
                        <a14:backgroundMark x1="37143" y1="70612" x2="37143" y2="70612"/>
                        <a14:backgroundMark x1="62429" y1="69592" x2="62429" y2="69592"/>
                        <a14:backgroundMark x1="60143" y1="91429" x2="60143" y2="91429"/>
                        <a14:backgroundMark x1="59429" y1="90408" x2="59429" y2="90408"/>
                        <a14:backgroundMark x1="41000" y1="91633" x2="41000" y2="91633"/>
                        <a14:backgroundMark x1="37857" y1="69592" x2="37857" y2="69592"/>
                        <a14:backgroundMark x1="53714" y1="94694" x2="53714" y2="94694"/>
                        <a14:backgroundMark x1="45143" y1="92653" x2="45143" y2="92653"/>
                        <a14:backgroundMark x1="41429" y1="91633" x2="41429" y2="91633"/>
                        <a14:backgroundMark x1="41714" y1="90408" x2="41714" y2="90408"/>
                        <a14:backgroundMark x1="52571" y1="93878" x2="52571" y2="93878"/>
                        <a14:backgroundMark x1="39286" y1="68163" x2="39286" y2="68163"/>
                        <a14:backgroundMark x1="39143" y1="70000" x2="39143" y2="70000"/>
                        <a14:backgroundMark x1="43000" y1="91633" x2="43000" y2="91633"/>
                        <a14:backgroundMark x1="42714" y1="91633" x2="42714" y2="91633"/>
                        <a14:backgroundMark x1="43143" y1="91429" x2="43143" y2="91429"/>
                        <a14:backgroundMark x1="48143" y1="93878" x2="53429" y2="93878"/>
                        <a14:backgroundMark x1="59286" y1="91020" x2="59286" y2="91020"/>
                        <a14:backgroundMark x1="59000" y1="89184" x2="56429" y2="92245"/>
                        <a14:backgroundMark x1="37429" y1="87959" x2="42714" y2="95306"/>
                        <a14:backgroundMark x1="41857" y1="91020" x2="43143" y2="91429"/>
                        <a14:backgroundMark x1="42571" y1="91020" x2="43571" y2="92653"/>
                        <a14:backgroundMark x1="42571" y1="90408" x2="44000" y2="92857"/>
                        <a14:backgroundMark x1="42143" y1="89184" x2="45143" y2="9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54286" r="32786"/>
          <a:stretch/>
        </p:blipFill>
        <p:spPr>
          <a:xfrm>
            <a:off x="9579059" y="5539863"/>
            <a:ext cx="1397535" cy="13043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F85D11-7A84-4AA6-0C6D-E1C31CFCD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233" y="948265"/>
            <a:ext cx="6352583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655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BC4A9D-F718-6EFA-01BA-E9AB5029D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15" y="-914400"/>
            <a:ext cx="10861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0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1E523F-AD8F-4B7F-BD33-345313AC6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55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A96296-8303-4C3B-8528-3346967156B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422" y="-1210693"/>
            <a:ext cx="8121934" cy="54146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1B3A30-0E1B-F912-E012-24D96717A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974" y="1032049"/>
            <a:ext cx="3773751" cy="18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3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DC7F0F-2B30-4959-8079-02406AB587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" r="6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  <a:extLst>
              <a:ext uri="{FF2B5EF4-FFF2-40B4-BE49-F238E27FC236}">
                <a16:creationId xmlns:a16="http://schemas.microsoft.com/office/drawing/2014/main" id="{3C11F021-8DD9-4CE8-9B3F-CD12F7DE7C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4" t="27778" r="38195" b="27499"/>
          <a:stretch/>
        </p:blipFill>
        <p:spPr>
          <a:xfrm rot="6370876">
            <a:off x="3248193" y="2782855"/>
            <a:ext cx="734298" cy="132091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C7581B7-8A59-4200-8E84-6D641C103E2E}"/>
              </a:ext>
            </a:extLst>
          </p:cNvPr>
          <p:cNvGrpSpPr/>
          <p:nvPr/>
        </p:nvGrpSpPr>
        <p:grpSpPr>
          <a:xfrm>
            <a:off x="6660356" y="2009775"/>
            <a:ext cx="4312444" cy="2471738"/>
            <a:chOff x="4202906" y="2080725"/>
            <a:chExt cx="4217195" cy="224838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21200E2-3E97-44A9-8264-3B22DDBCB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6565" t="5775" r="5346" b="7611"/>
            <a:stretch/>
          </p:blipFill>
          <p:spPr>
            <a:xfrm>
              <a:off x="4838700" y="2080725"/>
              <a:ext cx="3581401" cy="224838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845FAF-6941-48B8-B913-F1E786CE0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89" t="27500" r="29306" b="27777"/>
            <a:stretch/>
          </p:blipFill>
          <p:spPr>
            <a:xfrm rot="16200000">
              <a:off x="4208829" y="2234774"/>
              <a:ext cx="1259741" cy="1271588"/>
            </a:xfrm>
            <a:prstGeom prst="rect">
              <a:avLst/>
            </a:prstGeom>
          </p:spPr>
        </p:pic>
      </p:grpSp>
      <p:pic>
        <p:nvPicPr>
          <p:cNvPr id="8" name="Picture 7">
            <a:hlinkClick r:id="rId10" action="ppaction://hlinksldjump"/>
            <a:extLst>
              <a:ext uri="{FF2B5EF4-FFF2-40B4-BE49-F238E27FC236}">
                <a16:creationId xmlns:a16="http://schemas.microsoft.com/office/drawing/2014/main" id="{A4C4B256-8946-4401-9EBB-DFF3BD9F25D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0" t="38750" r="27639" b="38611"/>
          <a:stretch/>
        </p:blipFill>
        <p:spPr>
          <a:xfrm rot="21046719">
            <a:off x="4167239" y="3855011"/>
            <a:ext cx="1876425" cy="974068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2985396-48B6-4CB1-BD86-1AD7F0345F1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5" t="33333" r="26667" b="33403"/>
          <a:stretch/>
        </p:blipFill>
        <p:spPr>
          <a:xfrm>
            <a:off x="2094349" y="3970068"/>
            <a:ext cx="1040604" cy="743954"/>
          </a:xfrm>
          <a:prstGeom prst="rect">
            <a:avLst/>
          </a:prstGeom>
        </p:spPr>
      </p:pic>
      <p:pic>
        <p:nvPicPr>
          <p:cNvPr id="10" name="Picture 9">
            <a:hlinkClick r:id="rId13" action="ppaction://hlinksldjump"/>
            <a:extLst>
              <a:ext uri="{FF2B5EF4-FFF2-40B4-BE49-F238E27FC236}">
                <a16:creationId xmlns:a16="http://schemas.microsoft.com/office/drawing/2014/main" id="{DCC1527D-C302-4798-9469-609D63CD1E7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6" t="27222" r="32222" b="26667"/>
          <a:stretch/>
        </p:blipFill>
        <p:spPr>
          <a:xfrm rot="19135445">
            <a:off x="6202246" y="3210167"/>
            <a:ext cx="916219" cy="1262177"/>
          </a:xfrm>
          <a:prstGeom prst="rect">
            <a:avLst/>
          </a:prstGeom>
        </p:spPr>
      </p:pic>
      <p:pic>
        <p:nvPicPr>
          <p:cNvPr id="13" name="Picture 12">
            <a:hlinkClick r:id="rId15" action="ppaction://hlinksldjump"/>
            <a:extLst>
              <a:ext uri="{FF2B5EF4-FFF2-40B4-BE49-F238E27FC236}">
                <a16:creationId xmlns:a16="http://schemas.microsoft.com/office/drawing/2014/main" id="{8D2D18D6-8481-4BC7-9CCB-B0F2110C91B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0" t="29444" r="36523" b="27992"/>
          <a:stretch/>
        </p:blipFill>
        <p:spPr>
          <a:xfrm>
            <a:off x="-88837" y="0"/>
            <a:ext cx="1932729" cy="16164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057C50-D2DE-41DE-88C7-608496EB1A09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t="33194" r="26667" b="35108"/>
          <a:stretch/>
        </p:blipFill>
        <p:spPr>
          <a:xfrm>
            <a:off x="2168588" y="5453557"/>
            <a:ext cx="2224270" cy="15046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88BA21-CEBF-4F92-B7D9-B453924C792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t="29306" r="28333" b="28750"/>
          <a:stretch/>
        </p:blipFill>
        <p:spPr>
          <a:xfrm>
            <a:off x="6403497" y="4754487"/>
            <a:ext cx="1079164" cy="1001671"/>
          </a:xfrm>
          <a:prstGeom prst="rect">
            <a:avLst/>
          </a:prstGeom>
        </p:spPr>
      </p:pic>
      <p:pic>
        <p:nvPicPr>
          <p:cNvPr id="14" name="Picture 13">
            <a:hlinkClick r:id="rId13" action="ppaction://hlinksldjump"/>
            <a:extLst>
              <a:ext uri="{FF2B5EF4-FFF2-40B4-BE49-F238E27FC236}">
                <a16:creationId xmlns:a16="http://schemas.microsoft.com/office/drawing/2014/main" id="{93F2A607-8104-463B-871E-B41BDB5D33C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001" y="150841"/>
            <a:ext cx="1040227" cy="1023910"/>
          </a:xfrm>
          <a:prstGeom prst="rect">
            <a:avLst/>
          </a:prstGeom>
        </p:spPr>
      </p:pic>
      <p:pic>
        <p:nvPicPr>
          <p:cNvPr id="16" name="GAME ĐƯỢC CHIA SẺ MIỄN PHÍ BỚI NK POWERSKILLS">
            <a:hlinkClick r:id="rId10" action="ppaction://hlinksldjump"/>
            <a:extLst>
              <a:ext uri="{FF2B5EF4-FFF2-40B4-BE49-F238E27FC236}">
                <a16:creationId xmlns:a16="http://schemas.microsoft.com/office/drawing/2014/main" id="{B6E893B3-FEE9-423E-A0CA-D1A6B95C4C2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715" y="129422"/>
            <a:ext cx="1065114" cy="1052583"/>
          </a:xfrm>
          <a:prstGeom prst="rect">
            <a:avLst/>
          </a:prstGeom>
        </p:spPr>
      </p:pic>
      <p:pic>
        <p:nvPicPr>
          <p:cNvPr id="18" name="Picture 17">
            <a:hlinkClick r:id="rId6" action="ppaction://hlinksldjump"/>
            <a:extLst>
              <a:ext uri="{FF2B5EF4-FFF2-40B4-BE49-F238E27FC236}">
                <a16:creationId xmlns:a16="http://schemas.microsoft.com/office/drawing/2014/main" id="{52DD8C6F-537D-4E70-B5E0-F76017BAF95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16" y="138528"/>
            <a:ext cx="1048650" cy="1040393"/>
          </a:xfrm>
          <a:prstGeom prst="rect">
            <a:avLst/>
          </a:prstGeom>
        </p:spPr>
      </p:pic>
      <p:pic>
        <p:nvPicPr>
          <p:cNvPr id="20" name="CẤM BUÔN BÁN, CẤM REUP" descr="Káº¿t quáº£ hÃ¬nh áº£nh cho win text gif">
            <a:extLst>
              <a:ext uri="{FF2B5EF4-FFF2-40B4-BE49-F238E27FC236}">
                <a16:creationId xmlns:a16="http://schemas.microsoft.com/office/drawing/2014/main" id="{1D035292-AC6B-4513-BEB7-38F77DEB4EC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475" y="655713"/>
            <a:ext cx="5392566" cy="539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99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1.04167E-6 -0.00046 C -0.03099 -0.01319 0.00143 -0.00046 -0.01875 -0.00648 C -0.02083 -0.00694 -0.02266 -0.00879 -0.02448 -0.00925 C -0.02656 -0.00925 -0.05521 -0.01157 -0.05599 -0.0118 C -0.06537 -0.01111 -0.075 -0.01064 -0.08425 -0.00925 C -0.08529 -0.00879 -0.08607 -0.0074 -0.08711 -0.00648 C -0.08841 -0.00555 -0.08971 -0.00463 -0.09102 -0.00416 C -0.09388 -0.00231 -0.09675 -0.00138 -0.09987 -4.44444E-6 C -0.10846 0.00417 -0.10117 0.00139 -0.10872 0.00371 C -0.12122 0.01621 -0.11576 0.01343 -0.12331 0.01644 C -0.12435 0.01783 -0.12539 0.01922 -0.12617 0.02061 C -0.12695 0.022 -0.12643 0.02338 -0.12721 0.02431 C -0.13034 0.02894 -0.13945 0.02801 -0.1418 0.02848 C -0.1431 0.02894 -0.1444 0.0294 -0.1457 0.02987 C -0.14675 0.03033 -0.14805 0.02987 -0.14883 0.03079 C -0.14935 0.03172 -0.15208 0.04237 -0.15169 0.04422 C -0.15117 0.04537 -0.15039 0.04144 -0.14961 0.04005 " pathEditMode="relative" rAng="0" ptsTypes="AAAAAAAAAAAAAAAAAA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91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61 0.04004 L -0.14961 0.03958 L -0.18008 0.0331 C -0.18282 0.03264 -0.18581 0.03264 -0.18854 0.03148 C -0.2168 0.02245 -0.16641 0.03148 -0.21732 0.02407 C -0.23256 0.02546 -0.24831 0.02407 -0.26315 0.02754 C -0.26836 0.02847 -0.27136 0.03403 -0.27565 0.03773 C -0.27722 0.03866 -0.2793 0.03912 -0.28086 0.04004 C -0.28203 0.04166 -0.28269 0.04421 -0.28451 0.04467 C -0.2905 0.04722 -0.29688 0.04768 -0.303 0.0493 C -0.3069 0.04977 -0.31055 0.05069 -0.3142 0.05185 C -0.31602 0.05278 -0.31758 0.05393 -0.31901 0.05532 C -0.32448 0.05741 -0.32696 0.05833 -0.33151 0.05949 C -0.33269 0.06041 -0.33425 0.06134 -0.33542 0.0625 C -0.34519 0.06805 -0.34089 0.0625 -0.35404 0.07245 C -0.35547 0.07315 -0.35677 0.07453 -0.35769 0.07569 C -0.35912 0.07662 -0.36003 0.0787 -0.36159 0.07963 C -0.36315 0.08055 -0.36498 0.08055 -0.36641 0.08125 C -0.36797 0.08171 -0.36888 0.08264 -0.37006 0.08264 C -0.37188 0.0831 -0.37487 0.08379 -0.37487 0.0831 " pathEditMode="relative" rAng="0" ptsTypes="AAAAAAAAAAAAAAAAAAA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487 0.0831 L -0.37487 0.08102 C -0.36927 0.08102 -0.36159 0.07916 -0.35586 0.07708 C -0.35391 0.07708 -0.35209 0.07338 -0.35104 0.07129 C -0.35013 0.06944 -0.34922 0.06944 -0.34818 0.06759 C -0.34727 0.06551 -0.34636 0.06366 -0.34636 0.0618 C -0.34532 0.05787 -0.34245 0.05208 -0.34245 0.05393 C -0.34245 0.05023 -0.34245 0.05046 -0.34245 0.04815 C -0.34063 0.03866 -0.34063 0.04236 -0.34063 0.03495 C -0.33959 0.01759 -0.34063 0.0331 -0.33867 0.00995 C -0.33867 0.0081 -0.33867 0.00416 -0.33776 0.00231 C -0.33685 0.00231 -0.33685 0.00023 -0.33581 -0.00162 C -0.3349 -0.00347 -0.3349 -0.00324 -0.3349 -0.00347 C -0.33203 -0.00741 -0.33112 -0.00926 -0.32917 -0.01088 C -0.32722 -0.01088 -0.32631 -0.01088 -0.32435 -0.01088 C -0.32058 -0.01088 -0.31576 -0.01088 -0.31198 -0.01088 C -0.31003 -0.00926 -0.30821 -0.00926 -0.30625 -0.00741 C -0.30248 -0.00556 -0.30625 -0.00556 -0.3043 -0.00556 " pathEditMode="relative" rAng="0" ptsTypes="AAAAAAAAAAAAAAAAAA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-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0C7A6-F2B8-4A26-BFF4-56A30DA8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41"/>
            <a:ext cx="12192000" cy="6846559"/>
          </a:xfrm>
          <a:prstGeom prst="rect">
            <a:avLst/>
          </a:prstGeom>
        </p:spPr>
      </p:pic>
      <p:pic>
        <p:nvPicPr>
          <p:cNvPr id="22" name="Picture 21">
            <a:hlinkClick r:id="rId4" action="ppaction://hlinksldjump"/>
            <a:extLst>
              <a:ext uri="{FF2B5EF4-FFF2-40B4-BE49-F238E27FC236}">
                <a16:creationId xmlns:a16="http://schemas.microsoft.com/office/drawing/2014/main" id="{D822B3CC-E197-4EC0-A909-4509B5560C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t="33194" r="26667" b="35108"/>
          <a:stretch/>
        </p:blipFill>
        <p:spPr>
          <a:xfrm>
            <a:off x="9288636" y="4803568"/>
            <a:ext cx="2829375" cy="191403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E714F11-68E8-4E0A-9616-26DF048E63E2}"/>
              </a:ext>
            </a:extLst>
          </p:cNvPr>
          <p:cNvGrpSpPr/>
          <p:nvPr/>
        </p:nvGrpSpPr>
        <p:grpSpPr>
          <a:xfrm>
            <a:off x="411635" y="13289"/>
            <a:ext cx="10660348" cy="4240860"/>
            <a:chOff x="590273" y="15260"/>
            <a:chExt cx="10660348" cy="42408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56B4BAD-3315-410E-B32B-7F71D5DA4E6A}"/>
                </a:ext>
              </a:extLst>
            </p:cNvPr>
            <p:cNvGrpSpPr/>
            <p:nvPr/>
          </p:nvGrpSpPr>
          <p:grpSpPr>
            <a:xfrm>
              <a:off x="941379" y="15260"/>
              <a:ext cx="10309242" cy="3992802"/>
              <a:chOff x="711450" y="-4062"/>
              <a:chExt cx="10309242" cy="399280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2CEAE9D-4EB1-45AA-A28E-429909963B84}"/>
                  </a:ext>
                </a:extLst>
              </p:cNvPr>
              <p:cNvGrpSpPr/>
              <p:nvPr/>
            </p:nvGrpSpPr>
            <p:grpSpPr>
              <a:xfrm>
                <a:off x="711450" y="293309"/>
                <a:ext cx="9385222" cy="3695431"/>
                <a:chOff x="888431" y="293310"/>
                <a:chExt cx="9385222" cy="3695431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9DF02233-1D0C-43B4-946E-8737E1D0E8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>
                <a:xfrm>
                  <a:off x="888431" y="293310"/>
                  <a:ext cx="9385222" cy="3695431"/>
                </a:xfrm>
                <a:prstGeom prst="rect">
                  <a:avLst/>
                </a:prstGeom>
              </p:spPr>
            </p:pic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E0176DF8-ED55-4D86-A951-D1E98D41AFF6}"/>
                    </a:ext>
                  </a:extLst>
                </p:cNvPr>
                <p:cNvGrpSpPr/>
                <p:nvPr/>
              </p:nvGrpSpPr>
              <p:grpSpPr>
                <a:xfrm>
                  <a:off x="1918347" y="1194674"/>
                  <a:ext cx="7644489" cy="1889007"/>
                  <a:chOff x="-1233" y="-54807"/>
                  <a:chExt cx="7745188" cy="1913890"/>
                </a:xfrm>
              </p:grpSpPr>
              <p:sp>
                <p:nvSpPr>
                  <p:cNvPr id="20" name="Freeform 6">
                    <a:extLst>
                      <a:ext uri="{FF2B5EF4-FFF2-40B4-BE49-F238E27FC236}">
                        <a16:creationId xmlns:a16="http://schemas.microsoft.com/office/drawing/2014/main" id="{6612EED3-FC45-4AEF-BC1B-DF095FB63440}"/>
                      </a:ext>
                    </a:extLst>
                  </p:cNvPr>
                  <p:cNvSpPr/>
                  <p:nvPr/>
                </p:nvSpPr>
                <p:spPr>
                  <a:xfrm>
                    <a:off x="-1233" y="-54807"/>
                    <a:ext cx="7745188" cy="19138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45188" h="1913890">
                        <a:moveTo>
                          <a:pt x="0" y="0"/>
                        </a:moveTo>
                        <a:lnTo>
                          <a:pt x="7745188" y="0"/>
                        </a:lnTo>
                        <a:lnTo>
                          <a:pt x="7745188" y="1913890"/>
                        </a:lnTo>
                        <a:lnTo>
                          <a:pt x="0" y="19138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83C711B-1757-4347-9C77-4D88A515FE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921" t="26136" r="28638" b="23298"/>
              <a:stretch/>
            </p:blipFill>
            <p:spPr>
              <a:xfrm>
                <a:off x="9252289" y="-4062"/>
                <a:ext cx="1768403" cy="2058495"/>
              </a:xfrm>
              <a:prstGeom prst="rect">
                <a:avLst/>
              </a:prstGeom>
            </p:spPr>
          </p:pic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E0C779A-245A-43EC-804D-673364298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77" t="29306" r="28333" b="28750"/>
            <a:stretch/>
          </p:blipFill>
          <p:spPr>
            <a:xfrm>
              <a:off x="590273" y="3020412"/>
              <a:ext cx="1331307" cy="1235708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E63B551-47F3-4CDE-A0EC-CF39DFCD1DA7}"/>
              </a:ext>
            </a:extLst>
          </p:cNvPr>
          <p:cNvSpPr txBox="1"/>
          <p:nvPr/>
        </p:nvSpPr>
        <p:spPr>
          <a:xfrm>
            <a:off x="1190625" y="1107170"/>
            <a:ext cx="8420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1: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Đọc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302</a:t>
            </a:r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576; </a:t>
            </a:r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560 550; 99 716; 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</a:t>
            </a:r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660 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386.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65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0C7A6-F2B8-4A26-BFF4-56A30DA8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41"/>
            <a:ext cx="12192000" cy="684655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38215D1-3FAF-4B81-85BD-DC44A0237B69}"/>
              </a:ext>
            </a:extLst>
          </p:cNvPr>
          <p:cNvGrpSpPr/>
          <p:nvPr/>
        </p:nvGrpSpPr>
        <p:grpSpPr>
          <a:xfrm>
            <a:off x="2098960" y="3988741"/>
            <a:ext cx="7285699" cy="2477138"/>
            <a:chOff x="2098960" y="3988741"/>
            <a:chExt cx="7285699" cy="2477138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5D14221-6D2D-4A4A-AC06-D5763DBF0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098960" y="3988741"/>
              <a:ext cx="7285699" cy="2477138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5DBB8AE-8253-4FEA-9B4B-AD517F923AC7}"/>
                </a:ext>
              </a:extLst>
            </p:cNvPr>
            <p:cNvGrpSpPr/>
            <p:nvPr/>
          </p:nvGrpSpPr>
          <p:grpSpPr>
            <a:xfrm>
              <a:off x="2903364" y="4148461"/>
              <a:ext cx="6141569" cy="1840494"/>
              <a:chOff x="0" y="0"/>
              <a:chExt cx="7745188" cy="2321063"/>
            </a:xfrm>
          </p:grpSpPr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id="{9A1A0333-EF70-477F-BEF8-0BD6282D2B86}"/>
                  </a:ext>
                </a:extLst>
              </p:cNvPr>
              <p:cNvSpPr/>
              <p:nvPr/>
            </p:nvSpPr>
            <p:spPr>
              <a:xfrm>
                <a:off x="0" y="0"/>
                <a:ext cx="7745188" cy="2321063"/>
              </a:xfrm>
              <a:custGeom>
                <a:avLst/>
                <a:gdLst/>
                <a:ahLst/>
                <a:cxnLst/>
                <a:rect l="l" t="t" r="r" b="b"/>
                <a:pathLst>
                  <a:path w="7745188" h="2321063">
                    <a:moveTo>
                      <a:pt x="0" y="0"/>
                    </a:moveTo>
                    <a:lnTo>
                      <a:pt x="7745188" y="0"/>
                    </a:lnTo>
                    <a:lnTo>
                      <a:pt x="7745188" y="2321063"/>
                    </a:lnTo>
                    <a:lnTo>
                      <a:pt x="0" y="232106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98230F5-61D2-44D0-81A6-66F369163C85}"/>
              </a:ext>
            </a:extLst>
          </p:cNvPr>
          <p:cNvSpPr txBox="1"/>
          <p:nvPr/>
        </p:nvSpPr>
        <p:spPr>
          <a:xfrm>
            <a:off x="2889535" y="4451076"/>
            <a:ext cx="6237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Đáp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án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5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 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000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hlinkClick r:id="rId6" action="ppaction://hlinksldjump"/>
            <a:extLst>
              <a:ext uri="{FF2B5EF4-FFF2-40B4-BE49-F238E27FC236}">
                <a16:creationId xmlns:a16="http://schemas.microsoft.com/office/drawing/2014/main" id="{D822B3CC-E197-4EC0-A909-4509B5560C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t="33194" r="26667" b="35108"/>
          <a:stretch/>
        </p:blipFill>
        <p:spPr>
          <a:xfrm>
            <a:off x="9288636" y="4803568"/>
            <a:ext cx="2829375" cy="191403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E714F11-68E8-4E0A-9616-26DF048E63E2}"/>
              </a:ext>
            </a:extLst>
          </p:cNvPr>
          <p:cNvGrpSpPr/>
          <p:nvPr/>
        </p:nvGrpSpPr>
        <p:grpSpPr>
          <a:xfrm>
            <a:off x="411635" y="13289"/>
            <a:ext cx="10660348" cy="4240860"/>
            <a:chOff x="590273" y="15260"/>
            <a:chExt cx="10660348" cy="42408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56B4BAD-3315-410E-B32B-7F71D5DA4E6A}"/>
                </a:ext>
              </a:extLst>
            </p:cNvPr>
            <p:cNvGrpSpPr/>
            <p:nvPr/>
          </p:nvGrpSpPr>
          <p:grpSpPr>
            <a:xfrm>
              <a:off x="941379" y="15260"/>
              <a:ext cx="10309242" cy="3992802"/>
              <a:chOff x="711450" y="-4062"/>
              <a:chExt cx="10309242" cy="399280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2CEAE9D-4EB1-45AA-A28E-429909963B84}"/>
                  </a:ext>
                </a:extLst>
              </p:cNvPr>
              <p:cNvGrpSpPr/>
              <p:nvPr/>
            </p:nvGrpSpPr>
            <p:grpSpPr>
              <a:xfrm>
                <a:off x="711450" y="293309"/>
                <a:ext cx="9385222" cy="3695431"/>
                <a:chOff x="888431" y="293310"/>
                <a:chExt cx="9385222" cy="3695431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9DF02233-1D0C-43B4-946E-8737E1D0E8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>
                <a:xfrm>
                  <a:off x="888431" y="293310"/>
                  <a:ext cx="9385222" cy="3695431"/>
                </a:xfrm>
                <a:prstGeom prst="rect">
                  <a:avLst/>
                </a:prstGeom>
              </p:spPr>
            </p:pic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E0176DF8-ED55-4D86-A951-D1E98D41AFF6}"/>
                    </a:ext>
                  </a:extLst>
                </p:cNvPr>
                <p:cNvGrpSpPr/>
                <p:nvPr/>
              </p:nvGrpSpPr>
              <p:grpSpPr>
                <a:xfrm>
                  <a:off x="1918347" y="1194674"/>
                  <a:ext cx="7644489" cy="1889007"/>
                  <a:chOff x="-1233" y="-54807"/>
                  <a:chExt cx="7745188" cy="1913890"/>
                </a:xfrm>
              </p:grpSpPr>
              <p:sp>
                <p:nvSpPr>
                  <p:cNvPr id="20" name="Freeform 6">
                    <a:extLst>
                      <a:ext uri="{FF2B5EF4-FFF2-40B4-BE49-F238E27FC236}">
                        <a16:creationId xmlns:a16="http://schemas.microsoft.com/office/drawing/2014/main" id="{6612EED3-FC45-4AEF-BC1B-DF095FB63440}"/>
                      </a:ext>
                    </a:extLst>
                  </p:cNvPr>
                  <p:cNvSpPr/>
                  <p:nvPr/>
                </p:nvSpPr>
                <p:spPr>
                  <a:xfrm>
                    <a:off x="-1233" y="-54807"/>
                    <a:ext cx="7745188" cy="19138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45188" h="1913890">
                        <a:moveTo>
                          <a:pt x="0" y="0"/>
                        </a:moveTo>
                        <a:lnTo>
                          <a:pt x="7745188" y="0"/>
                        </a:lnTo>
                        <a:lnTo>
                          <a:pt x="7745188" y="1913890"/>
                        </a:lnTo>
                        <a:lnTo>
                          <a:pt x="0" y="19138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83C711B-1757-4347-9C77-4D88A515FE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921" t="26136" r="28638" b="23298"/>
              <a:stretch/>
            </p:blipFill>
            <p:spPr>
              <a:xfrm>
                <a:off x="9252289" y="-4062"/>
                <a:ext cx="1768403" cy="2058495"/>
              </a:xfrm>
              <a:prstGeom prst="rect">
                <a:avLst/>
              </a:prstGeom>
            </p:spPr>
          </p:pic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E0C779A-245A-43EC-804D-673364298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77" t="29306" r="28333" b="28750"/>
            <a:stretch/>
          </p:blipFill>
          <p:spPr>
            <a:xfrm>
              <a:off x="590273" y="3020412"/>
              <a:ext cx="1331307" cy="1235708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E63B551-47F3-4CDE-A0EC-CF39DFCD1DA7}"/>
              </a:ext>
            </a:extLst>
          </p:cNvPr>
          <p:cNvSpPr txBox="1"/>
          <p:nvPr/>
        </p:nvSpPr>
        <p:spPr>
          <a:xfrm>
            <a:off x="1886632" y="1105350"/>
            <a:ext cx="7498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2: 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Nêu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giá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trị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chữ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123 576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7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0C7A6-F2B8-4A26-BFF4-56A30DA8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41"/>
            <a:ext cx="12192000" cy="684655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38215D1-3FAF-4B81-85BD-DC44A0237B69}"/>
              </a:ext>
            </a:extLst>
          </p:cNvPr>
          <p:cNvGrpSpPr/>
          <p:nvPr/>
        </p:nvGrpSpPr>
        <p:grpSpPr>
          <a:xfrm>
            <a:off x="2098960" y="3988741"/>
            <a:ext cx="7285699" cy="2477138"/>
            <a:chOff x="2098960" y="3988741"/>
            <a:chExt cx="7285699" cy="2477138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5D14221-6D2D-4A4A-AC06-D5763DBF0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098960" y="3988741"/>
              <a:ext cx="7285699" cy="2477138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5DBB8AE-8253-4FEA-9B4B-AD517F923AC7}"/>
                </a:ext>
              </a:extLst>
            </p:cNvPr>
            <p:cNvGrpSpPr/>
            <p:nvPr/>
          </p:nvGrpSpPr>
          <p:grpSpPr>
            <a:xfrm>
              <a:off x="2903364" y="4148461"/>
              <a:ext cx="6141569" cy="1840494"/>
              <a:chOff x="0" y="0"/>
              <a:chExt cx="7745188" cy="2321063"/>
            </a:xfrm>
          </p:grpSpPr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id="{9A1A0333-EF70-477F-BEF8-0BD6282D2B86}"/>
                  </a:ext>
                </a:extLst>
              </p:cNvPr>
              <p:cNvSpPr/>
              <p:nvPr/>
            </p:nvSpPr>
            <p:spPr>
              <a:xfrm>
                <a:off x="0" y="0"/>
                <a:ext cx="7745188" cy="2321063"/>
              </a:xfrm>
              <a:custGeom>
                <a:avLst/>
                <a:gdLst/>
                <a:ahLst/>
                <a:cxnLst/>
                <a:rect l="l" t="t" r="r" b="b"/>
                <a:pathLst>
                  <a:path w="7745188" h="2321063">
                    <a:moveTo>
                      <a:pt x="0" y="0"/>
                    </a:moveTo>
                    <a:lnTo>
                      <a:pt x="7745188" y="0"/>
                    </a:lnTo>
                    <a:lnTo>
                      <a:pt x="7745188" y="2321063"/>
                    </a:lnTo>
                    <a:lnTo>
                      <a:pt x="0" y="232106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98230F5-61D2-44D0-81A6-66F369163C85}"/>
              </a:ext>
            </a:extLst>
          </p:cNvPr>
          <p:cNvSpPr txBox="1"/>
          <p:nvPr/>
        </p:nvSpPr>
        <p:spPr>
          <a:xfrm>
            <a:off x="3187486" y="4553818"/>
            <a:ext cx="6237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Đáp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án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5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99 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715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hlinkClick r:id="rId6" action="ppaction://hlinksldjump"/>
            <a:extLst>
              <a:ext uri="{FF2B5EF4-FFF2-40B4-BE49-F238E27FC236}">
                <a16:creationId xmlns:a16="http://schemas.microsoft.com/office/drawing/2014/main" id="{D822B3CC-E197-4EC0-A909-4509B5560C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7" t="33194" r="26667" b="35108"/>
          <a:stretch/>
        </p:blipFill>
        <p:spPr>
          <a:xfrm>
            <a:off x="9288636" y="4803568"/>
            <a:ext cx="2829375" cy="191403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E714F11-68E8-4E0A-9616-26DF048E63E2}"/>
              </a:ext>
            </a:extLst>
          </p:cNvPr>
          <p:cNvGrpSpPr/>
          <p:nvPr/>
        </p:nvGrpSpPr>
        <p:grpSpPr>
          <a:xfrm>
            <a:off x="411635" y="13289"/>
            <a:ext cx="10660348" cy="4240860"/>
            <a:chOff x="590273" y="15260"/>
            <a:chExt cx="10660348" cy="42408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56B4BAD-3315-410E-B32B-7F71D5DA4E6A}"/>
                </a:ext>
              </a:extLst>
            </p:cNvPr>
            <p:cNvGrpSpPr/>
            <p:nvPr/>
          </p:nvGrpSpPr>
          <p:grpSpPr>
            <a:xfrm>
              <a:off x="941379" y="15260"/>
              <a:ext cx="10309242" cy="3992802"/>
              <a:chOff x="711450" y="-4062"/>
              <a:chExt cx="10309242" cy="399280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2CEAE9D-4EB1-45AA-A28E-429909963B84}"/>
                  </a:ext>
                </a:extLst>
              </p:cNvPr>
              <p:cNvGrpSpPr/>
              <p:nvPr/>
            </p:nvGrpSpPr>
            <p:grpSpPr>
              <a:xfrm>
                <a:off x="711450" y="293309"/>
                <a:ext cx="9385222" cy="3695431"/>
                <a:chOff x="888431" y="293310"/>
                <a:chExt cx="9385222" cy="3695431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9DF02233-1D0C-43B4-946E-8737E1D0E8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>
                <a:xfrm>
                  <a:off x="888431" y="293310"/>
                  <a:ext cx="9385222" cy="3695431"/>
                </a:xfrm>
                <a:prstGeom prst="rect">
                  <a:avLst/>
                </a:prstGeom>
              </p:spPr>
            </p:pic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E0176DF8-ED55-4D86-A951-D1E98D41AFF6}"/>
                    </a:ext>
                  </a:extLst>
                </p:cNvPr>
                <p:cNvGrpSpPr/>
                <p:nvPr/>
              </p:nvGrpSpPr>
              <p:grpSpPr>
                <a:xfrm>
                  <a:off x="1918347" y="1194674"/>
                  <a:ext cx="7644489" cy="1889007"/>
                  <a:chOff x="-1233" y="-54807"/>
                  <a:chExt cx="7745188" cy="1913890"/>
                </a:xfrm>
              </p:grpSpPr>
              <p:sp>
                <p:nvSpPr>
                  <p:cNvPr id="20" name="Freeform 6">
                    <a:extLst>
                      <a:ext uri="{FF2B5EF4-FFF2-40B4-BE49-F238E27FC236}">
                        <a16:creationId xmlns:a16="http://schemas.microsoft.com/office/drawing/2014/main" id="{6612EED3-FC45-4AEF-BC1B-DF095FB63440}"/>
                      </a:ext>
                    </a:extLst>
                  </p:cNvPr>
                  <p:cNvSpPr/>
                  <p:nvPr/>
                </p:nvSpPr>
                <p:spPr>
                  <a:xfrm>
                    <a:off x="-1233" y="-54807"/>
                    <a:ext cx="7745188" cy="19138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45188" h="1913890">
                        <a:moveTo>
                          <a:pt x="0" y="0"/>
                        </a:moveTo>
                        <a:lnTo>
                          <a:pt x="7745188" y="0"/>
                        </a:lnTo>
                        <a:lnTo>
                          <a:pt x="7745188" y="1913890"/>
                        </a:lnTo>
                        <a:lnTo>
                          <a:pt x="0" y="19138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83C711B-1757-4347-9C77-4D88A515FE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921" t="26136" r="28638" b="23298"/>
              <a:stretch/>
            </p:blipFill>
            <p:spPr>
              <a:xfrm>
                <a:off x="9252289" y="-4062"/>
                <a:ext cx="1768403" cy="2058495"/>
              </a:xfrm>
              <a:prstGeom prst="rect">
                <a:avLst/>
              </a:prstGeom>
            </p:spPr>
          </p:pic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E0C779A-245A-43EC-804D-673364298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77" t="29306" r="28333" b="28750"/>
            <a:stretch/>
          </p:blipFill>
          <p:spPr>
            <a:xfrm>
              <a:off x="590273" y="3020412"/>
              <a:ext cx="1331307" cy="1235708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E63B551-47F3-4CDE-A0EC-CF39DFCD1DA7}"/>
              </a:ext>
            </a:extLst>
          </p:cNvPr>
          <p:cNvSpPr txBox="1"/>
          <p:nvPr/>
        </p:nvSpPr>
        <p:spPr>
          <a:xfrm>
            <a:off x="1886632" y="869045"/>
            <a:ext cx="74980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3: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bé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nhất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312 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348; </a:t>
            </a:r>
            <a:r>
              <a:rPr lang="en-US" sz="40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99</a:t>
            </a:r>
            <a:r>
              <a:rPr lang="en-US" sz="40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715; 1 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257 386.</a:t>
            </a:r>
          </a:p>
          <a:p>
            <a:pPr lvl="0"/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2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4AE354-C18F-FBB3-1EB4-66151A517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64" y="-1180607"/>
            <a:ext cx="10638442" cy="56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8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511209"/>
          </a:xfrm>
          <a:custGeom>
            <a:avLst/>
            <a:gdLst>
              <a:gd name="connsiteX0" fmla="*/ 0 w 11688947"/>
              <a:gd name="connsiteY0" fmla="*/ 1085223 h 6511209"/>
              <a:gd name="connsiteX1" fmla="*/ 1085223 w 11688947"/>
              <a:gd name="connsiteY1" fmla="*/ 0 h 6511209"/>
              <a:gd name="connsiteX2" fmla="*/ 10603724 w 11688947"/>
              <a:gd name="connsiteY2" fmla="*/ 0 h 6511209"/>
              <a:gd name="connsiteX3" fmla="*/ 11688947 w 11688947"/>
              <a:gd name="connsiteY3" fmla="*/ 1085223 h 6511209"/>
              <a:gd name="connsiteX4" fmla="*/ 11688947 w 11688947"/>
              <a:gd name="connsiteY4" fmla="*/ 5425986 h 6511209"/>
              <a:gd name="connsiteX5" fmla="*/ 10603724 w 11688947"/>
              <a:gd name="connsiteY5" fmla="*/ 6511209 h 6511209"/>
              <a:gd name="connsiteX6" fmla="*/ 1085223 w 11688947"/>
              <a:gd name="connsiteY6" fmla="*/ 6511209 h 6511209"/>
              <a:gd name="connsiteX7" fmla="*/ 0 w 11688947"/>
              <a:gd name="connsiteY7" fmla="*/ 5425986 h 6511209"/>
              <a:gd name="connsiteX8" fmla="*/ 0 w 11688947"/>
              <a:gd name="connsiteY8" fmla="*/ 1085223 h 6511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511209" fill="none" extrusionOk="0">
                <a:moveTo>
                  <a:pt x="0" y="1085223"/>
                </a:moveTo>
                <a:cubicBezTo>
                  <a:pt x="-34169" y="487996"/>
                  <a:pt x="476167" y="55104"/>
                  <a:pt x="1085223" y="0"/>
                </a:cubicBezTo>
                <a:cubicBezTo>
                  <a:pt x="4137517" y="77600"/>
                  <a:pt x="7482223" y="-27269"/>
                  <a:pt x="10603724" y="0"/>
                </a:cubicBezTo>
                <a:cubicBezTo>
                  <a:pt x="11212130" y="-11944"/>
                  <a:pt x="11780350" y="512779"/>
                  <a:pt x="11688947" y="1085223"/>
                </a:cubicBezTo>
                <a:cubicBezTo>
                  <a:pt x="11797947" y="1807282"/>
                  <a:pt x="11610738" y="3905886"/>
                  <a:pt x="11688947" y="5425986"/>
                </a:cubicBezTo>
                <a:cubicBezTo>
                  <a:pt x="11622885" y="5999495"/>
                  <a:pt x="11144495" y="6537045"/>
                  <a:pt x="10603724" y="6511209"/>
                </a:cubicBezTo>
                <a:cubicBezTo>
                  <a:pt x="9218622" y="6560386"/>
                  <a:pt x="2367079" y="6388507"/>
                  <a:pt x="1085223" y="6511209"/>
                </a:cubicBezTo>
                <a:cubicBezTo>
                  <a:pt x="479309" y="6561602"/>
                  <a:pt x="-12579" y="6036168"/>
                  <a:pt x="0" y="5425986"/>
                </a:cubicBezTo>
                <a:cubicBezTo>
                  <a:pt x="47022" y="3353483"/>
                  <a:pt x="104569" y="2404632"/>
                  <a:pt x="0" y="1085223"/>
                </a:cubicBezTo>
                <a:close/>
              </a:path>
              <a:path w="11688947" h="6511209" stroke="0" extrusionOk="0">
                <a:moveTo>
                  <a:pt x="0" y="1085223"/>
                </a:moveTo>
                <a:cubicBezTo>
                  <a:pt x="105112" y="473856"/>
                  <a:pt x="554635" y="-4588"/>
                  <a:pt x="1085223" y="0"/>
                </a:cubicBezTo>
                <a:cubicBezTo>
                  <a:pt x="2691387" y="-129276"/>
                  <a:pt x="8070253" y="-77778"/>
                  <a:pt x="10603724" y="0"/>
                </a:cubicBezTo>
                <a:cubicBezTo>
                  <a:pt x="11167436" y="-113621"/>
                  <a:pt x="11672557" y="580382"/>
                  <a:pt x="11688947" y="1085223"/>
                </a:cubicBezTo>
                <a:cubicBezTo>
                  <a:pt x="11770546" y="2190504"/>
                  <a:pt x="11843247" y="4525296"/>
                  <a:pt x="11688947" y="5425986"/>
                </a:cubicBezTo>
                <a:cubicBezTo>
                  <a:pt x="11711276" y="6072427"/>
                  <a:pt x="11109147" y="6543132"/>
                  <a:pt x="10603724" y="6511209"/>
                </a:cubicBezTo>
                <a:cubicBezTo>
                  <a:pt x="7844464" y="6555429"/>
                  <a:pt x="4376217" y="6481827"/>
                  <a:pt x="1085223" y="6511209"/>
                </a:cubicBezTo>
                <a:cubicBezTo>
                  <a:pt x="483595" y="6502463"/>
                  <a:pt x="-10872" y="6022825"/>
                  <a:pt x="0" y="5425986"/>
                </a:cubicBezTo>
                <a:cubicBezTo>
                  <a:pt x="-159954" y="4546363"/>
                  <a:pt x="22140" y="1815690"/>
                  <a:pt x="0" y="1085223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8814" y="333716"/>
            <a:ext cx="11004000" cy="1023847"/>
            <a:chOff x="714129" y="484910"/>
            <a:chExt cx="11004000" cy="1023847"/>
          </a:xfrm>
        </p:grpSpPr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56449C4-9B55-2E5C-A35C-36D328BE3801}"/>
                </a:ext>
              </a:extLst>
            </p:cNvPr>
            <p:cNvGrpSpPr/>
            <p:nvPr/>
          </p:nvGrpSpPr>
          <p:grpSpPr>
            <a:xfrm>
              <a:off x="714129" y="484910"/>
              <a:ext cx="772160" cy="701040"/>
              <a:chOff x="667518" y="406400"/>
              <a:chExt cx="772160" cy="701040"/>
            </a:xfrm>
            <a:solidFill>
              <a:srgbClr val="00B0F0"/>
            </a:solidFill>
          </p:grpSpPr>
          <p:sp>
            <p:nvSpPr>
              <p:cNvPr id="14" name="Isosceles Triangle 8">
                <a:extLst>
                  <a:ext uri="{FF2B5EF4-FFF2-40B4-BE49-F238E27FC236}">
                    <a16:creationId xmlns:a16="http://schemas.microsoft.com/office/drawing/2014/main" id="{DBD5C094-E002-9059-F458-25F8F6050FE9}"/>
                  </a:ext>
                </a:extLst>
              </p:cNvPr>
              <p:cNvSpPr/>
              <p:nvPr/>
            </p:nvSpPr>
            <p:spPr>
              <a:xfrm>
                <a:off x="667518" y="406400"/>
                <a:ext cx="772160" cy="70104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4621D-4212-F64C-0706-3A12F8B2D3A5}"/>
                  </a:ext>
                </a:extLst>
              </p:cNvPr>
              <p:cNvSpPr txBox="1"/>
              <p:nvPr/>
            </p:nvSpPr>
            <p:spPr>
              <a:xfrm>
                <a:off x="830078" y="579295"/>
                <a:ext cx="60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Cookies" panose="02040603050506020204" pitchFamily="18" charset="0"/>
                    <a:ea typeface="+mn-ea"/>
                    <a:cs typeface="+mn-cs"/>
                  </a:rPr>
                  <a:t>1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5D34CA2-2112-1C09-1D68-6F5821B06B5B}"/>
                </a:ext>
              </a:extLst>
            </p:cNvPr>
            <p:cNvSpPr txBox="1"/>
            <p:nvPr/>
          </p:nvSpPr>
          <p:spPr>
            <a:xfrm>
              <a:off x="1450069" y="554650"/>
              <a:ext cx="102680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defRPr/>
              </a:pP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Nối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dân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xuất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Thống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kê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năm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2019)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với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cách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đọc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đó</a:t>
              </a:r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Google Shape;8497;p43">
            <a:extLst>
              <a:ext uri="{FF2B5EF4-FFF2-40B4-BE49-F238E27FC236}">
                <a16:creationId xmlns:a16="http://schemas.microsoft.com/office/drawing/2014/main" id="{30317AB9-9923-820C-23B9-C0F7784B1177}"/>
              </a:ext>
            </a:extLst>
          </p:cNvPr>
          <p:cNvSpPr/>
          <p:nvPr/>
        </p:nvSpPr>
        <p:spPr>
          <a:xfrm>
            <a:off x="532811" y="1390733"/>
            <a:ext cx="1957125" cy="84984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Cao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Bằng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</a:p>
          <a:p>
            <a:pPr algn="ctr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530 341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9" name="Google Shape;8497;p43">
            <a:extLst>
              <a:ext uri="{FF2B5EF4-FFF2-40B4-BE49-F238E27FC236}">
                <a16:creationId xmlns:a16="http://schemas.microsoft.com/office/drawing/2014/main" id="{540B1285-880B-09EF-0491-E80B8E2D279B}"/>
              </a:ext>
            </a:extLst>
          </p:cNvPr>
          <p:cNvSpPr/>
          <p:nvPr/>
        </p:nvSpPr>
        <p:spPr>
          <a:xfrm>
            <a:off x="4058715" y="1390735"/>
            <a:ext cx="7664099" cy="8498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triệu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hai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bảy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nghìn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bảy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chín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mốt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8" name="Google Shape;8497;p43">
            <a:extLst>
              <a:ext uri="{FF2B5EF4-FFF2-40B4-BE49-F238E27FC236}">
                <a16:creationId xmlns:a16="http://schemas.microsoft.com/office/drawing/2014/main" id="{30317AB9-9923-820C-23B9-C0F7784B1177}"/>
              </a:ext>
            </a:extLst>
          </p:cNvPr>
          <p:cNvSpPr/>
          <p:nvPr/>
        </p:nvSpPr>
        <p:spPr>
          <a:xfrm>
            <a:off x="476188" y="2308882"/>
            <a:ext cx="1957125" cy="84984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Hải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Phòng</a:t>
            </a:r>
            <a:endParaRPr lang="en-US" sz="2200" b="1" kern="0" dirty="0" smtClea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  <a:p>
            <a:pPr algn="ctr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2 028 514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9" name="Google Shape;8497;p43">
            <a:extLst>
              <a:ext uri="{FF2B5EF4-FFF2-40B4-BE49-F238E27FC236}">
                <a16:creationId xmlns:a16="http://schemas.microsoft.com/office/drawing/2014/main" id="{30317AB9-9923-820C-23B9-C0F7784B1177}"/>
              </a:ext>
            </a:extLst>
          </p:cNvPr>
          <p:cNvSpPr/>
          <p:nvPr/>
        </p:nvSpPr>
        <p:spPr>
          <a:xfrm>
            <a:off x="476190" y="3206885"/>
            <a:ext cx="1957125" cy="84984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Nghệ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An</a:t>
            </a:r>
          </a:p>
          <a:p>
            <a:pPr algn="ctr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3 327 791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0" name="Google Shape;8497;p43">
            <a:extLst>
              <a:ext uri="{FF2B5EF4-FFF2-40B4-BE49-F238E27FC236}">
                <a16:creationId xmlns:a16="http://schemas.microsoft.com/office/drawing/2014/main" id="{30317AB9-9923-820C-23B9-C0F7784B1177}"/>
              </a:ext>
            </a:extLst>
          </p:cNvPr>
          <p:cNvSpPr/>
          <p:nvPr/>
        </p:nvSpPr>
        <p:spPr>
          <a:xfrm>
            <a:off x="476190" y="4114880"/>
            <a:ext cx="1957125" cy="84984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Vũng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Tàu</a:t>
            </a:r>
            <a:endParaRPr lang="en-US" sz="2200" b="1" kern="0" dirty="0" smtClea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  <a:p>
            <a:pPr algn="ctr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1 148 313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1" name="Google Shape;8497;p43">
            <a:extLst>
              <a:ext uri="{FF2B5EF4-FFF2-40B4-BE49-F238E27FC236}">
                <a16:creationId xmlns:a16="http://schemas.microsoft.com/office/drawing/2014/main" id="{30317AB9-9923-820C-23B9-C0F7784B1177}"/>
              </a:ext>
            </a:extLst>
          </p:cNvPr>
          <p:cNvSpPr/>
          <p:nvPr/>
        </p:nvSpPr>
        <p:spPr>
          <a:xfrm>
            <a:off x="476189" y="5023726"/>
            <a:ext cx="1957125" cy="84984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1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Bình</a:t>
            </a:r>
            <a:r>
              <a:rPr lang="en-US" sz="21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1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Phước</a:t>
            </a:r>
            <a:endParaRPr lang="en-US" sz="2100" b="1" kern="0" dirty="0" smtClea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  <a:p>
            <a:pPr algn="ctr" defTabSz="1219170">
              <a:buClr>
                <a:srgbClr val="000000"/>
              </a:buClr>
            </a:pPr>
            <a:r>
              <a:rPr lang="en-US" sz="21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994 679</a:t>
            </a:r>
            <a:endParaRPr sz="21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3" name="Google Shape;8497;p43">
            <a:extLst>
              <a:ext uri="{FF2B5EF4-FFF2-40B4-BE49-F238E27FC236}">
                <a16:creationId xmlns:a16="http://schemas.microsoft.com/office/drawing/2014/main" id="{30317AB9-9923-820C-23B9-C0F7784B1177}"/>
              </a:ext>
            </a:extLst>
          </p:cNvPr>
          <p:cNvSpPr/>
          <p:nvPr/>
        </p:nvSpPr>
        <p:spPr>
          <a:xfrm>
            <a:off x="476188" y="5949464"/>
            <a:ext cx="1957125" cy="84984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Cần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Thơ</a:t>
            </a:r>
            <a:endParaRPr lang="en-US" sz="2200" b="1" kern="0" dirty="0" smtClea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  <a:p>
            <a:pPr algn="ctr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1 235 171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4" name="Google Shape;8497;p43">
            <a:extLst>
              <a:ext uri="{FF2B5EF4-FFF2-40B4-BE49-F238E27FC236}">
                <a16:creationId xmlns:a16="http://schemas.microsoft.com/office/drawing/2014/main" id="{540B1285-880B-09EF-0491-E80B8E2D279B}"/>
              </a:ext>
            </a:extLst>
          </p:cNvPr>
          <p:cNvSpPr/>
          <p:nvPr/>
        </p:nvSpPr>
        <p:spPr>
          <a:xfrm>
            <a:off x="4058715" y="2291208"/>
            <a:ext cx="7664099" cy="8498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nghìn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bốn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mốt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5" name="Google Shape;8497;p43">
            <a:extLst>
              <a:ext uri="{FF2B5EF4-FFF2-40B4-BE49-F238E27FC236}">
                <a16:creationId xmlns:a16="http://schemas.microsoft.com/office/drawing/2014/main" id="{540B1285-880B-09EF-0491-E80B8E2D279B}"/>
              </a:ext>
            </a:extLst>
          </p:cNvPr>
          <p:cNvSpPr/>
          <p:nvPr/>
        </p:nvSpPr>
        <p:spPr>
          <a:xfrm>
            <a:off x="4058714" y="3191681"/>
            <a:ext cx="7664099" cy="8498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Một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triệu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một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bốn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tám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nghìn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mười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6" name="Google Shape;8497;p43">
            <a:extLst>
              <a:ext uri="{FF2B5EF4-FFF2-40B4-BE49-F238E27FC236}">
                <a16:creationId xmlns:a16="http://schemas.microsoft.com/office/drawing/2014/main" id="{540B1285-880B-09EF-0491-E80B8E2D279B}"/>
              </a:ext>
            </a:extLst>
          </p:cNvPr>
          <p:cNvSpPr/>
          <p:nvPr/>
        </p:nvSpPr>
        <p:spPr>
          <a:xfrm>
            <a:off x="4058714" y="4085465"/>
            <a:ext cx="7664099" cy="8498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Hai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triệu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không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hai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tám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nghìn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mười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bốn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7" name="Google Shape;8497;p43">
            <a:extLst>
              <a:ext uri="{FF2B5EF4-FFF2-40B4-BE49-F238E27FC236}">
                <a16:creationId xmlns:a16="http://schemas.microsoft.com/office/drawing/2014/main" id="{540B1285-880B-09EF-0491-E80B8E2D279B}"/>
              </a:ext>
            </a:extLst>
          </p:cNvPr>
          <p:cNvSpPr/>
          <p:nvPr/>
        </p:nvSpPr>
        <p:spPr>
          <a:xfrm>
            <a:off x="4058713" y="4982283"/>
            <a:ext cx="7664099" cy="8498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Một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triệu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hai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ba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lăm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nghìn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một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bảy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mốt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28" name="Google Shape;8497;p43">
            <a:extLst>
              <a:ext uri="{FF2B5EF4-FFF2-40B4-BE49-F238E27FC236}">
                <a16:creationId xmlns:a16="http://schemas.microsoft.com/office/drawing/2014/main" id="{540B1285-880B-09EF-0491-E80B8E2D279B}"/>
              </a:ext>
            </a:extLst>
          </p:cNvPr>
          <p:cNvSpPr/>
          <p:nvPr/>
        </p:nvSpPr>
        <p:spPr>
          <a:xfrm>
            <a:off x="4058712" y="5882756"/>
            <a:ext cx="7664099" cy="8498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Chín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chín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tư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nghìn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sáu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trăm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bảy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mươi</a:t>
            </a:r>
            <a:r>
              <a:rPr lang="en-US" sz="2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 </a:t>
            </a:r>
            <a:r>
              <a:rPr lang="en-US" sz="2200" b="1" kern="0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chín</a:t>
            </a:r>
            <a:endParaRPr sz="2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3" name="Straight Arrow Connector 2"/>
          <p:cNvCxnSpPr>
            <a:endCxn id="24" idx="1"/>
          </p:cNvCxnSpPr>
          <p:nvPr/>
        </p:nvCxnSpPr>
        <p:spPr>
          <a:xfrm>
            <a:off x="2464643" y="1815659"/>
            <a:ext cx="1594072" cy="90047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26" idx="1"/>
          </p:cNvCxnSpPr>
          <p:nvPr/>
        </p:nvCxnSpPr>
        <p:spPr>
          <a:xfrm>
            <a:off x="2405307" y="2707539"/>
            <a:ext cx="1653407" cy="180285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9" idx="1"/>
          </p:cNvCxnSpPr>
          <p:nvPr/>
        </p:nvCxnSpPr>
        <p:spPr>
          <a:xfrm flipV="1">
            <a:off x="2405306" y="1815660"/>
            <a:ext cx="1653409" cy="183220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25" idx="1"/>
          </p:cNvCxnSpPr>
          <p:nvPr/>
        </p:nvCxnSpPr>
        <p:spPr>
          <a:xfrm flipV="1">
            <a:off x="2405306" y="3616606"/>
            <a:ext cx="1653408" cy="91893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8" idx="1"/>
          </p:cNvCxnSpPr>
          <p:nvPr/>
        </p:nvCxnSpPr>
        <p:spPr>
          <a:xfrm>
            <a:off x="2405306" y="5407207"/>
            <a:ext cx="1653406" cy="90047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3" idx="3"/>
            <a:endCxn id="27" idx="1"/>
          </p:cNvCxnSpPr>
          <p:nvPr/>
        </p:nvCxnSpPr>
        <p:spPr>
          <a:xfrm flipV="1">
            <a:off x="2433313" y="5407208"/>
            <a:ext cx="1625400" cy="96718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1928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8814" y="333716"/>
            <a:ext cx="11971422" cy="1023847"/>
            <a:chOff x="714129" y="484910"/>
            <a:chExt cx="11971422" cy="1023847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5D34CA2-2112-1C09-1D68-6F5821B06B5B}"/>
                </a:ext>
              </a:extLst>
            </p:cNvPr>
            <p:cNvSpPr txBox="1"/>
            <p:nvPr/>
          </p:nvSpPr>
          <p:spPr>
            <a:xfrm>
              <a:off x="1450068" y="554650"/>
              <a:ext cx="1123548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Viết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vào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chỗ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chấm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thích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hợp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Cho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805 713 354.</a:t>
              </a:r>
            </a:p>
          </p:txBody>
        </p:sp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56449C4-9B55-2E5C-A35C-36D328BE3801}"/>
                </a:ext>
              </a:extLst>
            </p:cNvPr>
            <p:cNvGrpSpPr/>
            <p:nvPr/>
          </p:nvGrpSpPr>
          <p:grpSpPr>
            <a:xfrm>
              <a:off x="714129" y="484910"/>
              <a:ext cx="772160" cy="757670"/>
              <a:chOff x="667518" y="406400"/>
              <a:chExt cx="772160" cy="757670"/>
            </a:xfrm>
            <a:solidFill>
              <a:srgbClr val="00B0F0"/>
            </a:solidFill>
          </p:grpSpPr>
          <p:sp>
            <p:nvSpPr>
              <p:cNvPr id="14" name="Isosceles Triangle 8">
                <a:extLst>
                  <a:ext uri="{FF2B5EF4-FFF2-40B4-BE49-F238E27FC236}">
                    <a16:creationId xmlns:a16="http://schemas.microsoft.com/office/drawing/2014/main" id="{DBD5C094-E002-9059-F458-25F8F6050FE9}"/>
                  </a:ext>
                </a:extLst>
              </p:cNvPr>
              <p:cNvSpPr/>
              <p:nvPr/>
            </p:nvSpPr>
            <p:spPr>
              <a:xfrm>
                <a:off x="667518" y="406400"/>
                <a:ext cx="772160" cy="70104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4621D-4212-F64C-0706-3A12F8B2D3A5}"/>
                  </a:ext>
                </a:extLst>
              </p:cNvPr>
              <p:cNvSpPr txBox="1"/>
              <p:nvPr/>
            </p:nvSpPr>
            <p:spPr>
              <a:xfrm>
                <a:off x="830078" y="579295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dirty="0">
                    <a:solidFill>
                      <a:prstClr val="white"/>
                    </a:solidFill>
                    <a:latin typeface="UTM Cookies" panose="02040603050506020204" pitchFamily="18" charset="0"/>
                  </a:rPr>
                  <a:t>2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Hộp Văn bản 25">
            <a:extLst>
              <a:ext uri="{FF2B5EF4-FFF2-40B4-BE49-F238E27FC236}">
                <a16:creationId xmlns:a16="http://schemas.microsoft.com/office/drawing/2014/main" id="{0ADF44AD-C3AA-915D-6251-5DA41C4D3A2D}"/>
              </a:ext>
            </a:extLst>
          </p:cNvPr>
          <p:cNvSpPr txBox="1"/>
          <p:nvPr/>
        </p:nvSpPr>
        <p:spPr>
          <a:xfrm>
            <a:off x="476971" y="1462504"/>
            <a:ext cx="11417581" cy="3932992"/>
          </a:xfrm>
          <a:prstGeom prst="roundRect">
            <a:avLst/>
          </a:prstGeom>
          <a:solidFill>
            <a:srgbClr val="FCE9F1"/>
          </a:solidFill>
        </p:spPr>
        <p:txBody>
          <a:bodyPr wrap="square">
            <a:spAutoFit/>
          </a:bodyPr>
          <a:lstStyle/>
          <a:p>
            <a:pPr marL="61913" lvl="0" indent="-61913" algn="just">
              <a:lnSpc>
                <a:spcPct val="250000"/>
              </a:lnSpc>
              <a:buAutoNum type="alphaLcParenR"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thuộc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triệu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</a:t>
            </a:r>
          </a:p>
          <a:p>
            <a:pPr lvl="0" indent="3175" algn="just">
              <a:lnSpc>
                <a:spcPct val="250000"/>
              </a:lnSpc>
              <a:buAutoNum type="alphaLcParenR"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thuộc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nghìn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</a:t>
            </a:r>
          </a:p>
          <a:p>
            <a:pPr lvl="0" indent="3175" algn="just">
              <a:lnSpc>
                <a:spcPct val="250000"/>
              </a:lnSpc>
              <a:buAutoNum type="alphaLcParenR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vi-VN" sz="3000" b="1" dirty="0">
                <a:latin typeface="Arial" panose="020B0604020202020204" pitchFamily="34" charset="0"/>
                <a:cs typeface="Arial" panose="020B0604020202020204" pitchFamily="34" charset="0"/>
              </a:rPr>
              <a:t>chữ số thuộc lớp đơn vị của số đã cho là </a:t>
            </a:r>
            <a:r>
              <a:rPr lang="vi-VN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</a:t>
            </a:r>
            <a:endParaRPr kumimoji="0" lang="en-US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A6739F-77EA-5A5F-5F9B-B2C259532904}"/>
              </a:ext>
            </a:extLst>
          </p:cNvPr>
          <p:cNvSpPr txBox="1"/>
          <p:nvPr/>
        </p:nvSpPr>
        <p:spPr>
          <a:xfrm>
            <a:off x="9507277" y="2080195"/>
            <a:ext cx="1288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8, 0, </a:t>
            </a:r>
            <a:r>
              <a:rPr lang="vi-VN" sz="32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endParaRPr lang="vi-VN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A6739F-77EA-5A5F-5F9B-B2C259532904}"/>
              </a:ext>
            </a:extLst>
          </p:cNvPr>
          <p:cNvSpPr txBox="1"/>
          <p:nvPr/>
        </p:nvSpPr>
        <p:spPr>
          <a:xfrm>
            <a:off x="9507277" y="3269159"/>
            <a:ext cx="1288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7, 1, 3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A6739F-77EA-5A5F-5F9B-B2C259532904}"/>
              </a:ext>
            </a:extLst>
          </p:cNvPr>
          <p:cNvSpPr txBox="1"/>
          <p:nvPr/>
        </p:nvSpPr>
        <p:spPr>
          <a:xfrm>
            <a:off x="9673324" y="4347535"/>
            <a:ext cx="1288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3, 5, 4</a:t>
            </a:r>
          </a:p>
        </p:txBody>
      </p:sp>
    </p:spTree>
    <p:extLst>
      <p:ext uri="{BB962C8B-B14F-4D97-AF65-F5344CB8AC3E}">
        <p14:creationId xmlns:p14="http://schemas.microsoft.com/office/powerpoint/2010/main" val="28172615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1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8814" y="333716"/>
            <a:ext cx="11230032" cy="757670"/>
            <a:chOff x="714129" y="484910"/>
            <a:chExt cx="11230032" cy="757670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5D34CA2-2112-1C09-1D68-6F5821B06B5B}"/>
                </a:ext>
              </a:extLst>
            </p:cNvPr>
            <p:cNvSpPr txBox="1"/>
            <p:nvPr/>
          </p:nvSpPr>
          <p:spPr>
            <a:xfrm>
              <a:off x="1450069" y="554650"/>
              <a:ext cx="104940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a) </a:t>
              </a:r>
              <a:r>
                <a:rPr kumimoji="0" lang="en-US" sz="3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Viết</a:t>
              </a: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5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US" sz="3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theo</a:t>
              </a: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mẫu</a:t>
              </a: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).</a:t>
              </a:r>
              <a:endPara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56449C4-9B55-2E5C-A35C-36D328BE3801}"/>
                </a:ext>
              </a:extLst>
            </p:cNvPr>
            <p:cNvGrpSpPr/>
            <p:nvPr/>
          </p:nvGrpSpPr>
          <p:grpSpPr>
            <a:xfrm>
              <a:off x="714129" y="484910"/>
              <a:ext cx="772160" cy="757670"/>
              <a:chOff x="667518" y="406400"/>
              <a:chExt cx="772160" cy="757670"/>
            </a:xfrm>
            <a:solidFill>
              <a:srgbClr val="00B0F0"/>
            </a:solidFill>
          </p:grpSpPr>
          <p:sp>
            <p:nvSpPr>
              <p:cNvPr id="14" name="Isosceles Triangle 8">
                <a:extLst>
                  <a:ext uri="{FF2B5EF4-FFF2-40B4-BE49-F238E27FC236}">
                    <a16:creationId xmlns:a16="http://schemas.microsoft.com/office/drawing/2014/main" id="{DBD5C094-E002-9059-F458-25F8F6050FE9}"/>
                  </a:ext>
                </a:extLst>
              </p:cNvPr>
              <p:cNvSpPr/>
              <p:nvPr/>
            </p:nvSpPr>
            <p:spPr>
              <a:xfrm>
                <a:off x="667518" y="406400"/>
                <a:ext cx="772160" cy="70104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4621D-4212-F64C-0706-3A12F8B2D3A5}"/>
                  </a:ext>
                </a:extLst>
              </p:cNvPr>
              <p:cNvSpPr txBox="1"/>
              <p:nvPr/>
            </p:nvSpPr>
            <p:spPr>
              <a:xfrm>
                <a:off x="830078" y="579295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Cookies" panose="02040603050506020204" pitchFamily="18" charset="0"/>
                    <a:ea typeface="+mn-ea"/>
                    <a:cs typeface="+mn-cs"/>
                  </a:rPr>
                  <a:t>3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" name="Google Shape;8497;p43">
            <a:extLst>
              <a:ext uri="{FF2B5EF4-FFF2-40B4-BE49-F238E27FC236}">
                <a16:creationId xmlns:a16="http://schemas.microsoft.com/office/drawing/2014/main" id="{DC4E61A9-9F3E-0C9D-F0FF-2E4E77CDF847}"/>
              </a:ext>
            </a:extLst>
          </p:cNvPr>
          <p:cNvSpPr/>
          <p:nvPr/>
        </p:nvSpPr>
        <p:spPr>
          <a:xfrm>
            <a:off x="881374" y="2009761"/>
            <a:ext cx="9162529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64 507 </a:t>
            </a:r>
            <a:r>
              <a:rPr lang="vi-VN" sz="36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=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9" name="Google Shape;8497;p43">
            <a:extLst>
              <a:ext uri="{FF2B5EF4-FFF2-40B4-BE49-F238E27FC236}">
                <a16:creationId xmlns:a16="http://schemas.microsoft.com/office/drawing/2014/main" id="{2B0FBE33-8CAC-6DD1-615C-B1FB17CDC4D1}"/>
              </a:ext>
            </a:extLst>
          </p:cNvPr>
          <p:cNvSpPr/>
          <p:nvPr/>
        </p:nvSpPr>
        <p:spPr>
          <a:xfrm>
            <a:off x="881374" y="2918730"/>
            <a:ext cx="10048126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480 699 </a:t>
            </a:r>
            <a:r>
              <a:rPr lang="vi-VN" sz="36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=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0" name="Google Shape;8497;p43">
            <a:extLst>
              <a:ext uri="{FF2B5EF4-FFF2-40B4-BE49-F238E27FC236}">
                <a16:creationId xmlns:a16="http://schemas.microsoft.com/office/drawing/2014/main" id="{9E52E6E7-B02B-23CD-9E92-3B9C5C0633AB}"/>
              </a:ext>
            </a:extLst>
          </p:cNvPr>
          <p:cNvSpPr/>
          <p:nvPr/>
        </p:nvSpPr>
        <p:spPr>
          <a:xfrm>
            <a:off x="718814" y="3894093"/>
            <a:ext cx="11054993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372 460 </a:t>
            </a:r>
            <a:r>
              <a:rPr lang="vi-VN" sz="36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=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5" name="Google Shape;8497;p43">
            <a:extLst>
              <a:ext uri="{FF2B5EF4-FFF2-40B4-BE49-F238E27FC236}">
                <a16:creationId xmlns:a16="http://schemas.microsoft.com/office/drawing/2014/main" id="{DC4E61A9-9F3E-0C9D-F0FF-2E4E77CDF847}"/>
              </a:ext>
            </a:extLst>
          </p:cNvPr>
          <p:cNvSpPr/>
          <p:nvPr/>
        </p:nvSpPr>
        <p:spPr>
          <a:xfrm>
            <a:off x="1454754" y="1100792"/>
            <a:ext cx="9162529" cy="801384"/>
          </a:xfrm>
          <a:prstGeom prst="roundRect">
            <a:avLst>
              <a:gd name="adj" fmla="val 24073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pl-PL" sz="36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Mẫu: </a:t>
            </a:r>
            <a:r>
              <a:rPr lang="pl-PL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59 037 = 50 000 + 9 000 + 30 + 7.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8" name="Google Shape;8497;p43">
            <a:extLst>
              <a:ext uri="{FF2B5EF4-FFF2-40B4-BE49-F238E27FC236}">
                <a16:creationId xmlns:a16="http://schemas.microsoft.com/office/drawing/2014/main" id="{9E52E6E7-B02B-23CD-9E92-3B9C5C0633AB}"/>
              </a:ext>
            </a:extLst>
          </p:cNvPr>
          <p:cNvSpPr/>
          <p:nvPr/>
        </p:nvSpPr>
        <p:spPr>
          <a:xfrm>
            <a:off x="776939" y="4869098"/>
            <a:ext cx="11054993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7 401 923 </a:t>
            </a:r>
            <a:r>
              <a:rPr lang="vi-VN" sz="3200" b="1" kern="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=</a:t>
            </a:r>
            <a:endParaRPr sz="3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</p:spTree>
    <p:extLst>
      <p:ext uri="{BB962C8B-B14F-4D97-AF65-F5344CB8AC3E}">
        <p14:creationId xmlns:p14="http://schemas.microsoft.com/office/powerpoint/2010/main" val="29886572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8814" y="333716"/>
            <a:ext cx="11230032" cy="757670"/>
            <a:chOff x="714129" y="484910"/>
            <a:chExt cx="11230032" cy="757670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5D34CA2-2112-1C09-1D68-6F5821B06B5B}"/>
                </a:ext>
              </a:extLst>
            </p:cNvPr>
            <p:cNvSpPr txBox="1"/>
            <p:nvPr/>
          </p:nvSpPr>
          <p:spPr>
            <a:xfrm>
              <a:off x="1450069" y="554650"/>
              <a:ext cx="104940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a) </a:t>
              </a:r>
              <a:r>
                <a:rPr kumimoji="0" lang="en-US" sz="3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Viết</a:t>
              </a: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5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US" sz="3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theo</a:t>
              </a: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mẫu</a:t>
              </a: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).</a:t>
              </a:r>
              <a:endParaRPr kumimoji="0" lang="vi-VN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56449C4-9B55-2E5C-A35C-36D328BE3801}"/>
                </a:ext>
              </a:extLst>
            </p:cNvPr>
            <p:cNvGrpSpPr/>
            <p:nvPr/>
          </p:nvGrpSpPr>
          <p:grpSpPr>
            <a:xfrm>
              <a:off x="714129" y="484910"/>
              <a:ext cx="772160" cy="757670"/>
              <a:chOff x="667518" y="406400"/>
              <a:chExt cx="772160" cy="757670"/>
            </a:xfrm>
            <a:solidFill>
              <a:srgbClr val="00B0F0"/>
            </a:solidFill>
          </p:grpSpPr>
          <p:sp>
            <p:nvSpPr>
              <p:cNvPr id="14" name="Isosceles Triangle 8">
                <a:extLst>
                  <a:ext uri="{FF2B5EF4-FFF2-40B4-BE49-F238E27FC236}">
                    <a16:creationId xmlns:a16="http://schemas.microsoft.com/office/drawing/2014/main" id="{DBD5C094-E002-9059-F458-25F8F6050FE9}"/>
                  </a:ext>
                </a:extLst>
              </p:cNvPr>
              <p:cNvSpPr/>
              <p:nvPr/>
            </p:nvSpPr>
            <p:spPr>
              <a:xfrm>
                <a:off x="667518" y="406400"/>
                <a:ext cx="772160" cy="70104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4621D-4212-F64C-0706-3A12F8B2D3A5}"/>
                  </a:ext>
                </a:extLst>
              </p:cNvPr>
              <p:cNvSpPr txBox="1"/>
              <p:nvPr/>
            </p:nvSpPr>
            <p:spPr>
              <a:xfrm>
                <a:off x="830078" y="579295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Cookies" panose="02040603050506020204" pitchFamily="18" charset="0"/>
                    <a:ea typeface="+mn-ea"/>
                    <a:cs typeface="+mn-cs"/>
                  </a:rPr>
                  <a:t>3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" name="Google Shape;8497;p43">
            <a:extLst>
              <a:ext uri="{FF2B5EF4-FFF2-40B4-BE49-F238E27FC236}">
                <a16:creationId xmlns:a16="http://schemas.microsoft.com/office/drawing/2014/main" id="{DC4E61A9-9F3E-0C9D-F0FF-2E4E77CDF847}"/>
              </a:ext>
            </a:extLst>
          </p:cNvPr>
          <p:cNvSpPr/>
          <p:nvPr/>
        </p:nvSpPr>
        <p:spPr>
          <a:xfrm>
            <a:off x="881374" y="2009761"/>
            <a:ext cx="9162529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64 507 = 60 000 + 4 000 + 500 + 7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9" name="Google Shape;8497;p43">
            <a:extLst>
              <a:ext uri="{FF2B5EF4-FFF2-40B4-BE49-F238E27FC236}">
                <a16:creationId xmlns:a16="http://schemas.microsoft.com/office/drawing/2014/main" id="{2B0FBE33-8CAC-6DD1-615C-B1FB17CDC4D1}"/>
              </a:ext>
            </a:extLst>
          </p:cNvPr>
          <p:cNvSpPr/>
          <p:nvPr/>
        </p:nvSpPr>
        <p:spPr>
          <a:xfrm>
            <a:off x="881374" y="2918730"/>
            <a:ext cx="10048126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480 699 = 400 000 + 80 000 + 600 + 90 + 9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0" name="Google Shape;8497;p43">
            <a:extLst>
              <a:ext uri="{FF2B5EF4-FFF2-40B4-BE49-F238E27FC236}">
                <a16:creationId xmlns:a16="http://schemas.microsoft.com/office/drawing/2014/main" id="{9E52E6E7-B02B-23CD-9E92-3B9C5C0633AB}"/>
              </a:ext>
            </a:extLst>
          </p:cNvPr>
          <p:cNvSpPr/>
          <p:nvPr/>
        </p:nvSpPr>
        <p:spPr>
          <a:xfrm>
            <a:off x="718814" y="3894093"/>
            <a:ext cx="11054993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vi-VN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372 460 = 300 000 + 70 000 + 2 000 + 400 + 60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5" name="Google Shape;8497;p43">
            <a:extLst>
              <a:ext uri="{FF2B5EF4-FFF2-40B4-BE49-F238E27FC236}">
                <a16:creationId xmlns:a16="http://schemas.microsoft.com/office/drawing/2014/main" id="{DC4E61A9-9F3E-0C9D-F0FF-2E4E77CDF847}"/>
              </a:ext>
            </a:extLst>
          </p:cNvPr>
          <p:cNvSpPr/>
          <p:nvPr/>
        </p:nvSpPr>
        <p:spPr>
          <a:xfrm>
            <a:off x="1454754" y="1100792"/>
            <a:ext cx="9162529" cy="801384"/>
          </a:xfrm>
          <a:prstGeom prst="roundRect">
            <a:avLst>
              <a:gd name="adj" fmla="val 24073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pl-PL" sz="3600" b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Mẫu: </a:t>
            </a:r>
            <a:r>
              <a:rPr lang="pl-PL" sz="36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59 037 = 50 000 + 9 000 + 30 + 7.</a:t>
            </a:r>
            <a:endParaRPr sz="36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8" name="Google Shape;8497;p43">
            <a:extLst>
              <a:ext uri="{FF2B5EF4-FFF2-40B4-BE49-F238E27FC236}">
                <a16:creationId xmlns:a16="http://schemas.microsoft.com/office/drawing/2014/main" id="{9E52E6E7-B02B-23CD-9E92-3B9C5C0633AB}"/>
              </a:ext>
            </a:extLst>
          </p:cNvPr>
          <p:cNvSpPr/>
          <p:nvPr/>
        </p:nvSpPr>
        <p:spPr>
          <a:xfrm>
            <a:off x="776939" y="4869098"/>
            <a:ext cx="11054993" cy="801384"/>
          </a:xfrm>
          <a:prstGeom prst="roundRect">
            <a:avLst>
              <a:gd name="adj" fmla="val 24073"/>
            </a:avLst>
          </a:prstGeom>
          <a:solidFill>
            <a:srgbClr val="F8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  <a:sym typeface="Kavoon"/>
              </a:rPr>
              <a:t>7 401 923 = 7 000 000 + 400 000 + 1 000 + 900 + 20 + 3</a:t>
            </a:r>
            <a:endParaRPr sz="3200" b="1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  <a:sym typeface="Kavoon"/>
            </a:endParaRPr>
          </a:p>
        </p:txBody>
      </p:sp>
    </p:spTree>
    <p:extLst>
      <p:ext uri="{BB962C8B-B14F-4D97-AF65-F5344CB8AC3E}">
        <p14:creationId xmlns:p14="http://schemas.microsoft.com/office/powerpoint/2010/main" val="40707730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8814" y="333716"/>
            <a:ext cx="11230032" cy="777626"/>
            <a:chOff x="714129" y="484910"/>
            <a:chExt cx="11230032" cy="777626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5D34CA2-2112-1C09-1D68-6F5821B06B5B}"/>
                </a:ext>
              </a:extLst>
            </p:cNvPr>
            <p:cNvSpPr txBox="1"/>
            <p:nvPr/>
          </p:nvSpPr>
          <p:spPr>
            <a:xfrm>
              <a:off x="1450069" y="554650"/>
              <a:ext cx="104940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b)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  <a:endPara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56449C4-9B55-2E5C-A35C-36D328BE3801}"/>
                </a:ext>
              </a:extLst>
            </p:cNvPr>
            <p:cNvGrpSpPr/>
            <p:nvPr/>
          </p:nvGrpSpPr>
          <p:grpSpPr>
            <a:xfrm>
              <a:off x="714129" y="484910"/>
              <a:ext cx="772160" cy="757670"/>
              <a:chOff x="667518" y="406400"/>
              <a:chExt cx="772160" cy="757670"/>
            </a:xfrm>
            <a:solidFill>
              <a:srgbClr val="00B0F0"/>
            </a:solidFill>
          </p:grpSpPr>
          <p:sp>
            <p:nvSpPr>
              <p:cNvPr id="14" name="Isosceles Triangle 8">
                <a:extLst>
                  <a:ext uri="{FF2B5EF4-FFF2-40B4-BE49-F238E27FC236}">
                    <a16:creationId xmlns:a16="http://schemas.microsoft.com/office/drawing/2014/main" id="{DBD5C094-E002-9059-F458-25F8F6050FE9}"/>
                  </a:ext>
                </a:extLst>
              </p:cNvPr>
              <p:cNvSpPr/>
              <p:nvPr/>
            </p:nvSpPr>
            <p:spPr>
              <a:xfrm>
                <a:off x="667518" y="406400"/>
                <a:ext cx="772160" cy="70104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4621D-4212-F64C-0706-3A12F8B2D3A5}"/>
                  </a:ext>
                </a:extLst>
              </p:cNvPr>
              <p:cNvSpPr txBox="1"/>
              <p:nvPr/>
            </p:nvSpPr>
            <p:spPr>
              <a:xfrm>
                <a:off x="830078" y="579295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Cookies" panose="02040603050506020204" pitchFamily="18" charset="0"/>
                    <a:ea typeface="+mn-ea"/>
                    <a:cs typeface="+mn-cs"/>
                  </a:rPr>
                  <a:t>3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0538A7-3011-711A-BEEE-341FF0946CC1}"/>
              </a:ext>
            </a:extLst>
          </p:cNvPr>
          <p:cNvGrpSpPr/>
          <p:nvPr/>
        </p:nvGrpSpPr>
        <p:grpSpPr>
          <a:xfrm>
            <a:off x="1006868" y="1530850"/>
            <a:ext cx="10294706" cy="1938992"/>
            <a:chOff x="1006868" y="1530850"/>
            <a:chExt cx="10294706" cy="193899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3AE0FBA-DD21-AA79-D14F-8DADB35121A5}"/>
                </a:ext>
              </a:extLst>
            </p:cNvPr>
            <p:cNvSpPr txBox="1"/>
            <p:nvPr/>
          </p:nvSpPr>
          <p:spPr>
            <a:xfrm>
              <a:off x="1006868" y="1530850"/>
              <a:ext cx="1029470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000" dirty="0" smtClean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40 </a:t>
              </a:r>
              <a:r>
                <a:rPr lang="en-US" sz="4000" dirty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000 + 8 000 + 600 + 50 + ….. </a:t>
              </a:r>
              <a:r>
                <a:rPr lang="en-US" sz="4000" dirty="0" smtClean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= </a:t>
              </a:r>
              <a:r>
                <a:rPr lang="en-US" sz="4000" dirty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48 </a:t>
              </a:r>
              <a:r>
                <a:rPr lang="en-US" sz="4000" dirty="0" smtClean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652</a:t>
              </a:r>
            </a:p>
            <a:p>
              <a:pPr algn="just"/>
              <a:r>
                <a:rPr lang="en-US" sz="4000" dirty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900 000 + 30 </a:t>
              </a:r>
              <a:r>
                <a:rPr lang="en-US" sz="4000" dirty="0" smtClean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000 + </a:t>
              </a:r>
              <a:r>
                <a:rPr lang="en-US" sz="4000" dirty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….. </a:t>
              </a:r>
              <a:r>
                <a:rPr lang="en-US" sz="4000" dirty="0" smtClean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 + </a:t>
              </a:r>
              <a:r>
                <a:rPr lang="en-US" sz="4000" dirty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70 + 4 = 930 </a:t>
              </a:r>
              <a:r>
                <a:rPr lang="en-US" sz="4000" dirty="0" smtClean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574</a:t>
              </a:r>
            </a:p>
            <a:p>
              <a:pPr algn="just"/>
              <a:r>
                <a:rPr lang="en-US" sz="4000" dirty="0">
                  <a:solidFill>
                    <a:srgbClr val="000000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2 000 000 + 60 000 + 1 000 + ….. = 2 061 080</a:t>
              </a:r>
              <a:endParaRPr lang="en-US" sz="4000" b="0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38C6A4F-4471-70DD-3B7E-E0245982841B}"/>
                </a:ext>
              </a:extLst>
            </p:cNvPr>
            <p:cNvSpPr/>
            <p:nvPr/>
          </p:nvSpPr>
          <p:spPr>
            <a:xfrm>
              <a:off x="6974441" y="1550806"/>
              <a:ext cx="698642" cy="595902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9C9836C-9E26-3D37-3680-F42376FDC638}"/>
                </a:ext>
              </a:extLst>
            </p:cNvPr>
            <p:cNvSpPr/>
            <p:nvPr/>
          </p:nvSpPr>
          <p:spPr>
            <a:xfrm>
              <a:off x="5057340" y="2165072"/>
              <a:ext cx="873304" cy="595902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99DBCCB-A67E-8ED0-0869-A2500D7E6FC6}"/>
                </a:ext>
              </a:extLst>
            </p:cNvPr>
            <p:cNvSpPr/>
            <p:nvPr/>
          </p:nvSpPr>
          <p:spPr>
            <a:xfrm>
              <a:off x="7083623" y="2802222"/>
              <a:ext cx="698642" cy="595902"/>
            </a:xfrm>
            <a:prstGeom prst="roundRect">
              <a:avLst/>
            </a:prstGeom>
            <a:ln w="571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45BF789-F7F3-03A3-D7B9-0D93C65889F1}"/>
              </a:ext>
            </a:extLst>
          </p:cNvPr>
          <p:cNvSpPr/>
          <p:nvPr/>
        </p:nvSpPr>
        <p:spPr>
          <a:xfrm>
            <a:off x="6986427" y="1536723"/>
            <a:ext cx="698642" cy="595902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2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A296CED-3FEE-50B8-751D-911118AE3BDB}"/>
              </a:ext>
            </a:extLst>
          </p:cNvPr>
          <p:cNvSpPr/>
          <p:nvPr/>
        </p:nvSpPr>
        <p:spPr>
          <a:xfrm>
            <a:off x="5061557" y="2146273"/>
            <a:ext cx="905837" cy="595902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r>
              <a:rPr lang="en-US" sz="3200" b="1" dirty="0" smtClean="0">
                <a:solidFill>
                  <a:srgbClr val="FF0000"/>
                </a:solidFill>
              </a:rPr>
              <a:t>00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D11A5D6-2755-142F-0F99-5FD32A792AB1}"/>
              </a:ext>
            </a:extLst>
          </p:cNvPr>
          <p:cNvSpPr/>
          <p:nvPr/>
        </p:nvSpPr>
        <p:spPr>
          <a:xfrm>
            <a:off x="7071636" y="2795691"/>
            <a:ext cx="710629" cy="6284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r>
              <a:rPr lang="en-US" sz="3200" b="1" dirty="0" smtClean="0">
                <a:solidFill>
                  <a:srgbClr val="FF0000"/>
                </a:solidFill>
              </a:rPr>
              <a:t>0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5757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xmlns="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8814" y="333716"/>
            <a:ext cx="11271129" cy="787811"/>
            <a:chOff x="714129" y="484910"/>
            <a:chExt cx="11271129" cy="787811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5D34CA2-2112-1C09-1D68-6F5821B06B5B}"/>
                </a:ext>
              </a:extLst>
            </p:cNvPr>
            <p:cNvSpPr txBox="1"/>
            <p:nvPr/>
          </p:nvSpPr>
          <p:spPr>
            <a:xfrm>
              <a:off x="1491166" y="503280"/>
              <a:ext cx="1049409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56449C4-9B55-2E5C-A35C-36D328BE3801}"/>
                </a:ext>
              </a:extLst>
            </p:cNvPr>
            <p:cNvGrpSpPr/>
            <p:nvPr/>
          </p:nvGrpSpPr>
          <p:grpSpPr>
            <a:xfrm>
              <a:off x="714129" y="484910"/>
              <a:ext cx="772160" cy="757670"/>
              <a:chOff x="667518" y="406400"/>
              <a:chExt cx="772160" cy="757670"/>
            </a:xfrm>
            <a:solidFill>
              <a:srgbClr val="00B0F0"/>
            </a:solidFill>
          </p:grpSpPr>
          <p:sp>
            <p:nvSpPr>
              <p:cNvPr id="14" name="Isosceles Triangle 8">
                <a:extLst>
                  <a:ext uri="{FF2B5EF4-FFF2-40B4-BE49-F238E27FC236}">
                    <a16:creationId xmlns:a16="http://schemas.microsoft.com/office/drawing/2014/main" id="{DBD5C094-E002-9059-F458-25F8F6050FE9}"/>
                  </a:ext>
                </a:extLst>
              </p:cNvPr>
              <p:cNvSpPr/>
              <p:nvPr/>
            </p:nvSpPr>
            <p:spPr>
              <a:xfrm>
                <a:off x="667518" y="406400"/>
                <a:ext cx="772160" cy="70104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4621D-4212-F64C-0706-3A12F8B2D3A5}"/>
                  </a:ext>
                </a:extLst>
              </p:cNvPr>
              <p:cNvSpPr txBox="1"/>
              <p:nvPr/>
            </p:nvSpPr>
            <p:spPr>
              <a:xfrm>
                <a:off x="830078" y="579295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D4C5644-3DAB-8F08-ED31-D6FF5EA60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510863"/>
              </p:ext>
            </p:extLst>
          </p:nvPr>
        </p:nvGraphicFramePr>
        <p:xfrm>
          <a:off x="965772" y="1500027"/>
          <a:ext cx="10212512" cy="364589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090786">
                  <a:extLst>
                    <a:ext uri="{9D8B030D-6E8A-4147-A177-3AD203B41FA5}">
                      <a16:colId xmlns:a16="http://schemas.microsoft.com/office/drawing/2014/main" val="1534934000"/>
                    </a:ext>
                  </a:extLst>
                </a:gridCol>
                <a:gridCol w="1407250">
                  <a:extLst>
                    <a:ext uri="{9D8B030D-6E8A-4147-A177-3AD203B41FA5}">
                      <a16:colId xmlns:a16="http://schemas.microsoft.com/office/drawing/2014/main" val="2900008277"/>
                    </a:ext>
                  </a:extLst>
                </a:gridCol>
                <a:gridCol w="1691483">
                  <a:extLst>
                    <a:ext uri="{9D8B030D-6E8A-4147-A177-3AD203B41FA5}">
                      <a16:colId xmlns:a16="http://schemas.microsoft.com/office/drawing/2014/main" val="790258561"/>
                    </a:ext>
                  </a:extLst>
                </a:gridCol>
                <a:gridCol w="1971745">
                  <a:extLst>
                    <a:ext uri="{9D8B030D-6E8A-4147-A177-3AD203B41FA5}">
                      <a16:colId xmlns:a16="http://schemas.microsoft.com/office/drawing/2014/main" val="323928161"/>
                    </a:ext>
                  </a:extLst>
                </a:gridCol>
                <a:gridCol w="2051248">
                  <a:extLst>
                    <a:ext uri="{9D8B030D-6E8A-4147-A177-3AD203B41FA5}">
                      <a16:colId xmlns:a16="http://schemas.microsoft.com/office/drawing/2014/main" val="3290297078"/>
                    </a:ext>
                  </a:extLst>
                </a:gridCol>
              </a:tblGrid>
              <a:tr h="7191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4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65 319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509 200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9 257 683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7512314"/>
                  </a:ext>
                </a:extLst>
              </a:tr>
              <a:tr h="14541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4733830"/>
                  </a:ext>
                </a:extLst>
              </a:tr>
              <a:tr h="14541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3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4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9911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5CD9B9-5C1D-9D7A-53A8-2E178CA93BD6}"/>
              </a:ext>
            </a:extLst>
          </p:cNvPr>
          <p:cNvSpPr txBox="1"/>
          <p:nvPr/>
        </p:nvSpPr>
        <p:spPr>
          <a:xfrm>
            <a:off x="5401738" y="2658310"/>
            <a:ext cx="164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9F2AD-8D3C-0245-F4C7-BD2EB536CF92}"/>
              </a:ext>
            </a:extLst>
          </p:cNvPr>
          <p:cNvSpPr txBox="1"/>
          <p:nvPr/>
        </p:nvSpPr>
        <p:spPr>
          <a:xfrm>
            <a:off x="5358401" y="4108980"/>
            <a:ext cx="164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1071E-E870-DCE2-98A4-E6E07B2227FE}"/>
              </a:ext>
            </a:extLst>
          </p:cNvPr>
          <p:cNvSpPr txBox="1"/>
          <p:nvPr/>
        </p:nvSpPr>
        <p:spPr>
          <a:xfrm>
            <a:off x="7171362" y="2658310"/>
            <a:ext cx="164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500 0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00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ED244B-7DE9-A0BC-2DA0-697B383B146E}"/>
              </a:ext>
            </a:extLst>
          </p:cNvPr>
          <p:cNvSpPr txBox="1"/>
          <p:nvPr/>
        </p:nvSpPr>
        <p:spPr>
          <a:xfrm>
            <a:off x="7215241" y="4108979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08C430-9981-9248-3584-EB99A88A1E57}"/>
              </a:ext>
            </a:extLst>
          </p:cNvPr>
          <p:cNvSpPr txBox="1"/>
          <p:nvPr/>
        </p:nvSpPr>
        <p:spPr>
          <a:xfrm>
            <a:off x="9187151" y="2658309"/>
            <a:ext cx="164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50 000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32FF86-047A-8DC7-61D5-C6AA4E0320C2}"/>
              </a:ext>
            </a:extLst>
          </p:cNvPr>
          <p:cNvSpPr txBox="1"/>
          <p:nvPr/>
        </p:nvSpPr>
        <p:spPr>
          <a:xfrm>
            <a:off x="9225174" y="4108978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9 000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000</a:t>
            </a:r>
          </a:p>
        </p:txBody>
      </p:sp>
    </p:spTree>
    <p:extLst>
      <p:ext uri="{BB962C8B-B14F-4D97-AF65-F5344CB8AC3E}">
        <p14:creationId xmlns:p14="http://schemas.microsoft.com/office/powerpoint/2010/main" val="39824331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8FAA7391-3C52-423E-ACB0-6077664372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48C63C2-3763-4FB2-BE2E-DE8C38079CAC}"/>
              </a:ext>
            </a:extLst>
          </p:cNvPr>
          <p:cNvSpPr/>
          <p:nvPr/>
        </p:nvSpPr>
        <p:spPr>
          <a:xfrm>
            <a:off x="1099410" y="121597"/>
            <a:ext cx="10500851" cy="288235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06 NK PowerSkills">
            <a:extLst>
              <a:ext uri="{FF2B5EF4-FFF2-40B4-BE49-F238E27FC236}">
                <a16:creationId xmlns:a16="http://schemas.microsoft.com/office/drawing/2014/main" id="{099DA8C1-76E2-42C5-A44B-34EDDC8A4A6C}"/>
              </a:ext>
            </a:extLst>
          </p:cNvPr>
          <p:cNvSpPr txBox="1"/>
          <p:nvPr/>
        </p:nvSpPr>
        <p:spPr>
          <a:xfrm>
            <a:off x="1107462" y="307426"/>
            <a:ext cx="101763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</a:t>
            </a:r>
            <a:r>
              <a:rPr lang="vi-V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Khoanh vào chữ đặt trước câu trả lời đúng.</a:t>
            </a:r>
            <a:endParaRPr lang="en-US" sz="32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vi-VN" sz="32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 </a:t>
            </a:r>
            <a:r>
              <a:rPr lang="vi-VN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một số có bốn chữ số. Khi viết thêm chữ số 3 vào trước số đó thì được số mới có năm chữ số lớn hơn số đã cho là: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Đ Ghé thăm Fb.com/nkpowerskills">
            <a:extLst>
              <a:ext uri="{FF2B5EF4-FFF2-40B4-BE49-F238E27FC236}">
                <a16:creationId xmlns:a16="http://schemas.microsoft.com/office/drawing/2014/main" id="{03586F24-9CB2-47B2-8A73-D3B7C001DF83}"/>
              </a:ext>
            </a:extLst>
          </p:cNvPr>
          <p:cNvSpPr/>
          <p:nvPr/>
        </p:nvSpPr>
        <p:spPr>
          <a:xfrm>
            <a:off x="1124661" y="4594635"/>
            <a:ext cx="4826432" cy="129581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</a:t>
            </a:r>
            <a:r>
              <a:rPr kumimoji="0" lang="en-US" sz="32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30 000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Ghé thăm Fb.com/nkpowerskills">
            <a:extLst>
              <a:ext uri="{FF2B5EF4-FFF2-40B4-BE49-F238E27FC236}">
                <a16:creationId xmlns:a16="http://schemas.microsoft.com/office/drawing/2014/main" id="{3D36A8EA-E5EC-4B9E-AF8A-4B5EA5291567}"/>
              </a:ext>
            </a:extLst>
          </p:cNvPr>
          <p:cNvSpPr/>
          <p:nvPr/>
        </p:nvSpPr>
        <p:spPr>
          <a:xfrm>
            <a:off x="6472107" y="3141747"/>
            <a:ext cx="4826432" cy="129581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3 000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Ghé thăm Fb.com/nkpowerskills">
            <a:extLst>
              <a:ext uri="{FF2B5EF4-FFF2-40B4-BE49-F238E27FC236}">
                <a16:creationId xmlns:a16="http://schemas.microsoft.com/office/drawing/2014/main" id="{AFC6A878-C3A4-421D-9507-FD31055113CA}"/>
              </a:ext>
            </a:extLst>
          </p:cNvPr>
          <p:cNvSpPr/>
          <p:nvPr/>
        </p:nvSpPr>
        <p:spPr>
          <a:xfrm>
            <a:off x="1107462" y="3141747"/>
            <a:ext cx="4826432" cy="129581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32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30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Ghé thăm Fb.com/nkpowerskills">
            <a:extLst>
              <a:ext uri="{FF2B5EF4-FFF2-40B4-BE49-F238E27FC236}">
                <a16:creationId xmlns:a16="http://schemas.microsoft.com/office/drawing/2014/main" id="{43A2DDAE-9ADD-4692-8996-744F5FDBE842}"/>
              </a:ext>
            </a:extLst>
          </p:cNvPr>
          <p:cNvSpPr/>
          <p:nvPr/>
        </p:nvSpPr>
        <p:spPr>
          <a:xfrm>
            <a:off x="6480159" y="4606518"/>
            <a:ext cx="4826432" cy="129581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D. </a:t>
            </a:r>
            <a:r>
              <a:rPr kumimoji="0" lang="en-US" sz="32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300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Picture 4" descr="Káº¿t quáº£ hÃ¬nh áº£nh cho right icon">
            <a:extLst>
              <a:ext uri="{FF2B5EF4-FFF2-40B4-BE49-F238E27FC236}">
                <a16:creationId xmlns:a16="http://schemas.microsoft.com/office/drawing/2014/main" id="{0B54BA80-B247-4525-B8D2-99EBE4D0B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946" y="5035678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Káº¿t quáº£ hÃ¬nh áº£nh cho wrong icon">
            <a:extLst>
              <a:ext uri="{FF2B5EF4-FFF2-40B4-BE49-F238E27FC236}">
                <a16:creationId xmlns:a16="http://schemas.microsoft.com/office/drawing/2014/main" id="{91B7F210-44A7-4B3A-AF86-7BD3743F4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797" y="3547349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Káº¿t quáº£ hÃ¬nh áº£nh cho wrong icon">
            <a:extLst>
              <a:ext uri="{FF2B5EF4-FFF2-40B4-BE49-F238E27FC236}">
                <a16:creationId xmlns:a16="http://schemas.microsoft.com/office/drawing/2014/main" id="{BD27C6B0-A3CD-4C21-9DE4-DCD0897F8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825" y="5021501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Káº¿t quáº£ hÃ¬nh áº£nh cho wrong icon">
            <a:extLst>
              <a:ext uri="{FF2B5EF4-FFF2-40B4-BE49-F238E27FC236}">
                <a16:creationId xmlns:a16="http://schemas.microsoft.com/office/drawing/2014/main" id="{078178D9-7968-4232-972A-F20820FCF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926" y="3531836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25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6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5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CD2301-C9CC-62B9-D0CF-F651BCDA3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49" y="-967897"/>
            <a:ext cx="10924979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5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 descr="Ảnh có chứa tòa nhà, sân vận động&#10;&#10;Mô tả được tạo tự động">
            <a:extLst>
              <a:ext uri="{FF2B5EF4-FFF2-40B4-BE49-F238E27FC236}">
                <a16:creationId xmlns:a16="http://schemas.microsoft.com/office/drawing/2014/main" id="{66BE9FA4-45C9-D37F-49B3-2D866E4A4C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212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pSp>
        <p:nvGrpSpPr>
          <p:cNvPr id="36" name="Nhóm 35">
            <a:extLst>
              <a:ext uri="{FF2B5EF4-FFF2-40B4-BE49-F238E27FC236}">
                <a16:creationId xmlns:a16="http://schemas.microsoft.com/office/drawing/2014/main" id="{081AE5FA-AA36-5816-0109-21DC5D4196A8}"/>
              </a:ext>
            </a:extLst>
          </p:cNvPr>
          <p:cNvGrpSpPr/>
          <p:nvPr/>
        </p:nvGrpSpPr>
        <p:grpSpPr>
          <a:xfrm>
            <a:off x="20968" y="1610647"/>
            <a:ext cx="7760447" cy="1343680"/>
            <a:chOff x="20968" y="1610647"/>
            <a:chExt cx="7760447" cy="1343680"/>
          </a:xfrm>
        </p:grpSpPr>
        <p:grpSp>
          <p:nvGrpSpPr>
            <p:cNvPr id="24" name="Nhóm 23">
              <a:extLst>
                <a:ext uri="{FF2B5EF4-FFF2-40B4-BE49-F238E27FC236}">
                  <a16:creationId xmlns:a16="http://schemas.microsoft.com/office/drawing/2014/main" id="{880D938A-71A3-C0C9-2A19-322085C8E8C9}"/>
                </a:ext>
              </a:extLst>
            </p:cNvPr>
            <p:cNvGrpSpPr/>
            <p:nvPr/>
          </p:nvGrpSpPr>
          <p:grpSpPr>
            <a:xfrm>
              <a:off x="20968" y="1610647"/>
              <a:ext cx="7760447" cy="1340765"/>
              <a:chOff x="20968" y="1610647"/>
              <a:chExt cx="7760447" cy="1340765"/>
            </a:xfrm>
          </p:grpSpPr>
          <p:pic>
            <p:nvPicPr>
              <p:cNvPr id="25" name="Hình ảnh 24">
                <a:extLst>
                  <a:ext uri="{FF2B5EF4-FFF2-40B4-BE49-F238E27FC236}">
                    <a16:creationId xmlns:a16="http://schemas.microsoft.com/office/drawing/2014/main" id="{B429D794-8F0E-3C8E-C721-6423B670D5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3468" b="31855" l="9897" r="91934">
                            <a14:foregroundMark x1="15275" y1="31371" x2="29005" y2="32823"/>
                            <a14:foregroundMark x1="29005" y1="32823" x2="42677" y2="31048"/>
                            <a14:foregroundMark x1="42677" y1="31048" x2="45767" y2="31935"/>
                            <a14:foregroundMark x1="91934" y1="18226" x2="91476" y2="19597"/>
                          </a14:backgroundRemoval>
                        </a14:imgEffect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3" b="64940"/>
              <a:stretch/>
            </p:blipFill>
            <p:spPr>
              <a:xfrm>
                <a:off x="20968" y="1610647"/>
                <a:ext cx="7760447" cy="1340765"/>
              </a:xfrm>
              <a:prstGeom prst="rect">
                <a:avLst/>
              </a:prstGeom>
            </p:spPr>
          </p:pic>
          <p:sp>
            <p:nvSpPr>
              <p:cNvPr id="27" name="TextBox 47">
                <a:extLst>
                  <a:ext uri="{FF2B5EF4-FFF2-40B4-BE49-F238E27FC236}">
                    <a16:creationId xmlns:a16="http://schemas.microsoft.com/office/drawing/2014/main" id="{FD4C1913-DA8F-A947-4AC3-6556CB8E0419}"/>
                  </a:ext>
                </a:extLst>
              </p:cNvPr>
              <p:cNvSpPr txBox="1"/>
              <p:nvPr/>
            </p:nvSpPr>
            <p:spPr>
              <a:xfrm>
                <a:off x="1186563" y="2029866"/>
                <a:ext cx="4358186" cy="643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Làm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lại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các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bài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đã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sai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28" name="Hình ảnh 27">
              <a:extLst>
                <a:ext uri="{FF2B5EF4-FFF2-40B4-BE49-F238E27FC236}">
                  <a16:creationId xmlns:a16="http://schemas.microsoft.com/office/drawing/2014/main" id="{809ADB65-1C9D-E324-A01B-5EFBC2BB1B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5918" b="66429" l="70829" r="98278">
                          <a14:foregroundMark x1="97094" y1="39796" x2="97094" y2="38367"/>
                          <a14:foregroundMark x1="86760" y1="65102" x2="84715" y2="64490"/>
                          <a14:foregroundMark x1="86545" y1="65714" x2="85791" y2="66429"/>
                          <a14:foregroundMark x1="76103" y1="39184" x2="79010" y2="42755"/>
                          <a14:foregroundMark x1="95048" y1="40204" x2="93111" y2="41939"/>
                          <a14:foregroundMark x1="89774" y1="36020" x2="89774" y2="36020"/>
                          <a14:foregroundMark x1="89774" y1="36020" x2="89774" y2="36020"/>
                          <a14:foregroundMark x1="97094" y1="37143" x2="98278" y2="39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98" t="33568" b="31447"/>
            <a:stretch/>
          </p:blipFill>
          <p:spPr>
            <a:xfrm>
              <a:off x="91255" y="1699873"/>
              <a:ext cx="1094556" cy="1254454"/>
            </a:xfrm>
            <a:prstGeom prst="rect">
              <a:avLst/>
            </a:prstGeom>
          </p:spPr>
        </p:pic>
      </p:grp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A40C4D6-BF3B-5701-0283-959846FDDF2B}"/>
              </a:ext>
            </a:extLst>
          </p:cNvPr>
          <p:cNvGrpSpPr/>
          <p:nvPr/>
        </p:nvGrpSpPr>
        <p:grpSpPr>
          <a:xfrm>
            <a:off x="20968" y="2951411"/>
            <a:ext cx="7760447" cy="1391062"/>
            <a:chOff x="20968" y="2951411"/>
            <a:chExt cx="7760447" cy="1391062"/>
          </a:xfrm>
        </p:grpSpPr>
        <p:grpSp>
          <p:nvGrpSpPr>
            <p:cNvPr id="20" name="Nhóm 19">
              <a:extLst>
                <a:ext uri="{FF2B5EF4-FFF2-40B4-BE49-F238E27FC236}">
                  <a16:creationId xmlns:a16="http://schemas.microsoft.com/office/drawing/2014/main" id="{20727827-A8BF-7963-9A27-52ED3AA5B56D}"/>
                </a:ext>
              </a:extLst>
            </p:cNvPr>
            <p:cNvGrpSpPr/>
            <p:nvPr/>
          </p:nvGrpSpPr>
          <p:grpSpPr>
            <a:xfrm>
              <a:off x="20968" y="2951411"/>
              <a:ext cx="7760447" cy="1391062"/>
              <a:chOff x="20968" y="2951411"/>
              <a:chExt cx="7760447" cy="1391062"/>
            </a:xfrm>
          </p:grpSpPr>
          <p:pic>
            <p:nvPicPr>
              <p:cNvPr id="21" name="Hình ảnh 20">
                <a:extLst>
                  <a:ext uri="{FF2B5EF4-FFF2-40B4-BE49-F238E27FC236}">
                    <a16:creationId xmlns:a16="http://schemas.microsoft.com/office/drawing/2014/main" id="{56249F19-22F1-84D4-FE6B-3B580E67BC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9954" r="92677">
                            <a14:foregroundMark x1="91819" y1="51774" x2="92677" y2="5354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61" t="33813" b="32585"/>
              <a:stretch/>
            </p:blipFill>
            <p:spPr>
              <a:xfrm>
                <a:off x="20968" y="2951411"/>
                <a:ext cx="7760447" cy="1391062"/>
              </a:xfrm>
              <a:prstGeom prst="rect">
                <a:avLst/>
              </a:prstGeom>
            </p:spPr>
          </p:pic>
          <p:sp>
            <p:nvSpPr>
              <p:cNvPr id="23" name="TextBox 47">
                <a:extLst>
                  <a:ext uri="{FF2B5EF4-FFF2-40B4-BE49-F238E27FC236}">
                    <a16:creationId xmlns:a16="http://schemas.microsoft.com/office/drawing/2014/main" id="{FAD9748D-BC7F-BB96-9CCA-074996EADE25}"/>
                  </a:ext>
                </a:extLst>
              </p:cNvPr>
              <p:cNvSpPr txBox="1"/>
              <p:nvPr/>
            </p:nvSpPr>
            <p:spPr>
              <a:xfrm>
                <a:off x="1278340" y="3350329"/>
                <a:ext cx="4358186" cy="643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Xem</a:t>
                </a:r>
                <a:r>
                  <a:rPr kumimoji="0" lang="en-US" sz="3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trước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bài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mới</a:t>
                </a:r>
                <a:r>
                  <a:rPr kumimoji="0" lang="en-US" sz="3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 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29" name="Hình ảnh 28">
              <a:extLst>
                <a:ext uri="{FF2B5EF4-FFF2-40B4-BE49-F238E27FC236}">
                  <a16:creationId xmlns:a16="http://schemas.microsoft.com/office/drawing/2014/main" id="{1A211304-4569-0739-D546-396D1DA11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5918" b="66429" l="70829" r="98278">
                          <a14:foregroundMark x1="97094" y1="39796" x2="97094" y2="38367"/>
                          <a14:foregroundMark x1="86760" y1="65102" x2="84715" y2="64490"/>
                          <a14:foregroundMark x1="86545" y1="65714" x2="85791" y2="66429"/>
                          <a14:foregroundMark x1="76103" y1="39184" x2="79010" y2="42755"/>
                          <a14:foregroundMark x1="95048" y1="40204" x2="93111" y2="41939"/>
                          <a14:foregroundMark x1="89774" y1="36020" x2="89774" y2="36020"/>
                          <a14:foregroundMark x1="89774" y1="36020" x2="89774" y2="36020"/>
                          <a14:foregroundMark x1="97094" y1="37143" x2="98278" y2="39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98" t="33568" b="31447"/>
            <a:stretch/>
          </p:blipFill>
          <p:spPr>
            <a:xfrm>
              <a:off x="113972" y="3086561"/>
              <a:ext cx="1094556" cy="1254454"/>
            </a:xfrm>
            <a:prstGeom prst="rect">
              <a:avLst/>
            </a:prstGeom>
          </p:spPr>
        </p:pic>
      </p:grpSp>
      <p:pic>
        <p:nvPicPr>
          <p:cNvPr id="35" name="Hình ảnh 34" descr="Ảnh có chứa đồ họa véc-tơ&#10;&#10;Mô tả được tạo tự động">
            <a:extLst>
              <a:ext uri="{FF2B5EF4-FFF2-40B4-BE49-F238E27FC236}">
                <a16:creationId xmlns:a16="http://schemas.microsoft.com/office/drawing/2014/main" id="{30D0BC4C-CD49-F4B1-C958-0977E57FC9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776" b="93367" l="4796" r="95000">
                        <a14:foregroundMark x1="39388" y1="29388" x2="51939" y2="34388"/>
                        <a14:foregroundMark x1="27959" y1="18776" x2="33776" y2="18980"/>
                        <a14:foregroundMark x1="42959" y1="9796" x2="47959" y2="10408"/>
                        <a14:foregroundMark x1="47551" y1="8776" x2="57143" y2="26633"/>
                        <a14:foregroundMark x1="53776" y1="16837" x2="55000" y2="13980"/>
                        <a14:foregroundMark x1="51939" y1="33776" x2="54388" y2="36837"/>
                        <a14:foregroundMark x1="89184" y1="29184" x2="93571" y2="37755"/>
                        <a14:foregroundMark x1="93571" y1="37755" x2="93571" y2="37755"/>
                        <a14:foregroundMark x1="10816" y1="45816" x2="7347" y2="45408"/>
                        <a14:foregroundMark x1="7755" y1="52245" x2="5612" y2="51837"/>
                        <a14:foregroundMark x1="47347" y1="91224" x2="47143" y2="93571"/>
                        <a14:foregroundMark x1="6327" y1="45204" x2="4796" y2="43367"/>
                        <a14:foregroundMark x1="93980" y1="28163" x2="95000" y2="28980"/>
                        <a14:foregroundMark x1="95000" y1="39592" x2="95000" y2="38367"/>
                        <a14:foregroundMark x1="76327" y1="76837" x2="76327" y2="76837"/>
                        <a14:foregroundMark x1="72755" y1="85000" x2="72755" y2="85000"/>
                        <a14:foregroundMark x1="31735" y1="81020" x2="31735" y2="81020"/>
                        <a14:foregroundMark x1="30612" y1="86224" x2="30612" y2="86224"/>
                        <a14:foregroundMark x1="46020" y1="48571" x2="55306" y2="47959"/>
                        <a14:foregroundMark x1="55306" y1="47959" x2="56327" y2="46633"/>
                        <a14:foregroundMark x1="52959" y1="55408" x2="54592" y2="57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4727" y="959307"/>
            <a:ext cx="6045472" cy="60454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4E8A31-8E0F-EFCA-E97F-F99A00A8CD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5914" y="-233636"/>
            <a:ext cx="5959484" cy="20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1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6 0.0331 L -0.00989 -0.30139 L 0.01589 0.03958 L 0.04063 -0.29005 L 0.06407 0.00463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" y="-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 descr="Ảnh có chứa văn bản&#10;&#10;Mô tả được tạo tự động">
            <a:extLst>
              <a:ext uri="{FF2B5EF4-FFF2-40B4-BE49-F238E27FC236}">
                <a16:creationId xmlns:a16="http://schemas.microsoft.com/office/drawing/2014/main" id="{6FE6396F-7C5A-96C0-BD40-3371FCE199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8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8E31A89-6ABC-9308-570C-1CB50A154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9788" y="-651433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7025">
            <a:off x="9737306" y="-9446"/>
            <a:ext cx="2278967" cy="26551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2975" flipH="1">
            <a:off x="195783" y="-108499"/>
            <a:ext cx="2449008" cy="2853213"/>
          </a:xfrm>
          <a:prstGeom prst="rect">
            <a:avLst/>
          </a:prstGeom>
        </p:spPr>
      </p:pic>
      <p:grpSp>
        <p:nvGrpSpPr>
          <p:cNvPr id="12" name="Group 13">
            <a:extLst>
              <a:ext uri="{FF2B5EF4-FFF2-40B4-BE49-F238E27FC236}">
                <a16:creationId xmlns:a16="http://schemas.microsoft.com/office/drawing/2014/main" id="{301656F5-16F9-DB65-E562-7F765D6CBCE9}"/>
              </a:ext>
            </a:extLst>
          </p:cNvPr>
          <p:cNvGrpSpPr/>
          <p:nvPr/>
        </p:nvGrpSpPr>
        <p:grpSpPr>
          <a:xfrm>
            <a:off x="1097834" y="439078"/>
            <a:ext cx="10253507" cy="2749517"/>
            <a:chOff x="4133327" y="8204395"/>
            <a:chExt cx="7210038" cy="27495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5AA3F5-C4FB-70ED-8C94-C8E64BCDAE25}"/>
                </a:ext>
              </a:extLst>
            </p:cNvPr>
            <p:cNvSpPr txBox="1"/>
            <p:nvPr/>
          </p:nvSpPr>
          <p:spPr>
            <a:xfrm>
              <a:off x="4149463" y="8204395"/>
              <a:ext cx="7193902" cy="2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 w="330200">
                    <a:solidFill>
                      <a:prstClr val="white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TẠM BIỆT VÀ HẸN GẶP LẠI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1286A7-6E0B-B245-E4B8-3BB61263C926}"/>
                </a:ext>
              </a:extLst>
            </p:cNvPr>
            <p:cNvSpPr txBox="1"/>
            <p:nvPr/>
          </p:nvSpPr>
          <p:spPr>
            <a:xfrm>
              <a:off x="4133327" y="8216752"/>
              <a:ext cx="7193902" cy="273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T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Ạ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M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 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B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I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Ệ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T 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V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À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 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H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Ẹ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N 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G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Ặ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P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4472C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 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L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Ạ</a:t>
              </a:r>
              <a:r>
                <a:rPr kumimoji="0" lang="en-US" sz="7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Poky's" panose="020B0606040200020203" pitchFamily="34" charset="0"/>
                  <a:ea typeface="+mn-ea"/>
                  <a:cs typeface="+mn-cs"/>
                </a:rPr>
                <a:t>I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8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673</Words>
  <Application>Microsoft Office PowerPoint</Application>
  <PresentationFormat>Widescreen</PresentationFormat>
  <Paragraphs>108</Paragraphs>
  <Slides>19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Kavoon</vt:lpstr>
      <vt:lpstr>Open Sans</vt:lpstr>
      <vt:lpstr>SVN-Poky's</vt:lpstr>
      <vt:lpstr>Tahoma</vt:lpstr>
      <vt:lpstr>Times New Roman</vt:lpstr>
      <vt:lpstr>UTM Cookies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40</cp:revision>
  <dcterms:created xsi:type="dcterms:W3CDTF">2023-10-09T00:19:33Z</dcterms:created>
  <dcterms:modified xsi:type="dcterms:W3CDTF">2023-12-18T14:56:23Z</dcterms:modified>
</cp:coreProperties>
</file>