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</p:sldMasterIdLst>
  <p:notesMasterIdLst>
    <p:notesMasterId r:id="rId14"/>
  </p:notesMasterIdLst>
  <p:sldIdLst>
    <p:sldId id="289" r:id="rId3"/>
    <p:sldId id="312" r:id="rId4"/>
    <p:sldId id="286" r:id="rId5"/>
    <p:sldId id="296" r:id="rId6"/>
    <p:sldId id="297" r:id="rId7"/>
    <p:sldId id="299" r:id="rId8"/>
    <p:sldId id="320" r:id="rId9"/>
    <p:sldId id="318" r:id="rId10"/>
    <p:sldId id="319" r:id="rId11"/>
    <p:sldId id="288" r:id="rId12"/>
    <p:sldId id="29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4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D6C2FA-CB39-4B92-917C-837DE2856F06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274BEA-E175-4153-86BD-F79EEA31C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225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32D1CA-73D4-4AF3-BA21-B443727B6C2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5747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32D1CA-73D4-4AF3-BA21-B443727B6C2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3626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32D1CA-73D4-4AF3-BA21-B443727B6C2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155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32D1CA-73D4-4AF3-BA21-B443727B6C2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55539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F09CA0-8C58-46CC-8785-B6EA61CA6CB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15943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32D1CA-73D4-4AF3-BA21-B443727B6C2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6502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32D1CA-73D4-4AF3-BA21-B443727B6C2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11322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32D1CA-73D4-4AF3-BA21-B443727B6C2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9087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96598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7A5CD-C970-E223-7EF2-53E65721CC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E3F798-5572-E649-4056-50DF418424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C64C2A-BF80-F1F9-B60C-CFF70ABFAD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3AF44C-708D-4794-9BFC-7A855933E8D1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ABCE72-7676-0E85-6DB4-379E05749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63B8FD-59C5-3730-9493-09FBA549A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639053-6561-4DDA-B77E-E6712E030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887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87A58-CAF8-AB96-327A-878B92B43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05BA2-12C8-3112-E65A-1F548E893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DC8714-381D-3B44-FD1A-27A96DA418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3AF44C-708D-4794-9BFC-7A855933E8D1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D5610-D5B1-4086-1933-899B0B1B4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3FD3B6-44C7-9BC7-443D-3C5CA004D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639053-6561-4DDA-B77E-E6712E030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533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FAD37-B20B-F296-BD1F-D3B27BEC7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2C7C23-CE04-09E9-4852-814DE34BB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29F11F-A6BA-24AB-63AA-6BAF0D7770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3AF44C-708D-4794-9BFC-7A855933E8D1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8BD194-8A96-5D78-A48E-61C0F23E7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EEF3C-9BAA-8B33-ABF5-FFD77A22B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639053-6561-4DDA-B77E-E6712E030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360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0658-839E-F9F1-C7FF-E0F7C6717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DB9DB-2F3D-8AEC-8E1B-0A93F944D6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D94249-EE04-4831-5E9F-FD5E8F4CF1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623952-7781-8439-C90C-8941E32548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3AF44C-708D-4794-9BFC-7A855933E8D1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07DEB1-E34F-98C3-5907-42CF89B28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A80D5E-0238-4177-3B8A-A7BD337DA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639053-6561-4DDA-B77E-E6712E030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297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D187D-E2E6-D5E2-2B50-BBD747550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AF3B58-2356-8BA9-B6BB-F191EC67DA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E5F99E-DF70-04E8-08DD-91127E2FC1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FC1298-550B-4A46-7E05-1897ADAA58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000613-8BEF-6BF1-36A5-DB583C8419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69C101-60EA-7112-D80A-DE9E2C6BE2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3AF44C-708D-4794-9BFC-7A855933E8D1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375209-80A0-51F5-8BF2-17E2288F4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26F9C1-5724-79BC-4ACB-CF1C409FE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639053-6561-4DDA-B77E-E6712E030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82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3778B-78D8-9961-C230-112D5ED57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151982-98CB-2061-2945-4C96D90E0E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3AF44C-708D-4794-9BFC-7A855933E8D1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AB74C2-6A99-9994-5C88-18DC39176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03EC3E-2507-5299-62AF-82803188A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639053-6561-4DDA-B77E-E6712E030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8760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4FEFA1-E4C9-9033-A3E6-EEABCC7BF0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3AF44C-708D-4794-9BFC-7A855933E8D1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7BB76E-02A9-7101-95E6-4F9AD105B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D3E55A-4222-E6DF-6DFE-B2E492B6B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639053-6561-4DDA-B77E-E6712E030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1581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2F88A-22EE-A551-0CD8-644B2151E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67E87-416F-AB8F-0F11-B5B6BEFCD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753ABE-B71C-ED7A-733E-B6277BD8FC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597E4C-2EFB-CF9C-7F7D-B257AA26B6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3AF44C-708D-4794-9BFC-7A855933E8D1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B507EA-D5DF-031D-3A30-8F21B5676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B43743-878A-741E-BE3F-08935211D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639053-6561-4DDA-B77E-E6712E030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492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71C84-9275-6D32-98F6-09A1DF20D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6AC4AF-0675-7AD1-DAA1-CB4FB416D4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60D3DB-0AF2-5F39-6372-67DC4AB1FD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A6D368-3D3A-565C-2186-C5CA430CC6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3AF44C-708D-4794-9BFC-7A855933E8D1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0CD1F5-DF01-F349-C713-763DF4190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F08F60-9484-F89D-311C-641CC1290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639053-6561-4DDA-B77E-E6712E030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4135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380F8-E83B-4E46-19B8-DD61A2CB1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9FEC96-1E72-783A-2EF5-C2083AE72D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3C14B4-B2A6-B9B2-9DA8-021A18AEB5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3AF44C-708D-4794-9BFC-7A855933E8D1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F968A0-7A1A-B564-DEC0-0A0ECBB1D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1123B1-76F3-36A3-3664-DFFFE4282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639053-6561-4DDA-B77E-E6712E030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0531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009C92-CE97-F876-F890-C9C9B413A4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82B492-3159-0CD3-99B6-C6B34C0187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6E70ED-9E0A-76C7-6C51-D71A55E74E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3AF44C-708D-4794-9BFC-7A855933E8D1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6B336-154B-4967-2947-BA682F4B5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59CB80-04D2-D546-B31D-FDB871554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639053-6561-4DDA-B77E-E6712E030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320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 descr="A white circle with leaves and blue text&#10;&#10;Description automatically generated">
            <a:extLst>
              <a:ext uri="{FF2B5EF4-FFF2-40B4-BE49-F238E27FC236}">
                <a16:creationId xmlns:a16="http://schemas.microsoft.com/office/drawing/2014/main" id="{817BBCA4-6334-2DB0-B6F4-8793027CC6A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2974" y="76200"/>
            <a:ext cx="1190625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908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AE4E607-689E-0E44-E3DA-E4979800DCB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 descr="A white circle with leaves and blue text&#10;&#10;Description automatically generated">
            <a:extLst>
              <a:ext uri="{FF2B5EF4-FFF2-40B4-BE49-F238E27FC236}">
                <a16:creationId xmlns:a16="http://schemas.microsoft.com/office/drawing/2014/main" id="{F36B9511-E145-516E-1FA2-F723A702946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2974" y="76200"/>
            <a:ext cx="1190625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254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4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4765" y="1637788"/>
            <a:ext cx="462470" cy="109465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616569" y="1779170"/>
            <a:ext cx="462468" cy="109465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8513" y="1515123"/>
            <a:ext cx="1941412" cy="14293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47EE53-662C-DAEA-88FE-B28DEB48D3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8842" y="3139810"/>
            <a:ext cx="6334293" cy="168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1796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52CF9E8-511B-7D3A-EE77-869671A4EA43}"/>
              </a:ext>
            </a:extLst>
          </p:cNvPr>
          <p:cNvSpPr/>
          <p:nvPr/>
        </p:nvSpPr>
        <p:spPr>
          <a:xfrm>
            <a:off x="324465" y="324465"/>
            <a:ext cx="11592231" cy="613532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FE6F6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" name="图片 1">
            <a:extLst>
              <a:ext uri="{FF2B5EF4-FFF2-40B4-BE49-F238E27FC236}">
                <a16:creationId xmlns:a16="http://schemas.microsoft.com/office/drawing/2014/main" id="{AB4434C4-858B-88E7-5F07-B2118DA31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500" b="100000" l="0" r="100000">
                        <a14:foregroundMark x1="28333" y1="84537" x2="28333" y2="84537"/>
                        <a14:foregroundMark x1="27865" y1="82963" x2="27865" y2="82963"/>
                        <a14:foregroundMark x1="27292" y1="83889" x2="27292" y2="83889"/>
                        <a14:foregroundMark x1="15521" y1="81389" x2="15521" y2="81389"/>
                        <a14:foregroundMark x1="15521" y1="87130" x2="15521" y2="87130"/>
                        <a14:foregroundMark x1="13854" y1="87685" x2="13854" y2="87685"/>
                        <a14:foregroundMark x1="11875" y1="86852" x2="11875" y2="86852"/>
                        <a14:foregroundMark x1="12031" y1="83056" x2="12031" y2="83056"/>
                        <a14:foregroundMark x1="19792" y1="85463" x2="19792" y2="85463"/>
                        <a14:foregroundMark x1="10781" y1="88148" x2="10781" y2="88148"/>
                        <a14:foregroundMark x1="17083" y1="87593" x2="17083" y2="87593"/>
                        <a14:foregroundMark x1="16927" y1="84907" x2="16927" y2="84907"/>
                        <a14:foregroundMark x1="28385" y1="83519" x2="28385" y2="83519"/>
                        <a14:foregroundMark x1="28958" y1="84630" x2="28958" y2="84630"/>
                        <a14:foregroundMark x1="27760" y1="83241" x2="27760" y2="83241"/>
                        <a14:foregroundMark x1="27187" y1="84074" x2="27187" y2="84074"/>
                        <a14:foregroundMark x1="28333" y1="82130" x2="28333" y2="81944"/>
                        <a14:foregroundMark x1="29583" y1="91481" x2="29323" y2="91944"/>
                        <a14:foregroundMark x1="27604" y1="94074" x2="27604" y2="94074"/>
                        <a14:foregroundMark x1="26563" y1="84815" x2="26563" y2="84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773" y="1618602"/>
            <a:ext cx="9185227" cy="53376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D5C3FC-BB3B-4CDE-1D78-DF144AE29B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0848" y="-894508"/>
            <a:ext cx="9330672" cy="53543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BBA31E-8279-DD64-C573-172458A755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400" b="93850" l="10000" r="90000">
                        <a14:foregroundMark x1="60950" y1="34350" x2="60950" y2="34350"/>
                        <a14:foregroundMark x1="61650" y1="32150" x2="61650" y2="32150"/>
                        <a14:foregroundMark x1="50350" y1="38300" x2="50350" y2="38300"/>
                        <a14:foregroundMark x1="45800" y1="41000" x2="45800" y2="41000"/>
                        <a14:foregroundMark x1="50700" y1="40450" x2="50700" y2="40450"/>
                        <a14:foregroundMark x1="63300" y1="33600" x2="63300" y2="33600"/>
                        <a14:foregroundMark x1="58550" y1="34500" x2="58550" y2="34500"/>
                        <a14:foregroundMark x1="63700" y1="31100" x2="63700" y2="31100"/>
                        <a14:foregroundMark x1="63150" y1="35250" x2="63150" y2="35250"/>
                        <a14:foregroundMark x1="61850" y1="30200" x2="61850" y2="30200"/>
                        <a14:foregroundMark x1="57100" y1="73650" x2="57100" y2="73650"/>
                        <a14:foregroundMark x1="48550" y1="71300" x2="48550" y2="71300"/>
                        <a14:foregroundMark x1="68050" y1="74400" x2="68050" y2="74400"/>
                        <a14:foregroundMark x1="61850" y1="70600" x2="61150" y2="70800"/>
                        <a14:foregroundMark x1="52000" y1="72600" x2="52000" y2="72600"/>
                        <a14:foregroundMark x1="42500" y1="72050" x2="42500" y2="72050"/>
                        <a14:foregroundMark x1="22250" y1="72200" x2="22250" y2="71300"/>
                        <a14:foregroundMark x1="23550" y1="69350" x2="23550" y2="69350"/>
                        <a14:foregroundMark x1="45050" y1="73650" x2="45050" y2="73650"/>
                        <a14:foregroundMark x1="42700" y1="68950" x2="42700" y2="68950"/>
                        <a14:foregroundMark x1="50550" y1="72050" x2="51650" y2="71850"/>
                        <a14:foregroundMark x1="54900" y1="70600" x2="54900" y2="70600"/>
                        <a14:foregroundMark x1="63150" y1="72200" x2="63700" y2="72400"/>
                        <a14:foregroundMark x1="67150" y1="72200" x2="67150" y2="72200"/>
                        <a14:foregroundMark x1="63700" y1="73850" x2="61850" y2="74750"/>
                        <a14:foregroundMark x1="58000" y1="77100" x2="58550" y2="76350"/>
                        <a14:foregroundMark x1="59650" y1="72950" x2="59650" y2="72950"/>
                        <a14:foregroundMark x1="46900" y1="72600" x2="46900" y2="72600"/>
                        <a14:foregroundMark x1="39600" y1="71850" x2="39600" y2="71850"/>
                        <a14:foregroundMark x1="39400" y1="72050" x2="39400" y2="72050"/>
                        <a14:foregroundMark x1="70600" y1="73100" x2="70800" y2="73500"/>
                        <a14:foregroundMark x1="69500" y1="70250" x2="68450" y2="70250"/>
                        <a14:foregroundMark x1="58200" y1="72950" x2="58200" y2="72950"/>
                        <a14:foregroundMark x1="52900" y1="73300" x2="52900" y2="73300"/>
                        <a14:foregroundMark x1="45800" y1="72050" x2="45800" y2="72050"/>
                        <a14:foregroundMark x1="42350" y1="72200" x2="42350" y2="72200"/>
                        <a14:foregroundMark x1="42350" y1="72200" x2="42350" y2="72200"/>
                        <a14:foregroundMark x1="42350" y1="72600" x2="42350" y2="72600"/>
                        <a14:foregroundMark x1="42350" y1="72950" x2="42350" y2="72950"/>
                        <a14:foregroundMark x1="42500" y1="72950" x2="42500" y2="72950"/>
                        <a14:foregroundMark x1="46350" y1="72400" x2="46350" y2="72400"/>
                        <a14:foregroundMark x1="48350" y1="72600" x2="51450" y2="73500"/>
                        <a14:foregroundMark x1="53100" y1="73650" x2="55450" y2="72950"/>
                        <a14:foregroundMark x1="56000" y1="72600" x2="57100" y2="72600"/>
                        <a14:foregroundMark x1="57300" y1="72600" x2="57850" y2="72750"/>
                        <a14:foregroundMark x1="39600" y1="73500" x2="39600" y2="73500"/>
                        <a14:foregroundMark x1="51100" y1="69150" x2="51100" y2="69150"/>
                        <a14:foregroundMark x1="56750" y1="70050" x2="56750" y2="70050"/>
                        <a14:foregroundMark x1="48550" y1="75650" x2="48550" y2="75650"/>
                        <a14:foregroundMark x1="45250" y1="73850" x2="45250" y2="73850"/>
                        <a14:foregroundMark x1="41800" y1="69850" x2="41800" y2="69850"/>
                        <a14:foregroundMark x1="36100" y1="75300" x2="36100" y2="75300"/>
                        <a14:foregroundMark x1="58750" y1="70950" x2="58750" y2="70950"/>
                        <a14:foregroundMark x1="58750" y1="70950" x2="58750" y2="70950"/>
                        <a14:foregroundMark x1="58750" y1="70950" x2="58750" y2="70950"/>
                        <a14:foregroundMark x1="58750" y1="70950" x2="58750" y2="70950"/>
                        <a14:foregroundMark x1="58750" y1="70950" x2="58750" y2="70950"/>
                        <a14:foregroundMark x1="58750" y1="70950" x2="58750" y2="70950"/>
                        <a14:foregroundMark x1="58750" y1="70950" x2="52750" y2="74950"/>
                        <a14:foregroundMark x1="52750" y1="74950" x2="52750" y2="74950"/>
                        <a14:foregroundMark x1="44150" y1="73300" x2="44150" y2="73300"/>
                        <a14:foregroundMark x1="41600" y1="75850" x2="41600" y2="75850"/>
                        <a14:foregroundMark x1="35950" y1="73300" x2="35950" y2="73300"/>
                        <a14:foregroundMark x1="39950" y1="69350" x2="39950" y2="69350"/>
                        <a14:foregroundMark x1="48550" y1="69150" x2="48550" y2="69150"/>
                        <a14:foregroundMark x1="64600" y1="70050" x2="64600" y2="70050"/>
                        <a14:foregroundMark x1="58950" y1="70050" x2="58950" y2="70050"/>
                        <a14:foregroundMark x1="46000" y1="70800" x2="46000" y2="70800"/>
                        <a14:foregroundMark x1="76450" y1="25700" x2="76450" y2="25700"/>
                        <a14:foregroundMark x1="76450" y1="25700" x2="76450" y2="25700"/>
                        <a14:foregroundMark x1="40150" y1="75450" x2="40150" y2="75450"/>
                        <a14:foregroundMark x1="38150" y1="74750" x2="38150" y2="74750"/>
                        <a14:foregroundMark x1="45600" y1="69150" x2="45600" y2="69150"/>
                        <a14:foregroundMark x1="74100" y1="11800" x2="74100" y2="11800"/>
                        <a14:foregroundMark x1="76450" y1="17750" x2="76450" y2="17750"/>
                        <a14:foregroundMark x1="81950" y1="35600" x2="81950" y2="35600"/>
                        <a14:foregroundMark x1="80100" y1="33600" x2="80100" y2="33600"/>
                        <a14:foregroundMark x1="66250" y1="15050" x2="66400" y2="15950"/>
                        <a14:foregroundMark x1="70250" y1="9600" x2="70450" y2="10150"/>
                        <a14:foregroundMark x1="73550" y1="10550" x2="73550" y2="10550"/>
                        <a14:foregroundMark x1="78850" y1="14500" x2="79000" y2="15050"/>
                        <a14:foregroundMark x1="76450" y1="26200" x2="76450" y2="26200"/>
                        <a14:foregroundMark x1="76250" y1="20650" x2="76250" y2="20650"/>
                        <a14:foregroundMark x1="77000" y1="9800" x2="77000" y2="9800"/>
                        <a14:foregroundMark x1="77000" y1="11950" x2="77000" y2="11950"/>
                        <a14:foregroundMark x1="45800" y1="39200" x2="45800" y2="39200"/>
                        <a14:foregroundMark x1="76100" y1="25150" x2="76100" y2="25150"/>
                        <a14:foregroundMark x1="48150" y1="41900" x2="48150" y2="42100"/>
                        <a14:foregroundMark x1="50000" y1="36850" x2="50000" y2="36850"/>
                        <a14:foregroundMark x1="50350" y1="40300" x2="50350" y2="40300"/>
                        <a14:foregroundMark x1="65500" y1="72750" x2="65500" y2="72750"/>
                        <a14:foregroundMark x1="65700" y1="69500" x2="65700" y2="69500"/>
                        <a14:foregroundMark x1="65850" y1="72050" x2="65850" y2="72050"/>
                        <a14:foregroundMark x1="60050" y1="73500" x2="59500" y2="72750"/>
                        <a14:foregroundMark x1="37400" y1="72750" x2="37200" y2="72200"/>
                        <a14:foregroundMark x1="38500" y1="71700" x2="38500" y2="71700"/>
                        <a14:foregroundMark x1="52350" y1="69350" x2="52350" y2="69350"/>
                        <a14:foregroundMark x1="58000" y1="68950" x2="58000" y2="689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92090" y="3097256"/>
            <a:ext cx="4103555" cy="417945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3D0A005-363E-4114-7E95-D50F4C61DDF9}"/>
              </a:ext>
            </a:extLst>
          </p:cNvPr>
          <p:cNvSpPr/>
          <p:nvPr/>
        </p:nvSpPr>
        <p:spPr>
          <a:xfrm>
            <a:off x="777800" y="748876"/>
            <a:ext cx="4260926" cy="1938992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40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Dấu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gạch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ngang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có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những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tác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dụng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gì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? </a:t>
            </a:r>
            <a:endParaRPr kumimoji="0" lang="en-US" sz="4000" b="1" i="0" u="none" strike="noStrike" kern="1200" cap="none" spc="0" normalizeH="0" baseline="0" noProof="0" dirty="0"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#9Slide03 Arima Madurai Black" panose="00000A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FEA73C-C3AE-14AE-8AFF-261A569050D4}"/>
              </a:ext>
            </a:extLst>
          </p:cNvPr>
          <p:cNvSpPr/>
          <p:nvPr/>
        </p:nvSpPr>
        <p:spPr>
          <a:xfrm>
            <a:off x="5253476" y="2258217"/>
            <a:ext cx="653796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 defTabSz="60963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3600" b="1" i="1" dirty="0" err="1">
                <a:latin typeface="Cambria" panose="02040503050406030204" pitchFamily="18" charset="0"/>
                <a:ea typeface="Cambria" panose="02040503050406030204" pitchFamily="18" charset="0"/>
              </a:rPr>
              <a:t>D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ùng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đánh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dấu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ý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một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đoạn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liệt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kê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marL="571500" indent="-571500" algn="just" defTabSz="60963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3600" b="1" i="1" dirty="0" err="1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ối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ngữ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một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liên</a:t>
            </a:r>
            <a:r>
              <a:rPr lang="en-US" sz="36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danh</a:t>
            </a:r>
            <a:endParaRPr lang="en-US" sz="3600" b="1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Lobster"/>
              <a:sym typeface="Lobster"/>
            </a:endParaRPr>
          </a:p>
          <a:p>
            <a:pPr marL="571500" indent="-571500" algn="just" defTabSz="60963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3600" b="1" i="1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Đánh</a:t>
            </a:r>
            <a:r>
              <a:rPr lang="en-US" sz="3600" b="1" i="1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 </a:t>
            </a:r>
            <a:r>
              <a:rPr lang="en-US" sz="3600" b="1" i="1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dấu</a:t>
            </a:r>
            <a:r>
              <a:rPr lang="en-US" sz="3600" b="1" i="1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 </a:t>
            </a:r>
            <a:r>
              <a:rPr lang="en-US" sz="3600" b="1" i="1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lời</a:t>
            </a:r>
            <a:r>
              <a:rPr lang="en-US" sz="3600" b="1" i="1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 </a:t>
            </a:r>
            <a:r>
              <a:rPr lang="en-US" sz="3600" b="1" i="1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nói</a:t>
            </a:r>
            <a:r>
              <a:rPr lang="en-US" sz="3600" b="1" i="1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 </a:t>
            </a:r>
            <a:r>
              <a:rPr lang="en-US" sz="3600" b="1" i="1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trực</a:t>
            </a:r>
            <a:r>
              <a:rPr lang="en-US" sz="3600" b="1" i="1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 </a:t>
            </a:r>
            <a:r>
              <a:rPr lang="en-US" sz="3600" b="1" i="1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tiếp</a:t>
            </a:r>
            <a:r>
              <a:rPr lang="en-US" sz="3600" b="1" i="1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 </a:t>
            </a:r>
            <a:r>
              <a:rPr lang="en-US" sz="3600" b="1" i="1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của</a:t>
            </a:r>
            <a:r>
              <a:rPr lang="en-US" sz="3600" b="1" i="1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 </a:t>
            </a:r>
            <a:r>
              <a:rPr lang="en-US" sz="3600" b="1" i="1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nhân</a:t>
            </a:r>
            <a:r>
              <a:rPr lang="en-US" sz="3600" b="1" i="1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 </a:t>
            </a:r>
            <a:r>
              <a:rPr lang="en-US" sz="3600" b="1" i="1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rPr>
              <a:t>vật</a:t>
            </a:r>
            <a:endParaRPr lang="en-US" sz="3600" b="1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Lobster"/>
              <a:sym typeface="Lobster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9E008B-B6AB-7C88-A3D6-71D7785A145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935" b="90000" l="5333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130" y="209364"/>
            <a:ext cx="3258189" cy="224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51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6" t="12139" r="14366" b="55224"/>
          <a:stretch/>
        </p:blipFill>
        <p:spPr>
          <a:xfrm>
            <a:off x="1751463" y="0"/>
            <a:ext cx="8689074" cy="2238233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6714F20-B5A5-63D1-8573-3903EC28E192}"/>
              </a:ext>
            </a:extLst>
          </p:cNvPr>
          <p:cNvGrpSpPr/>
          <p:nvPr/>
        </p:nvGrpSpPr>
        <p:grpSpPr>
          <a:xfrm>
            <a:off x="-44244" y="-26330"/>
            <a:ext cx="12236244" cy="6908021"/>
            <a:chOff x="170422" y="3574148"/>
            <a:chExt cx="12192000" cy="6748384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" r="-265" b="9721"/>
            <a:stretch/>
          </p:blipFill>
          <p:spPr>
            <a:xfrm>
              <a:off x="170422" y="4131224"/>
              <a:ext cx="12192000" cy="6191308"/>
            </a:xfrm>
            <a:prstGeom prst="rect">
              <a:avLst/>
            </a:prstGeom>
          </p:spPr>
        </p:pic>
        <p:pic>
          <p:nvPicPr>
            <p:cNvPr id="8" name="图片 15">
              <a:extLst>
                <a:ext uri="{FF2B5EF4-FFF2-40B4-BE49-F238E27FC236}">
                  <a16:creationId xmlns:a16="http://schemas.microsoft.com/office/drawing/2014/main" id="{29AB9A6D-D451-ADDE-67F1-7FDD077865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46" t="5236" r="-16" b="84828"/>
            <a:stretch/>
          </p:blipFill>
          <p:spPr>
            <a:xfrm>
              <a:off x="11288067" y="3574148"/>
              <a:ext cx="1044859" cy="681439"/>
            </a:xfrm>
            <a:prstGeom prst="rect">
              <a:avLst/>
            </a:prstGeom>
          </p:spPr>
        </p:pic>
        <p:pic>
          <p:nvPicPr>
            <p:cNvPr id="9" name="图片 15">
              <a:extLst>
                <a:ext uri="{FF2B5EF4-FFF2-40B4-BE49-F238E27FC236}">
                  <a16:creationId xmlns:a16="http://schemas.microsoft.com/office/drawing/2014/main" id="{CE6C32AA-791F-1708-4E19-8F44036942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" r="87760" b="89824"/>
            <a:stretch/>
          </p:blipFill>
          <p:spPr>
            <a:xfrm>
              <a:off x="170422" y="3574148"/>
              <a:ext cx="1474838" cy="697843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17010728-37F9-C1E3-73BB-D9C9AB4661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107"/>
            <a:ext cx="1406027" cy="14060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A21E61-8152-225C-9F9C-8578763757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7507" y="625555"/>
            <a:ext cx="3097036" cy="12831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8B4478-C64F-7B58-7FFE-5F7695986A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92799" y="1603912"/>
            <a:ext cx="8079821" cy="128315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F603778-6374-9427-8315-352AB04FE52F}"/>
              </a:ext>
            </a:extLst>
          </p:cNvPr>
          <p:cNvSpPr txBox="1"/>
          <p:nvPr/>
        </p:nvSpPr>
        <p:spPr>
          <a:xfrm rot="20950024">
            <a:off x="438150" y="4410075"/>
            <a:ext cx="2495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284502-DA78-D9E5-416D-6AB3DBF512D4}"/>
              </a:ext>
            </a:extLst>
          </p:cNvPr>
          <p:cNvSpPr txBox="1"/>
          <p:nvPr/>
        </p:nvSpPr>
        <p:spPr>
          <a:xfrm>
            <a:off x="3300386" y="84017"/>
            <a:ext cx="5955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2023</a:t>
            </a:r>
          </a:p>
        </p:txBody>
      </p:sp>
    </p:spTree>
    <p:extLst>
      <p:ext uri="{BB962C8B-B14F-4D97-AF65-F5344CB8AC3E}">
        <p14:creationId xmlns:p14="http://schemas.microsoft.com/office/powerpoint/2010/main" val="4000769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4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4765" y="1637788"/>
            <a:ext cx="462470" cy="109465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616569" y="1779170"/>
            <a:ext cx="462468" cy="109465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8513" y="1515123"/>
            <a:ext cx="1941412" cy="14293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579DCD-BF86-102F-F6C7-5C18CD1A54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0433" y="3127036"/>
            <a:ext cx="6340390" cy="15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7856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B95D5ED6-63FB-FF23-1492-5589813F4497}"/>
              </a:ext>
            </a:extLst>
          </p:cNvPr>
          <p:cNvGrpSpPr/>
          <p:nvPr/>
        </p:nvGrpSpPr>
        <p:grpSpPr>
          <a:xfrm>
            <a:off x="47988" y="564077"/>
            <a:ext cx="1704683" cy="1196147"/>
            <a:chOff x="105905" y="0"/>
            <a:chExt cx="2256413" cy="1712422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8F3A6C9-832C-8841-0E9C-C958F93986F5}"/>
                </a:ext>
              </a:extLst>
            </p:cNvPr>
            <p:cNvSpPr/>
            <p:nvPr/>
          </p:nvSpPr>
          <p:spPr>
            <a:xfrm>
              <a:off x="1497794" y="532409"/>
              <a:ext cx="864524" cy="86452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39211B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pic>
          <p:nvPicPr>
            <p:cNvPr id="2" name="图片 43">
              <a:extLst>
                <a:ext uri="{FF2B5EF4-FFF2-40B4-BE49-F238E27FC236}">
                  <a16:creationId xmlns:a16="http://schemas.microsoft.com/office/drawing/2014/main" id="{2FA46FA0-186C-6A9D-E7E5-E05318BA6A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5905" y="0"/>
              <a:ext cx="1712425" cy="1712422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FBC9FFF-EDC0-C663-59D2-E00A6F2F4636}"/>
              </a:ext>
            </a:extLst>
          </p:cNvPr>
          <p:cNvSpPr txBox="1"/>
          <p:nvPr/>
        </p:nvSpPr>
        <p:spPr>
          <a:xfrm>
            <a:off x="1677102" y="1093580"/>
            <a:ext cx="83699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vi-VN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Nêu công dụng của </a:t>
            </a:r>
            <a:r>
              <a:rPr lang="vi-VN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 gạch ngang  </a:t>
            </a:r>
            <a:r>
              <a:rPr lang="vi-VN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 mỗi đoạn dưới đây: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ED41A6-343B-4882-3C4E-FB0B53DC4CC3}"/>
              </a:ext>
            </a:extLst>
          </p:cNvPr>
          <p:cNvSpPr txBox="1"/>
          <p:nvPr/>
        </p:nvSpPr>
        <p:spPr>
          <a:xfrm>
            <a:off x="857250" y="1405898"/>
            <a:ext cx="108870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Bụt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nghe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vậy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liền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hiện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lên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bảo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vi-VN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sz="24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–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Ta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sẽ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ban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cho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vợ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chồng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ngươi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ba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điều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ước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nay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ngươi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thể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“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cầu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ước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thấy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”.</a:t>
            </a:r>
          </a:p>
          <a:p>
            <a:pPr algn="r"/>
            <a:r>
              <a:rPr lang="en-US" sz="24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vi-VN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Truyện</a:t>
            </a:r>
            <a:r>
              <a:rPr lang="en-US" sz="2400" i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dân</a:t>
            </a:r>
            <a:r>
              <a:rPr lang="en-US" sz="2400" i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gian</a:t>
            </a:r>
            <a:r>
              <a:rPr lang="en-US" sz="2400" i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Việt</a:t>
            </a:r>
            <a:r>
              <a:rPr lang="en-US" sz="2400" i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Nam</a:t>
            </a:r>
            <a:r>
              <a:rPr lang="vi-VN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74A503-1759-7089-5384-E1722F1389B9}"/>
              </a:ext>
            </a:extLst>
          </p:cNvPr>
          <p:cNvSpPr txBox="1"/>
          <p:nvPr/>
        </p:nvSpPr>
        <p:spPr>
          <a:xfrm>
            <a:off x="895350" y="3261509"/>
            <a:ext cx="108870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Cần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trình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bày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đơn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đúng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quy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lang="en-US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Quốc</a:t>
            </a:r>
            <a:r>
              <a:rPr lang="en-US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hiệu</a:t>
            </a:r>
            <a:r>
              <a:rPr lang="en-US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tiêu</a:t>
            </a:r>
            <a:r>
              <a:rPr lang="en-US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ngữ</a:t>
            </a:r>
            <a:endParaRPr lang="en-US" sz="2400" b="0" i="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Tên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đơn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lang="en-US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Nơi</a:t>
            </a:r>
            <a:r>
              <a:rPr lang="en-US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nhận</a:t>
            </a:r>
            <a:r>
              <a:rPr lang="en-US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đơn</a:t>
            </a:r>
            <a:endParaRPr lang="en-US" sz="2400" b="0" i="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Địa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điểm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thời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gian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viết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đơn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lang="en-US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Chữ</a:t>
            </a:r>
            <a:r>
              <a:rPr lang="en-US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kí</a:t>
            </a:r>
            <a:r>
              <a:rPr lang="en-US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họ</a:t>
            </a:r>
            <a:r>
              <a:rPr lang="en-US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tên</a:t>
            </a:r>
            <a:r>
              <a:rPr lang="en-US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viết</a:t>
            </a:r>
            <a:r>
              <a:rPr lang="en-US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đơn</a:t>
            </a:r>
            <a:r>
              <a:rPr lang="en-US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 sz="240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Dấu</a:t>
            </a:r>
            <a:r>
              <a:rPr lang="en-US" alt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gạch</a:t>
            </a:r>
            <a:r>
              <a:rPr lang="en-US" alt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ngang</a:t>
            </a:r>
            <a:r>
              <a:rPr lang="en-US" alt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alt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tác</a:t>
            </a:r>
            <a:r>
              <a:rPr lang="en-US" alt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dụng</a:t>
            </a:r>
            <a:r>
              <a:rPr lang="en-US" alt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altLang="en-US" sz="240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đánh</a:t>
            </a:r>
            <a:r>
              <a:rPr lang="en-US" alt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dấu</a:t>
            </a:r>
            <a:r>
              <a:rPr lang="en-US" alt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alt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ý </a:t>
            </a:r>
            <a:r>
              <a:rPr lang="en-US" altLang="en-US" sz="240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alt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một</a:t>
            </a:r>
            <a:r>
              <a:rPr lang="en-US" alt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đoạn</a:t>
            </a:r>
            <a:r>
              <a:rPr lang="en-US" alt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liệt</a:t>
            </a:r>
            <a:r>
              <a:rPr lang="en-US" alt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kê</a:t>
            </a:r>
            <a:endParaRPr lang="en-US" altLang="en-US" sz="2400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1B3D55-DD71-5A83-D97F-7322E4B39BD2}"/>
              </a:ext>
            </a:extLst>
          </p:cNvPr>
          <p:cNvSpPr/>
          <p:nvPr/>
        </p:nvSpPr>
        <p:spPr>
          <a:xfrm>
            <a:off x="970670" y="1899141"/>
            <a:ext cx="211016" cy="2667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82EB1A4-8FE0-AEE2-6843-A9D214C0F6A0}"/>
              </a:ext>
            </a:extLst>
          </p:cNvPr>
          <p:cNvSpPr/>
          <p:nvPr/>
        </p:nvSpPr>
        <p:spPr>
          <a:xfrm>
            <a:off x="909419" y="3796523"/>
            <a:ext cx="269624" cy="17039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46B22A-326A-2F80-40FA-46501D07B9D1}"/>
              </a:ext>
            </a:extLst>
          </p:cNvPr>
          <p:cNvSpPr txBox="1"/>
          <p:nvPr/>
        </p:nvSpPr>
        <p:spPr>
          <a:xfrm>
            <a:off x="911911" y="2820968"/>
            <a:ext cx="82039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Dấu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gạch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ngang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tác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dụng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dẫn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lời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nói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trực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tiếp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nhân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vật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179187-49F9-D49A-4247-C6AC6D75AA6C}"/>
              </a:ext>
            </a:extLst>
          </p:cNvPr>
          <p:cNvSpPr txBox="1"/>
          <p:nvPr/>
        </p:nvSpPr>
        <p:spPr>
          <a:xfrm>
            <a:off x="2157105" y="-391"/>
            <a:ext cx="7380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2023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Linh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Luyên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gạch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ngang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EB9F00-A383-C895-F03D-C8F824B01CCC}"/>
              </a:ext>
            </a:extLst>
          </p:cNvPr>
          <p:cNvSpPr txBox="1"/>
          <p:nvPr/>
        </p:nvSpPr>
        <p:spPr>
          <a:xfrm>
            <a:off x="825161" y="5885381"/>
            <a:ext cx="89827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c) </a:t>
            </a:r>
            <a:r>
              <a:rPr lang="en-US" alt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Hội</a:t>
            </a:r>
            <a:r>
              <a: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Hữu</a:t>
            </a:r>
            <a:r>
              <a: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nghị</a:t>
            </a:r>
            <a:r>
              <a: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Việt</a:t>
            </a:r>
            <a:r>
              <a: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- </a:t>
            </a:r>
            <a:r>
              <a:rPr lang="en-US" alt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Lào</a:t>
            </a:r>
            <a:r>
              <a: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chính</a:t>
            </a:r>
            <a:r>
              <a: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thức</a:t>
            </a:r>
            <a:r>
              <a: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thành</a:t>
            </a:r>
            <a:r>
              <a: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lập</a:t>
            </a:r>
            <a:r>
              <a: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tháng</a:t>
            </a:r>
            <a:r>
              <a: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06 </a:t>
            </a:r>
            <a:r>
              <a:rPr lang="en-US" altLang="en-US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năm</a:t>
            </a:r>
            <a:r>
              <a: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2013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097CC4-2F75-A6AB-E918-1431EAD44D42}"/>
              </a:ext>
            </a:extLst>
          </p:cNvPr>
          <p:cNvSpPr txBox="1"/>
          <p:nvPr/>
        </p:nvSpPr>
        <p:spPr>
          <a:xfrm>
            <a:off x="895499" y="6293345"/>
            <a:ext cx="82039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Dấu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gạch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ngang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tác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dụng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nối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ngữ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liên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danh</a:t>
            </a:r>
            <a:r>
              <a:rPr lang="en-US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EE2BAC3-7784-4F33-4591-A450004ADF18}"/>
              </a:ext>
            </a:extLst>
          </p:cNvPr>
          <p:cNvSpPr/>
          <p:nvPr/>
        </p:nvSpPr>
        <p:spPr>
          <a:xfrm>
            <a:off x="3514576" y="6018633"/>
            <a:ext cx="211016" cy="2667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144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12" grpId="0" animBg="1"/>
      <p:bldP spid="16" grpId="0" animBg="1"/>
      <p:bldP spid="7" grpId="0"/>
      <p:bldP spid="9" grpId="0"/>
      <p:bldP spid="20" grpId="0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447ED94-57DA-A731-A417-D8275F41BA01}"/>
              </a:ext>
            </a:extLst>
          </p:cNvPr>
          <p:cNvGrpSpPr/>
          <p:nvPr/>
        </p:nvGrpSpPr>
        <p:grpSpPr>
          <a:xfrm>
            <a:off x="167754" y="728872"/>
            <a:ext cx="2144688" cy="1840525"/>
            <a:chOff x="217630" y="0"/>
            <a:chExt cx="2144688" cy="1712422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D94D4B3-475C-E7B7-DB39-DDA826AE751C}"/>
                </a:ext>
              </a:extLst>
            </p:cNvPr>
            <p:cNvSpPr/>
            <p:nvPr/>
          </p:nvSpPr>
          <p:spPr>
            <a:xfrm>
              <a:off x="1497794" y="532409"/>
              <a:ext cx="864524" cy="86452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9211B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2</a:t>
              </a:r>
            </a:p>
          </p:txBody>
        </p:sp>
        <p:pic>
          <p:nvPicPr>
            <p:cNvPr id="6" name="图片 43">
              <a:extLst>
                <a:ext uri="{FF2B5EF4-FFF2-40B4-BE49-F238E27FC236}">
                  <a16:creationId xmlns:a16="http://schemas.microsoft.com/office/drawing/2014/main" id="{6511CCA1-B5FC-D15A-8708-2521533738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17630" y="0"/>
              <a:ext cx="1712426" cy="1712422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1214CE4A-8181-7463-BAAE-A44B64D36A6E}"/>
              </a:ext>
            </a:extLst>
          </p:cNvPr>
          <p:cNvSpPr txBox="1"/>
          <p:nvPr/>
        </p:nvSpPr>
        <p:spPr>
          <a:xfrm>
            <a:off x="2312441" y="1530948"/>
            <a:ext cx="97118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Điền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vi-VN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ấu câu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chỗ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11754C-4C82-88E2-E0BC-AF9D4ABA210B}"/>
              </a:ext>
            </a:extLst>
          </p:cNvPr>
          <p:cNvSpPr txBox="1"/>
          <p:nvPr/>
        </p:nvSpPr>
        <p:spPr>
          <a:xfrm>
            <a:off x="2157105" y="-391"/>
            <a:ext cx="7380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2023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Linh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Luyên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gạch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ngang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68F782-44F1-3365-7D62-53C985980B8D}"/>
              </a:ext>
            </a:extLst>
          </p:cNvPr>
          <p:cNvSpPr txBox="1"/>
          <p:nvPr/>
        </p:nvSpPr>
        <p:spPr>
          <a:xfrm>
            <a:off x="595086" y="2307462"/>
            <a:ext cx="11596913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Mít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lvl="0"/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cậu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cậu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vừa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nhé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Thật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à ?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cậu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   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Mọi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cậu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đấy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!   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Mít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mấy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tặng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cậu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Tuốt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lvl="0" algn="ctr"/>
            <a:r>
              <a:rPr lang="en-US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suối</a:t>
            </a:r>
            <a:r>
              <a:rPr lang="en-US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/>
            <a:r>
              <a:rPr lang="en-US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Tuốt</a:t>
            </a:r>
            <a:r>
              <a:rPr lang="en-US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nhảy</a:t>
            </a:r>
            <a:r>
              <a:rPr lang="en-US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 con </a:t>
            </a:r>
            <a:r>
              <a:rPr lang="en-US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chuối</a:t>
            </a:r>
            <a:endParaRPr lang="en-US" sz="28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/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Theo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Nô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xốp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0B9AC6-178D-D494-486C-9CB7078FDFB5}"/>
              </a:ext>
            </a:extLst>
          </p:cNvPr>
          <p:cNvSpPr/>
          <p:nvPr/>
        </p:nvSpPr>
        <p:spPr>
          <a:xfrm>
            <a:off x="600556" y="2878851"/>
            <a:ext cx="211016" cy="2667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F033B6-692F-4C89-0BB0-24EA407B5138}"/>
              </a:ext>
            </a:extLst>
          </p:cNvPr>
          <p:cNvSpPr/>
          <p:nvPr/>
        </p:nvSpPr>
        <p:spPr>
          <a:xfrm>
            <a:off x="593298" y="3263487"/>
            <a:ext cx="211016" cy="2667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F6A9CC-56FE-2045-BF1A-ACD68A91A873}"/>
              </a:ext>
            </a:extLst>
          </p:cNvPr>
          <p:cNvSpPr/>
          <p:nvPr/>
        </p:nvSpPr>
        <p:spPr>
          <a:xfrm>
            <a:off x="600561" y="3691654"/>
            <a:ext cx="211016" cy="2667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125EAD-C283-EB92-0C3D-7C97E360FDC7}"/>
              </a:ext>
            </a:extLst>
          </p:cNvPr>
          <p:cNvSpPr/>
          <p:nvPr/>
        </p:nvSpPr>
        <p:spPr>
          <a:xfrm>
            <a:off x="3249411" y="3713423"/>
            <a:ext cx="211016" cy="2667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7C095B-7EF1-FA0C-FF06-9DC330280B65}"/>
              </a:ext>
            </a:extLst>
          </p:cNvPr>
          <p:cNvSpPr/>
          <p:nvPr/>
        </p:nvSpPr>
        <p:spPr>
          <a:xfrm>
            <a:off x="5927300" y="3299769"/>
            <a:ext cx="211016" cy="2667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19A3E3-E53D-5EF1-CADA-A8D62671059B}"/>
              </a:ext>
            </a:extLst>
          </p:cNvPr>
          <p:cNvSpPr/>
          <p:nvPr/>
        </p:nvSpPr>
        <p:spPr>
          <a:xfrm>
            <a:off x="6166788" y="3727939"/>
            <a:ext cx="211016" cy="2667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307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447ED94-57DA-A731-A417-D8275F41BA01}"/>
              </a:ext>
            </a:extLst>
          </p:cNvPr>
          <p:cNvGrpSpPr/>
          <p:nvPr/>
        </p:nvGrpSpPr>
        <p:grpSpPr>
          <a:xfrm>
            <a:off x="167754" y="843723"/>
            <a:ext cx="2144688" cy="1712422"/>
            <a:chOff x="217630" y="0"/>
            <a:chExt cx="2144688" cy="1712422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D94D4B3-475C-E7B7-DB39-DDA826AE751C}"/>
                </a:ext>
              </a:extLst>
            </p:cNvPr>
            <p:cNvSpPr/>
            <p:nvPr/>
          </p:nvSpPr>
          <p:spPr>
            <a:xfrm>
              <a:off x="1497794" y="532409"/>
              <a:ext cx="864524" cy="86452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9211B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2</a:t>
              </a:r>
            </a:p>
          </p:txBody>
        </p:sp>
        <p:pic>
          <p:nvPicPr>
            <p:cNvPr id="6" name="图片 43">
              <a:extLst>
                <a:ext uri="{FF2B5EF4-FFF2-40B4-BE49-F238E27FC236}">
                  <a16:creationId xmlns:a16="http://schemas.microsoft.com/office/drawing/2014/main" id="{6511CCA1-B5FC-D15A-8708-2521533738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17630" y="0"/>
              <a:ext cx="1712426" cy="1712422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1214CE4A-8181-7463-BAAE-A44B64D36A6E}"/>
              </a:ext>
            </a:extLst>
          </p:cNvPr>
          <p:cNvSpPr txBox="1"/>
          <p:nvPr/>
        </p:nvSpPr>
        <p:spPr>
          <a:xfrm>
            <a:off x="2312441" y="1530948"/>
            <a:ext cx="97118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Điền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vi-VN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ấu câu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chỗ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11754C-4C82-88E2-E0BC-AF9D4ABA210B}"/>
              </a:ext>
            </a:extLst>
          </p:cNvPr>
          <p:cNvSpPr txBox="1"/>
          <p:nvPr/>
        </p:nvSpPr>
        <p:spPr>
          <a:xfrm>
            <a:off x="2157105" y="-391"/>
            <a:ext cx="7380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2023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Linh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Luyên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gạch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ngang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68F782-44F1-3365-7D62-53C985980B8D}"/>
              </a:ext>
            </a:extLst>
          </p:cNvPr>
          <p:cNvSpPr txBox="1"/>
          <p:nvPr/>
        </p:nvSpPr>
        <p:spPr>
          <a:xfrm>
            <a:off x="595086" y="2307462"/>
            <a:ext cx="11596913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Mít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lvl="0"/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cậu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cậu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vừa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nhé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Thật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à ?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cậu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  -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Mọi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cậu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đấy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! -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Mít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. 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mấy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tặng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cậu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Tuốt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lvl="0" algn="ctr"/>
            <a:r>
              <a:rPr lang="en-US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suối</a:t>
            </a:r>
            <a:r>
              <a:rPr lang="en-US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/>
            <a:r>
              <a:rPr lang="en-US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Tuốt</a:t>
            </a:r>
            <a:r>
              <a:rPr lang="en-US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nhảy</a:t>
            </a:r>
            <a:r>
              <a:rPr lang="en-US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 con </a:t>
            </a:r>
            <a:r>
              <a:rPr lang="en-US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chuối</a:t>
            </a:r>
            <a:endParaRPr lang="en-US" sz="28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/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Theo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Nô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xốp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0B9AC6-178D-D494-486C-9CB7078FDFB5}"/>
              </a:ext>
            </a:extLst>
          </p:cNvPr>
          <p:cNvSpPr/>
          <p:nvPr/>
        </p:nvSpPr>
        <p:spPr>
          <a:xfrm>
            <a:off x="628694" y="2878851"/>
            <a:ext cx="211016" cy="2667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----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F033B6-692F-4C89-0BB0-24EA407B5138}"/>
              </a:ext>
            </a:extLst>
          </p:cNvPr>
          <p:cNvSpPr/>
          <p:nvPr/>
        </p:nvSpPr>
        <p:spPr>
          <a:xfrm>
            <a:off x="635496" y="3361964"/>
            <a:ext cx="211016" cy="19585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F6A9CC-56FE-2045-BF1A-ACD68A91A873}"/>
              </a:ext>
            </a:extLst>
          </p:cNvPr>
          <p:cNvSpPr/>
          <p:nvPr/>
        </p:nvSpPr>
        <p:spPr>
          <a:xfrm>
            <a:off x="628699" y="3733858"/>
            <a:ext cx="211016" cy="2667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125EAD-C283-EB92-0C3D-7C97E360FDC7}"/>
              </a:ext>
            </a:extLst>
          </p:cNvPr>
          <p:cNvSpPr/>
          <p:nvPr/>
        </p:nvSpPr>
        <p:spPr>
          <a:xfrm>
            <a:off x="3277547" y="3756077"/>
            <a:ext cx="239374" cy="28040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7C095B-7EF1-FA0C-FF06-9DC330280B65}"/>
              </a:ext>
            </a:extLst>
          </p:cNvPr>
          <p:cNvSpPr/>
          <p:nvPr/>
        </p:nvSpPr>
        <p:spPr>
          <a:xfrm>
            <a:off x="6011708" y="3299769"/>
            <a:ext cx="211016" cy="2667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19A3E3-E53D-5EF1-CADA-A8D62671059B}"/>
              </a:ext>
            </a:extLst>
          </p:cNvPr>
          <p:cNvSpPr/>
          <p:nvPr/>
        </p:nvSpPr>
        <p:spPr>
          <a:xfrm>
            <a:off x="6166788" y="3770143"/>
            <a:ext cx="211016" cy="2667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343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4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4765" y="1637788"/>
            <a:ext cx="462470" cy="109465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616569" y="1779170"/>
            <a:ext cx="462468" cy="109465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8513" y="1515123"/>
            <a:ext cx="1941412" cy="142939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C518C39-4373-7B8A-A161-9B7A636B03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1925" y="2797467"/>
            <a:ext cx="7007299" cy="240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0934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90C1B4-D635-2A86-2440-9E0B7250F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87" y="639178"/>
            <a:ext cx="12075313" cy="57151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512DBF-C576-5077-5F85-DB2671F13FF3}"/>
              </a:ext>
            </a:extLst>
          </p:cNvPr>
          <p:cNvSpPr txBox="1"/>
          <p:nvPr/>
        </p:nvSpPr>
        <p:spPr>
          <a:xfrm>
            <a:off x="925860" y="1785076"/>
            <a:ext cx="10456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3200" b="1" dirty="0">
                <a:solidFill>
                  <a:srgbClr val="FA5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Nêu tác dụng của dấu gạch ngang trong đoạn sau: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EA9331-993B-E4AA-19A4-001D5EC15438}"/>
              </a:ext>
            </a:extLst>
          </p:cNvPr>
          <p:cNvSpPr txBox="1"/>
          <p:nvPr/>
        </p:nvSpPr>
        <p:spPr>
          <a:xfrm>
            <a:off x="1181100" y="2400300"/>
            <a:ext cx="100965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400" dirty="0">
                <a:latin typeface="Cambria" panose="02040503050406030204" pitchFamily="18" charset="0"/>
                <a:ea typeface="Cambria" panose="02040503050406030204" pitchFamily="18" charset="0"/>
              </a:rPr>
              <a:t>Tin-tin: – Cậu đang làm gì với đôi cánh xanh ấy?</a:t>
            </a:r>
          </a:p>
          <a:p>
            <a:pPr algn="just"/>
            <a:r>
              <a:rPr lang="vi-VN" sz="2400" i="1" dirty="0">
                <a:latin typeface="Cambria" panose="02040503050406030204" pitchFamily="18" charset="0"/>
                <a:ea typeface="Cambria" panose="02040503050406030204" pitchFamily="18" charset="0"/>
              </a:rPr>
              <a:t>Em bé thứ nhất: </a:t>
            </a:r>
            <a:r>
              <a:rPr lang="vi-VN" sz="2400" dirty="0">
                <a:latin typeface="Cambria" panose="02040503050406030204" pitchFamily="18" charset="0"/>
                <a:ea typeface="Cambria" panose="02040503050406030204" pitchFamily="18" charset="0"/>
              </a:rPr>
              <a:t>– Mình sẽ dùng nó vào việc sáng chế trên Trái Đất. Cậu sáng chế cái gì?</a:t>
            </a:r>
          </a:p>
          <a:p>
            <a:pPr algn="just"/>
            <a:r>
              <a:rPr lang="vi-VN" sz="2400" i="1" dirty="0">
                <a:latin typeface="Cambria" panose="02040503050406030204" pitchFamily="18" charset="0"/>
                <a:ea typeface="Cambria" panose="02040503050406030204" pitchFamily="18" charset="0"/>
              </a:rPr>
              <a:t>Tin-tin: </a:t>
            </a:r>
            <a:r>
              <a:rPr lang="vi-VN" sz="2400" dirty="0">
                <a:latin typeface="Cambria" panose="02040503050406030204" pitchFamily="18" charset="0"/>
                <a:ea typeface="Cambria" panose="02040503050406030204" pitchFamily="18" charset="0"/>
              </a:rPr>
              <a:t>– Cậu sáng chế cái gì?</a:t>
            </a:r>
          </a:p>
          <a:p>
            <a:pPr algn="just"/>
            <a:r>
              <a:rPr lang="vi-VN" sz="2400" i="1" dirty="0">
                <a:latin typeface="Cambria" panose="02040503050406030204" pitchFamily="18" charset="0"/>
                <a:ea typeface="Cambria" panose="02040503050406030204" pitchFamily="18" charset="0"/>
              </a:rPr>
              <a:t>Em bé thứ nhất: </a:t>
            </a:r>
            <a:r>
              <a:rPr lang="vi-VN" sz="2400" dirty="0">
                <a:latin typeface="Cambria" panose="02040503050406030204" pitchFamily="18" charset="0"/>
                <a:ea typeface="Cambria" panose="02040503050406030204" pitchFamily="18" charset="0"/>
              </a:rPr>
              <a:t>Khi nào ra đời, mình sẽ chế ra một vật làm cho con người hạnh phúc.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F3D0BFD7-BA96-A497-F5AF-82155390A23B}"/>
              </a:ext>
            </a:extLst>
          </p:cNvPr>
          <p:cNvSpPr/>
          <p:nvPr/>
        </p:nvSpPr>
        <p:spPr>
          <a:xfrm>
            <a:off x="1552576" y="4562475"/>
            <a:ext cx="9705974" cy="1114425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Tác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dụng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Dẫn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lời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nói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trực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tiếp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nhân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vật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đoạn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hội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thoại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90413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374FF7-6720-EB07-1D5E-3B135257C5D5}"/>
              </a:ext>
            </a:extLst>
          </p:cNvPr>
          <p:cNvSpPr txBox="1"/>
          <p:nvPr/>
        </p:nvSpPr>
        <p:spPr>
          <a:xfrm>
            <a:off x="1147156" y="2242454"/>
            <a:ext cx="793034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400" b="1" noProof="0" dirty="0">
                <a:solidFill>
                  <a:prstClr val="black"/>
                </a:solidFill>
                <a:latin typeface="Cambria" panose="02040503050406030204" pitchFamily="18" charset="0"/>
              </a:rPr>
              <a:t>- </a:t>
            </a:r>
            <a:r>
              <a:rPr lang="en-US" sz="4400" b="1" noProof="0" dirty="0" err="1">
                <a:solidFill>
                  <a:prstClr val="black"/>
                </a:solidFill>
                <a:latin typeface="Cambria" panose="02040503050406030204" pitchFamily="18" charset="0"/>
              </a:rPr>
              <a:t>Về</a:t>
            </a:r>
            <a:r>
              <a:rPr lang="en-US" sz="4400" b="1" noProof="0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4400" b="1" noProof="0" dirty="0" err="1">
                <a:solidFill>
                  <a:prstClr val="black"/>
                </a:solidFill>
                <a:latin typeface="Cambria" panose="02040503050406030204" pitchFamily="18" charset="0"/>
              </a:rPr>
              <a:t>xem</a:t>
            </a:r>
            <a:r>
              <a:rPr lang="en-US" sz="4400" b="1" noProof="0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4400" b="1" noProof="0" dirty="0" err="1">
                <a:solidFill>
                  <a:prstClr val="black"/>
                </a:solidFill>
                <a:latin typeface="Cambria" panose="02040503050406030204" pitchFamily="18" charset="0"/>
              </a:rPr>
              <a:t>lại</a:t>
            </a:r>
            <a:r>
              <a:rPr lang="en-US" sz="4400" b="1" noProof="0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4400" b="1" noProof="0" dirty="0" err="1">
                <a:solidFill>
                  <a:prstClr val="black"/>
                </a:solidFill>
                <a:latin typeface="Cambria" panose="02040503050406030204" pitchFamily="18" charset="0"/>
              </a:rPr>
              <a:t>bài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-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Chuẩn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bị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bài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kì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tới</a:t>
            </a:r>
            <a:r>
              <a:rPr kumimoji="0" lang="en-US" sz="4400" b="1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F1F006-F0B4-D487-4471-FDCAA4398B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6120" y="610532"/>
            <a:ext cx="4548061" cy="146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634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6" t="12139" r="14366" b="55224"/>
          <a:stretch/>
        </p:blipFill>
        <p:spPr>
          <a:xfrm>
            <a:off x="2565334" y="29874"/>
            <a:ext cx="8689074" cy="2238233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6714F20-B5A5-63D1-8573-3903EC28E192}"/>
              </a:ext>
            </a:extLst>
          </p:cNvPr>
          <p:cNvGrpSpPr/>
          <p:nvPr/>
        </p:nvGrpSpPr>
        <p:grpSpPr>
          <a:xfrm>
            <a:off x="-66366" y="-1162356"/>
            <a:ext cx="12258366" cy="8020356"/>
            <a:chOff x="0" y="0"/>
            <a:chExt cx="12214042" cy="7835013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" r="-265" b="9721"/>
            <a:stretch/>
          </p:blipFill>
          <p:spPr>
            <a:xfrm>
              <a:off x="22042" y="1643705"/>
              <a:ext cx="12192000" cy="6191308"/>
            </a:xfrm>
            <a:prstGeom prst="rect">
              <a:avLst/>
            </a:prstGeom>
          </p:spPr>
        </p:pic>
        <p:pic>
          <p:nvPicPr>
            <p:cNvPr id="8" name="图片 15">
              <a:extLst>
                <a:ext uri="{FF2B5EF4-FFF2-40B4-BE49-F238E27FC236}">
                  <a16:creationId xmlns:a16="http://schemas.microsoft.com/office/drawing/2014/main" id="{29AB9A6D-D451-ADDE-67F1-7FDD077865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46" t="5236" r="-16" b="84828"/>
            <a:stretch/>
          </p:blipFill>
          <p:spPr>
            <a:xfrm>
              <a:off x="11117645" y="0"/>
              <a:ext cx="1044859" cy="681439"/>
            </a:xfrm>
            <a:prstGeom prst="rect">
              <a:avLst/>
            </a:prstGeom>
          </p:spPr>
        </p:pic>
        <p:pic>
          <p:nvPicPr>
            <p:cNvPr id="9" name="图片 15">
              <a:extLst>
                <a:ext uri="{FF2B5EF4-FFF2-40B4-BE49-F238E27FC236}">
                  <a16:creationId xmlns:a16="http://schemas.microsoft.com/office/drawing/2014/main" id="{CE6C32AA-791F-1708-4E19-8F44036942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" r="87760" b="89824"/>
            <a:stretch/>
          </p:blipFill>
          <p:spPr>
            <a:xfrm>
              <a:off x="0" y="0"/>
              <a:ext cx="1474838" cy="697843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BD9B9065-149E-C3FA-2B7D-E693AF2B21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3944" y="1876390"/>
            <a:ext cx="9211854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674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字魂27号-布丁体"/>
        <a:ea typeface="字魂39号-快乐肥宅体"/>
        <a:cs typeface=""/>
      </a:majorFont>
      <a:minorFont>
        <a:latin typeface="字魂27号-布丁体"/>
        <a:ea typeface="字魂39号-快乐肥宅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603</Words>
  <Application>Microsoft Office PowerPoint</Application>
  <PresentationFormat>Widescreen</PresentationFormat>
  <Paragraphs>66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Cambria</vt:lpstr>
      <vt:lpstr>Times New Roman</vt:lpstr>
      <vt:lpstr>Office 主题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HP</cp:lastModifiedBy>
  <cp:revision>32</cp:revision>
  <dcterms:created xsi:type="dcterms:W3CDTF">2023-10-10T03:59:24Z</dcterms:created>
  <dcterms:modified xsi:type="dcterms:W3CDTF">2023-12-18T10:00:54Z</dcterms:modified>
</cp:coreProperties>
</file>