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notesMasterIdLst>
    <p:notesMasterId r:id="rId27"/>
  </p:notes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81C243-BB08-409D-8679-D2D326F7DFA6}" type="datetimeFigureOut">
              <a:rPr lang="en-US" smtClean="0"/>
              <a:t>12/7/2023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C205E9-D0E9-4DFE-9437-70214C477DBF}" type="slidenum">
              <a:rPr lang="en-US" smtClean="0"/>
              <a:t>‹#›</a:t>
            </a:fld>
            <a:endParaRPr lang="en-US"/>
          </a:p>
        </p:txBody>
      </p:sp>
    </p:spTree>
    <p:extLst>
      <p:ext uri="{BB962C8B-B14F-4D97-AF65-F5344CB8AC3E}">
        <p14:creationId xmlns:p14="http://schemas.microsoft.com/office/powerpoint/2010/main" val="354893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5055B-B410-45FA-BDFB-9249B9C9158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54506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150C4C74-33D7-488F-8E9A-EEA356B7FC6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4F7A7-43C3-4F81-935A-C274AD6963B6}"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4320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0C4C74-33D7-488F-8E9A-EEA356B7FC6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4F7A7-43C3-4F81-935A-C274AD6963B6}" type="slidenum">
              <a:rPr lang="en-US" smtClean="0"/>
              <a:t>‹#›</a:t>
            </a:fld>
            <a:endParaRPr lang="en-US"/>
          </a:p>
        </p:txBody>
      </p:sp>
    </p:spTree>
    <p:extLst>
      <p:ext uri="{BB962C8B-B14F-4D97-AF65-F5344CB8AC3E}">
        <p14:creationId xmlns:p14="http://schemas.microsoft.com/office/powerpoint/2010/main" val="348255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50C4C74-33D7-488F-8E9A-EEA356B7FC6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4F7A7-43C3-4F81-935A-C274AD6963B6}"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9600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50C4C74-33D7-488F-8E9A-EEA356B7FC61}" type="datetimeFigureOut">
              <a:rPr lang="en-US" smtClean="0"/>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34F7A7-43C3-4F81-935A-C274AD6963B6}" type="slidenum">
              <a:rPr lang="en-US" smtClean="0"/>
              <a:t>‹#›</a:t>
            </a:fld>
            <a:endParaRPr lang="en-US"/>
          </a:p>
        </p:txBody>
      </p:sp>
    </p:spTree>
    <p:extLst>
      <p:ext uri="{BB962C8B-B14F-4D97-AF65-F5344CB8AC3E}">
        <p14:creationId xmlns:p14="http://schemas.microsoft.com/office/powerpoint/2010/main" val="4269073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0C4C74-33D7-488F-8E9A-EEA356B7FC61}" type="datetimeFigureOut">
              <a:rPr lang="en-US" smtClean="0"/>
              <a:t>12/7/2023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34F7A7-43C3-4F81-935A-C274AD6963B6}" type="slidenum">
              <a:rPr lang="en-US" smtClean="0"/>
              <a:t>‹#›</a:t>
            </a:fld>
            <a:endParaRPr lang="en-US"/>
          </a:p>
        </p:txBody>
      </p:sp>
    </p:spTree>
    <p:extLst>
      <p:ext uri="{BB962C8B-B14F-4D97-AF65-F5344CB8AC3E}">
        <p14:creationId xmlns:p14="http://schemas.microsoft.com/office/powerpoint/2010/main" val="552723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50C4C74-33D7-488F-8E9A-EEA356B7FC61}" type="datetimeFigureOut">
              <a:rPr lang="en-US" smtClean="0"/>
              <a:t>12/7/2023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34F7A7-43C3-4F81-935A-C274AD6963B6}" type="slidenum">
              <a:rPr lang="en-US" smtClean="0"/>
              <a:t>‹#›</a:t>
            </a:fld>
            <a:endParaRPr lang="en-US"/>
          </a:p>
        </p:txBody>
      </p:sp>
    </p:spTree>
    <p:extLst>
      <p:ext uri="{BB962C8B-B14F-4D97-AF65-F5344CB8AC3E}">
        <p14:creationId xmlns:p14="http://schemas.microsoft.com/office/powerpoint/2010/main" val="3845870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0C4C74-33D7-488F-8E9A-EEA356B7FC61}" type="datetimeFigureOut">
              <a:rPr lang="en-US" smtClean="0"/>
              <a:t>12/7/2023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34F7A7-43C3-4F81-935A-C274AD6963B6}" type="slidenum">
              <a:rPr lang="en-US" smtClean="0"/>
              <a:t>‹#›</a:t>
            </a:fld>
            <a:endParaRPr lang="en-US"/>
          </a:p>
        </p:txBody>
      </p:sp>
    </p:spTree>
    <p:extLst>
      <p:ext uri="{BB962C8B-B14F-4D97-AF65-F5344CB8AC3E}">
        <p14:creationId xmlns:p14="http://schemas.microsoft.com/office/powerpoint/2010/main" val="3043398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50C4C74-33D7-488F-8E9A-EEA356B7FC61}" type="datetimeFigureOut">
              <a:rPr lang="en-US" smtClean="0"/>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34F7A7-43C3-4F81-935A-C274AD6963B6}" type="slidenum">
              <a:rPr lang="en-US" smtClean="0"/>
              <a:t>‹#›</a:t>
            </a:fld>
            <a:endParaRPr lang="en-US"/>
          </a:p>
        </p:txBody>
      </p:sp>
    </p:spTree>
    <p:extLst>
      <p:ext uri="{BB962C8B-B14F-4D97-AF65-F5344CB8AC3E}">
        <p14:creationId xmlns:p14="http://schemas.microsoft.com/office/powerpoint/2010/main" val="3846371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50C4C74-33D7-488F-8E9A-EEA356B7FC61}" type="datetimeFigureOut">
              <a:rPr lang="en-US" smtClean="0"/>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34F7A7-43C3-4F81-935A-C274AD6963B6}"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9298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0C4C74-33D7-488F-8E9A-EEA356B7FC6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4F7A7-43C3-4F81-935A-C274AD6963B6}" type="slidenum">
              <a:rPr lang="en-US" smtClean="0"/>
              <a:t>‹#›</a:t>
            </a:fld>
            <a:endParaRPr lang="en-US"/>
          </a:p>
        </p:txBody>
      </p:sp>
    </p:spTree>
    <p:extLst>
      <p:ext uri="{BB962C8B-B14F-4D97-AF65-F5344CB8AC3E}">
        <p14:creationId xmlns:p14="http://schemas.microsoft.com/office/powerpoint/2010/main" val="3838499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0C4C74-33D7-488F-8E9A-EEA356B7FC6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4F7A7-43C3-4F81-935A-C274AD6963B6}"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9590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bg>
      <p:bgPr>
        <a:solidFill>
          <a:srgbClr val="F4F19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83319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50C4C74-33D7-488F-8E9A-EEA356B7FC61}" type="datetimeFigureOut">
              <a:rPr lang="en-US" smtClean="0"/>
              <a:t>12/7/2023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C34F7A7-43C3-4F81-935A-C274AD6963B6}"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633437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20.gif"/></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gif"/><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7"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30.sv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jpeg"/><Relationship Id="rId7"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jpeg"/><Relationship Id="rId7"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2.xml"/><Relationship Id="rId6" Type="http://schemas.microsoft.com/office/2007/relationships/hdphoto" Target="../media/hdphoto2.wdp"/><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jpeg"/><Relationship Id="rId7"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3.xml"/><Relationship Id="rId6" Type="http://schemas.microsoft.com/office/2007/relationships/hdphoto" Target="../media/hdphoto2.wdp"/><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jpeg"/><Relationship Id="rId7"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4.xml"/><Relationship Id="rId6" Type="http://schemas.microsoft.com/office/2007/relationships/hdphoto" Target="../media/hdphoto2.wdp"/><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slideLayout" Target="../slideLayouts/slideLayout12.xml"/><Relationship Id="rId7" Type="http://schemas.openxmlformats.org/officeDocument/2006/relationships/image" Target="../media/image4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2">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7" name="矩形: 圆角 6">
            <a:extLst>
              <a:ext uri="{FF2B5EF4-FFF2-40B4-BE49-F238E27FC236}">
                <a16:creationId xmlns:a16="http://schemas.microsoft.com/office/drawing/2014/main" id="{0BDEA54F-F54D-497F-A4E6-22B02EDE9712}"/>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6" name="图片 5">
            <a:extLst>
              <a:ext uri="{FF2B5EF4-FFF2-40B4-BE49-F238E27FC236}">
                <a16:creationId xmlns:a16="http://schemas.microsoft.com/office/drawing/2014/main" id="{D7822A52-AF8A-4896-BE45-02CF05C724E8}"/>
              </a:ext>
            </a:extLst>
          </p:cNvPr>
          <p:cNvPicPr>
            <a:picLocks noChangeAspect="1"/>
          </p:cNvPicPr>
          <p:nvPr/>
        </p:nvPicPr>
        <p:blipFill>
          <a:blip r:embed="rId3"/>
          <a:stretch>
            <a:fillRect/>
          </a:stretch>
        </p:blipFill>
        <p:spPr>
          <a:xfrm>
            <a:off x="6257730" y="1608667"/>
            <a:ext cx="5223070" cy="4714879"/>
          </a:xfrm>
          <a:prstGeom prst="rect">
            <a:avLst/>
          </a:prstGeom>
        </p:spPr>
      </p:pic>
      <p:pic>
        <p:nvPicPr>
          <p:cNvPr id="2" name="Picture 1">
            <a:extLst>
              <a:ext uri="{FF2B5EF4-FFF2-40B4-BE49-F238E27FC236}">
                <a16:creationId xmlns:a16="http://schemas.microsoft.com/office/drawing/2014/main" id="{6A4BED43-A27F-4B70-8D86-10646F7CF3AB}"/>
              </a:ext>
            </a:extLst>
          </p:cNvPr>
          <p:cNvPicPr>
            <a:picLocks noChangeAspect="1"/>
          </p:cNvPicPr>
          <p:nvPr/>
        </p:nvPicPr>
        <p:blipFill>
          <a:blip r:embed="rId4"/>
          <a:stretch>
            <a:fillRect/>
          </a:stretch>
        </p:blipFill>
        <p:spPr>
          <a:xfrm>
            <a:off x="4457620" y="1368905"/>
            <a:ext cx="1828959" cy="634039"/>
          </a:xfrm>
          <a:prstGeom prst="rect">
            <a:avLst/>
          </a:prstGeom>
        </p:spPr>
      </p:pic>
      <p:sp>
        <p:nvSpPr>
          <p:cNvPr id="3" name="TextBox 2">
            <a:extLst>
              <a:ext uri="{FF2B5EF4-FFF2-40B4-BE49-F238E27FC236}">
                <a16:creationId xmlns:a16="http://schemas.microsoft.com/office/drawing/2014/main" id="{5EECA969-B8B8-47AE-AE96-F8B3524D3A27}"/>
              </a:ext>
            </a:extLst>
          </p:cNvPr>
          <p:cNvSpPr txBox="1"/>
          <p:nvPr/>
        </p:nvSpPr>
        <p:spPr>
          <a:xfrm>
            <a:off x="3228975" y="742950"/>
            <a:ext cx="7648575" cy="461665"/>
          </a:xfrm>
          <a:prstGeom prst="rect">
            <a:avLst/>
          </a:prstGeom>
          <a:noFill/>
        </p:spPr>
        <p:txBody>
          <a:bodyPr wrap="square" rtlCol="0">
            <a:spAutoFit/>
          </a:bodyPr>
          <a:lstStyle/>
          <a:p>
            <a:r>
              <a:rPr lang="en-US" sz="2400" dirty="0" err="1">
                <a:latin typeface="Arial" panose="020B0604020202020204" pitchFamily="34" charset="0"/>
                <a:cs typeface="Arial" panose="020B0604020202020204" pitchFamily="34" charset="0"/>
              </a:rPr>
              <a:t>Thứ</a:t>
            </a:r>
            <a:r>
              <a:rPr lang="en-US" sz="2400" dirty="0">
                <a:latin typeface="Arial" panose="020B0604020202020204" pitchFamily="34" charset="0"/>
                <a:cs typeface="Arial" panose="020B0604020202020204" pitchFamily="34" charset="0"/>
              </a:rPr>
              <a:t>…..</a:t>
            </a:r>
            <a:r>
              <a:rPr lang="en-US" sz="2400" dirty="0" err="1">
                <a:latin typeface="Arial" panose="020B0604020202020204" pitchFamily="34" charset="0"/>
                <a:cs typeface="Arial" panose="020B0604020202020204" pitchFamily="34" charset="0"/>
              </a:rPr>
              <a:t>ngày</a:t>
            </a:r>
            <a:r>
              <a:rPr lang="en-US" sz="2400" dirty="0">
                <a:latin typeface="Arial" panose="020B0604020202020204" pitchFamily="34" charset="0"/>
                <a:cs typeface="Arial" panose="020B0604020202020204" pitchFamily="34" charset="0"/>
              </a:rPr>
              <a:t>…..</a:t>
            </a:r>
            <a:r>
              <a:rPr lang="en-US" sz="2400" dirty="0" err="1">
                <a:latin typeface="Arial" panose="020B0604020202020204" pitchFamily="34" charset="0"/>
                <a:cs typeface="Arial" panose="020B0604020202020204" pitchFamily="34" charset="0"/>
              </a:rPr>
              <a:t>tháng</a:t>
            </a:r>
            <a:r>
              <a:rPr lang="en-US" sz="2400" dirty="0">
                <a:latin typeface="Arial" panose="020B0604020202020204" pitchFamily="34" charset="0"/>
                <a:cs typeface="Arial" panose="020B0604020202020204" pitchFamily="34" charset="0"/>
              </a:rPr>
              <a:t>……</a:t>
            </a:r>
            <a:r>
              <a:rPr lang="en-US" sz="2400" dirty="0" err="1">
                <a:latin typeface="Arial" panose="020B0604020202020204" pitchFamily="34" charset="0"/>
                <a:cs typeface="Arial" panose="020B0604020202020204" pitchFamily="34" charset="0"/>
              </a:rPr>
              <a:t>năm</a:t>
            </a:r>
            <a:r>
              <a:rPr lang="en-US" sz="2400" dirty="0">
                <a:latin typeface="Arial" panose="020B0604020202020204" pitchFamily="34" charset="0"/>
                <a:cs typeface="Arial" panose="020B0604020202020204" pitchFamily="34" charset="0"/>
              </a:rPr>
              <a:t>……..</a:t>
            </a:r>
          </a:p>
        </p:txBody>
      </p:sp>
      <p:pic>
        <p:nvPicPr>
          <p:cNvPr id="5" name="Picture 4">
            <a:extLst>
              <a:ext uri="{FF2B5EF4-FFF2-40B4-BE49-F238E27FC236}">
                <a16:creationId xmlns:a16="http://schemas.microsoft.com/office/drawing/2014/main" id="{E83F6B21-2301-4EF2-80D3-7F08729B337C}"/>
              </a:ext>
            </a:extLst>
          </p:cNvPr>
          <p:cNvPicPr>
            <a:picLocks noChangeAspect="1"/>
          </p:cNvPicPr>
          <p:nvPr/>
        </p:nvPicPr>
        <p:blipFill>
          <a:blip r:embed="rId5"/>
          <a:stretch>
            <a:fillRect/>
          </a:stretch>
        </p:blipFill>
        <p:spPr>
          <a:xfrm>
            <a:off x="3566688" y="1772711"/>
            <a:ext cx="5401524" cy="1883827"/>
          </a:xfrm>
          <a:prstGeom prst="rect">
            <a:avLst/>
          </a:prstGeom>
        </p:spPr>
      </p:pic>
      <p:pic>
        <p:nvPicPr>
          <p:cNvPr id="18" name="Picture 17">
            <a:extLst>
              <a:ext uri="{FF2B5EF4-FFF2-40B4-BE49-F238E27FC236}">
                <a16:creationId xmlns:a16="http://schemas.microsoft.com/office/drawing/2014/main" id="{10430FB1-2434-436A-9861-32C3A5F7FCD9}"/>
              </a:ext>
            </a:extLst>
          </p:cNvPr>
          <p:cNvPicPr>
            <a:picLocks noChangeAspect="1"/>
          </p:cNvPicPr>
          <p:nvPr/>
        </p:nvPicPr>
        <p:blipFill>
          <a:blip r:embed="rId6"/>
          <a:stretch>
            <a:fillRect/>
          </a:stretch>
        </p:blipFill>
        <p:spPr>
          <a:xfrm>
            <a:off x="1067068" y="2180778"/>
            <a:ext cx="2609314" cy="1505843"/>
          </a:xfrm>
          <a:prstGeom prst="rect">
            <a:avLst/>
          </a:prstGeom>
        </p:spPr>
      </p:pic>
      <p:pic>
        <p:nvPicPr>
          <p:cNvPr id="20" name="Picture 19">
            <a:extLst>
              <a:ext uri="{FF2B5EF4-FFF2-40B4-BE49-F238E27FC236}">
                <a16:creationId xmlns:a16="http://schemas.microsoft.com/office/drawing/2014/main" id="{7F7348D1-7E69-4D49-9F91-F6C38411EC79}"/>
              </a:ext>
            </a:extLst>
          </p:cNvPr>
          <p:cNvPicPr>
            <a:picLocks noChangeAspect="1"/>
          </p:cNvPicPr>
          <p:nvPr/>
        </p:nvPicPr>
        <p:blipFill>
          <a:blip r:embed="rId7"/>
          <a:stretch>
            <a:fillRect/>
          </a:stretch>
        </p:blipFill>
        <p:spPr>
          <a:xfrm>
            <a:off x="1670092" y="2980039"/>
            <a:ext cx="4889416" cy="3298222"/>
          </a:xfrm>
          <a:prstGeom prst="rect">
            <a:avLst/>
          </a:prstGeom>
        </p:spPr>
      </p:pic>
    </p:spTree>
    <p:extLst>
      <p:ext uri="{BB962C8B-B14F-4D97-AF65-F5344CB8AC3E}">
        <p14:creationId xmlns:p14="http://schemas.microsoft.com/office/powerpoint/2010/main" val="18745085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2">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2" name="矩形: 圆角 1">
            <a:extLst>
              <a:ext uri="{FF2B5EF4-FFF2-40B4-BE49-F238E27FC236}">
                <a16:creationId xmlns:a16="http://schemas.microsoft.com/office/drawing/2014/main" id="{BB3D8912-B827-411F-B8B3-EE2FE5F9FB6A}"/>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21" name="Straight Connector 12">
            <a:extLst>
              <a:ext uri="{FF2B5EF4-FFF2-40B4-BE49-F238E27FC236}">
                <a16:creationId xmlns:a16="http://schemas.microsoft.com/office/drawing/2014/main" id="{44F6250F-5C0D-47D7-9415-68AB27694421}"/>
              </a:ext>
            </a:extLst>
          </p:cNvPr>
          <p:cNvCxnSpPr/>
          <p:nvPr/>
        </p:nvCxnSpPr>
        <p:spPr>
          <a:xfrm>
            <a:off x="6723246" y="4380165"/>
            <a:ext cx="47961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图片 5">
            <a:extLst>
              <a:ext uri="{FF2B5EF4-FFF2-40B4-BE49-F238E27FC236}">
                <a16:creationId xmlns:a16="http://schemas.microsoft.com/office/drawing/2014/main" id="{9AB3773E-458D-4A7C-BD49-EA6C5DC664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6935" y="1315044"/>
            <a:ext cx="886450" cy="640080"/>
          </a:xfrm>
          <a:prstGeom prst="rect">
            <a:avLst/>
          </a:prstGeom>
        </p:spPr>
      </p:pic>
      <p:sp>
        <p:nvSpPr>
          <p:cNvPr id="23" name="Freeform: Shape 22">
            <a:extLst>
              <a:ext uri="{FF2B5EF4-FFF2-40B4-BE49-F238E27FC236}">
                <a16:creationId xmlns:a16="http://schemas.microsoft.com/office/drawing/2014/main" id="{F1F7AB82-E67C-40C9-9DC9-CA78EE91032A}"/>
              </a:ext>
            </a:extLst>
          </p:cNvPr>
          <p:cNvSpPr/>
          <p:nvPr/>
        </p:nvSpPr>
        <p:spPr>
          <a:xfrm>
            <a:off x="1921377" y="662317"/>
            <a:ext cx="8083825" cy="565537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369AC"/>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defTabSz="1219170">
              <a:buClr>
                <a:srgbClr val="000000"/>
              </a:buClr>
            </a:pPr>
            <a:endParaRPr lang="id-ID" sz="3333" b="1" kern="0">
              <a:solidFill>
                <a:srgbClr val="FFFFFF"/>
              </a:solidFill>
              <a:latin typeface="UTM Avo" panose="02040603050506020204" pitchFamily="18" charset="0"/>
              <a:sym typeface="Arial"/>
            </a:endParaRPr>
          </a:p>
        </p:txBody>
      </p:sp>
      <p:pic>
        <p:nvPicPr>
          <p:cNvPr id="25" name="Picture 24">
            <a:extLst>
              <a:ext uri="{FF2B5EF4-FFF2-40B4-BE49-F238E27FC236}">
                <a16:creationId xmlns:a16="http://schemas.microsoft.com/office/drawing/2014/main" id="{FF8124AD-A981-4019-B4CD-F786BDCEB786}"/>
              </a:ext>
            </a:extLst>
          </p:cNvPr>
          <p:cNvPicPr>
            <a:picLocks noChangeAspect="1"/>
          </p:cNvPicPr>
          <p:nvPr/>
        </p:nvPicPr>
        <p:blipFill>
          <a:blip r:embed="rId4"/>
          <a:stretch>
            <a:fillRect/>
          </a:stretch>
        </p:blipFill>
        <p:spPr>
          <a:xfrm>
            <a:off x="2918346" y="1955124"/>
            <a:ext cx="6200169" cy="4074768"/>
          </a:xfrm>
          <a:prstGeom prst="rect">
            <a:avLst/>
          </a:prstGeom>
        </p:spPr>
      </p:pic>
    </p:spTree>
    <p:extLst>
      <p:ext uri="{BB962C8B-B14F-4D97-AF65-F5344CB8AC3E}">
        <p14:creationId xmlns:p14="http://schemas.microsoft.com/office/powerpoint/2010/main" val="119045524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3">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2" name="矩形: 圆角 1">
            <a:extLst>
              <a:ext uri="{FF2B5EF4-FFF2-40B4-BE49-F238E27FC236}">
                <a16:creationId xmlns:a16="http://schemas.microsoft.com/office/drawing/2014/main" id="{E684B581-1E76-46D3-9B81-7CA2E4B2C565}"/>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TextBox 13">
            <a:extLst>
              <a:ext uri="{FF2B5EF4-FFF2-40B4-BE49-F238E27FC236}">
                <a16:creationId xmlns:a16="http://schemas.microsoft.com/office/drawing/2014/main" id="{77E96438-A431-48A3-B6F0-86DB5D0D88B2}"/>
              </a:ext>
            </a:extLst>
          </p:cNvPr>
          <p:cNvSpPr txBox="1"/>
          <p:nvPr/>
        </p:nvSpPr>
        <p:spPr>
          <a:xfrm>
            <a:off x="1963180" y="865087"/>
            <a:ext cx="9328061" cy="551433"/>
          </a:xfrm>
          <a:prstGeom prst="rect">
            <a:avLst/>
          </a:prstGeom>
        </p:spPr>
        <p:txBody>
          <a:bodyPr wrap="square" lIns="0" tIns="0" rIns="0" bIns="0" rtlCol="0" anchor="t">
            <a:spAutoFit/>
          </a:bodyPr>
          <a:lstStyle/>
          <a:p>
            <a:pPr algn="ctr" defTabSz="609630">
              <a:lnSpc>
                <a:spcPts val="4320"/>
              </a:lnSpc>
              <a:spcBef>
                <a:spcPct val="0"/>
              </a:spcBef>
            </a:pPr>
            <a:r>
              <a:rPr lang="en-US" sz="3600" b="1" dirty="0" err="1">
                <a:solidFill>
                  <a:srgbClr val="D1581F"/>
                </a:solidFill>
                <a:latin typeface="Calibri" panose="020F0502020204030204" pitchFamily="34" charset="0"/>
              </a:rPr>
              <a:t>Em</a:t>
            </a:r>
            <a:r>
              <a:rPr lang="en-US" sz="3600" b="1" dirty="0">
                <a:solidFill>
                  <a:srgbClr val="D1581F"/>
                </a:solidFill>
                <a:latin typeface="Calibri" panose="020F0502020204030204" pitchFamily="34" charset="0"/>
              </a:rPr>
              <a:t> </a:t>
            </a:r>
            <a:r>
              <a:rPr lang="en-US" sz="3600" b="1" dirty="0" err="1">
                <a:solidFill>
                  <a:srgbClr val="D1581F"/>
                </a:solidFill>
                <a:latin typeface="Calibri" panose="020F0502020204030204" pitchFamily="34" charset="0"/>
              </a:rPr>
              <a:t>yêu</a:t>
            </a:r>
            <a:r>
              <a:rPr lang="en-US" sz="3600" b="1" dirty="0">
                <a:solidFill>
                  <a:srgbClr val="D1581F"/>
                </a:solidFill>
                <a:latin typeface="Calibri" panose="020F0502020204030204" pitchFamily="34" charset="0"/>
              </a:rPr>
              <a:t> </a:t>
            </a:r>
            <a:r>
              <a:rPr lang="en-US" sz="3600" b="1" dirty="0" err="1">
                <a:solidFill>
                  <a:srgbClr val="D1581F"/>
                </a:solidFill>
                <a:latin typeface="Calibri" panose="020F0502020204030204" pitchFamily="34" charset="0"/>
              </a:rPr>
              <a:t>thích</a:t>
            </a:r>
            <a:r>
              <a:rPr lang="en-US" sz="3600" b="1" dirty="0">
                <a:solidFill>
                  <a:srgbClr val="D1581F"/>
                </a:solidFill>
                <a:latin typeface="Calibri" panose="020F0502020204030204" pitchFamily="34" charset="0"/>
              </a:rPr>
              <a:t> </a:t>
            </a:r>
            <a:r>
              <a:rPr lang="en-US" sz="3600" b="1" dirty="0" err="1">
                <a:solidFill>
                  <a:srgbClr val="D1581F"/>
                </a:solidFill>
                <a:latin typeface="Calibri" panose="020F0502020204030204" pitchFamily="34" charset="0"/>
              </a:rPr>
              <a:t>điều</a:t>
            </a:r>
            <a:r>
              <a:rPr lang="en-US" sz="3600" b="1" dirty="0">
                <a:solidFill>
                  <a:srgbClr val="D1581F"/>
                </a:solidFill>
                <a:latin typeface="Calibri" panose="020F0502020204030204" pitchFamily="34" charset="0"/>
              </a:rPr>
              <a:t> </a:t>
            </a:r>
            <a:r>
              <a:rPr lang="en-US" sz="3600" b="1" dirty="0" err="1">
                <a:solidFill>
                  <a:srgbClr val="D1581F"/>
                </a:solidFill>
                <a:latin typeface="Calibri" panose="020F0502020204030204" pitchFamily="34" charset="0"/>
              </a:rPr>
              <a:t>gì</a:t>
            </a:r>
            <a:r>
              <a:rPr lang="en-US" sz="3600" b="1" dirty="0">
                <a:solidFill>
                  <a:srgbClr val="D1581F"/>
                </a:solidFill>
                <a:latin typeface="Calibri" panose="020F0502020204030204" pitchFamily="34" charset="0"/>
              </a:rPr>
              <a:t> ở </a:t>
            </a:r>
            <a:r>
              <a:rPr lang="en-US" sz="3600" b="1" dirty="0" err="1">
                <a:solidFill>
                  <a:srgbClr val="D1581F"/>
                </a:solidFill>
                <a:latin typeface="Calibri" panose="020F0502020204030204" pitchFamily="34" charset="0"/>
              </a:rPr>
              <a:t>anh</a:t>
            </a:r>
            <a:r>
              <a:rPr lang="en-US" sz="3600" b="1" dirty="0">
                <a:solidFill>
                  <a:srgbClr val="D1581F"/>
                </a:solidFill>
                <a:latin typeface="Calibri" panose="020F0502020204030204" pitchFamily="34" charset="0"/>
              </a:rPr>
              <a:t> </a:t>
            </a:r>
            <a:r>
              <a:rPr lang="en-US" sz="3600" b="1" dirty="0" err="1">
                <a:solidFill>
                  <a:srgbClr val="D1581F"/>
                </a:solidFill>
                <a:latin typeface="Calibri" panose="020F0502020204030204" pitchFamily="34" charset="0"/>
              </a:rPr>
              <a:t>chị</a:t>
            </a:r>
            <a:r>
              <a:rPr lang="en-US" sz="3600" b="1" dirty="0">
                <a:solidFill>
                  <a:srgbClr val="D1581F"/>
                </a:solidFill>
                <a:latin typeface="Calibri" panose="020F0502020204030204" pitchFamily="34" charset="0"/>
              </a:rPr>
              <a:t> </a:t>
            </a:r>
            <a:r>
              <a:rPr lang="en-US" sz="3600" b="1" dirty="0" err="1">
                <a:solidFill>
                  <a:srgbClr val="D1581F"/>
                </a:solidFill>
                <a:latin typeface="Calibri" panose="020F0502020204030204" pitchFamily="34" charset="0"/>
              </a:rPr>
              <a:t>em</a:t>
            </a:r>
            <a:r>
              <a:rPr lang="en-US" sz="3600" b="1" dirty="0">
                <a:solidFill>
                  <a:srgbClr val="D1581F"/>
                </a:solidFill>
                <a:latin typeface="Calibri" panose="020F0502020204030204" pitchFamily="34" charset="0"/>
              </a:rPr>
              <a:t> </a:t>
            </a:r>
            <a:r>
              <a:rPr lang="en-US" sz="3600" b="1" dirty="0" err="1">
                <a:solidFill>
                  <a:srgbClr val="D1581F"/>
                </a:solidFill>
                <a:latin typeface="Calibri" panose="020F0502020204030204" pitchFamily="34" charset="0"/>
              </a:rPr>
              <a:t>của</a:t>
            </a:r>
            <a:r>
              <a:rPr lang="en-US" sz="3600" b="1" dirty="0">
                <a:solidFill>
                  <a:srgbClr val="D1581F"/>
                </a:solidFill>
                <a:latin typeface="Calibri" panose="020F0502020204030204" pitchFamily="34" charset="0"/>
              </a:rPr>
              <a:t> </a:t>
            </a:r>
            <a:r>
              <a:rPr lang="en-US" sz="3600" b="1" dirty="0" err="1">
                <a:solidFill>
                  <a:srgbClr val="D1581F"/>
                </a:solidFill>
                <a:latin typeface="Calibri" panose="020F0502020204030204" pitchFamily="34" charset="0"/>
              </a:rPr>
              <a:t>mình</a:t>
            </a:r>
            <a:r>
              <a:rPr lang="en-US" sz="3600" b="1" dirty="0">
                <a:solidFill>
                  <a:srgbClr val="D1581F"/>
                </a:solidFill>
                <a:latin typeface="Calibri" panose="020F0502020204030204" pitchFamily="34" charset="0"/>
              </a:rPr>
              <a:t>?</a:t>
            </a:r>
          </a:p>
        </p:txBody>
      </p:sp>
      <p:pic>
        <p:nvPicPr>
          <p:cNvPr id="18" name="Picture 17">
            <a:extLst>
              <a:ext uri="{FF2B5EF4-FFF2-40B4-BE49-F238E27FC236}">
                <a16:creationId xmlns:a16="http://schemas.microsoft.com/office/drawing/2014/main" id="{108DD7FD-EA0F-4742-8F10-D6D0BEF3795F}"/>
              </a:ext>
            </a:extLst>
          </p:cNvPr>
          <p:cNvPicPr>
            <a:picLocks noChangeAspect="1"/>
          </p:cNvPicPr>
          <p:nvPr/>
        </p:nvPicPr>
        <p:blipFill>
          <a:blip r:embed="rId4"/>
          <a:stretch>
            <a:fillRect/>
          </a:stretch>
        </p:blipFill>
        <p:spPr>
          <a:xfrm>
            <a:off x="947737" y="804862"/>
            <a:ext cx="1368465" cy="728663"/>
          </a:xfrm>
          <a:prstGeom prst="rect">
            <a:avLst/>
          </a:prstGeom>
          <a:ln>
            <a:noFill/>
          </a:ln>
          <a:effectLst>
            <a:softEdge rad="112500"/>
          </a:effectLst>
        </p:spPr>
      </p:pic>
      <p:pic>
        <p:nvPicPr>
          <p:cNvPr id="19" name="Picture 18">
            <a:extLst>
              <a:ext uri="{FF2B5EF4-FFF2-40B4-BE49-F238E27FC236}">
                <a16:creationId xmlns:a16="http://schemas.microsoft.com/office/drawing/2014/main" id="{D7DB54F5-14DF-4660-A7CE-45B2A6550B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6714" y="2076450"/>
            <a:ext cx="4998661" cy="3431916"/>
          </a:xfrm>
          <a:prstGeom prst="rect">
            <a:avLst/>
          </a:prstGeom>
        </p:spPr>
      </p:pic>
    </p:spTree>
    <p:extLst>
      <p:ext uri="{BB962C8B-B14F-4D97-AF65-F5344CB8AC3E}">
        <p14:creationId xmlns:p14="http://schemas.microsoft.com/office/powerpoint/2010/main" val="392694243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2" presetClass="entr" presetSubtype="4" fill="hold" nodeType="withEffect" p14:presetBounceEnd="50000">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14:bounceEnd="50000">
                                          <p:cBhvr additive="base">
                                            <p:cTn id="13" dur="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14" dur="500" fill="hold"/>
                                            <p:tgtEl>
                                              <p:spTgt spid="1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uỷ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2" presetClass="entr" presetSubtype="4"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6" name="uỷ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2">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4" name="矩形: 圆角 3">
            <a:extLst>
              <a:ext uri="{FF2B5EF4-FFF2-40B4-BE49-F238E27FC236}">
                <a16:creationId xmlns:a16="http://schemas.microsoft.com/office/drawing/2014/main" id="{4C46A30C-E484-46B9-B632-A945EDF1378A}"/>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2" name="Picture 1">
            <a:extLst>
              <a:ext uri="{FF2B5EF4-FFF2-40B4-BE49-F238E27FC236}">
                <a16:creationId xmlns:a16="http://schemas.microsoft.com/office/drawing/2014/main" id="{491F0F06-62C6-4199-A56D-36BCF588CCDB}"/>
              </a:ext>
            </a:extLst>
          </p:cNvPr>
          <p:cNvPicPr>
            <a:picLocks noChangeAspect="1"/>
          </p:cNvPicPr>
          <p:nvPr/>
        </p:nvPicPr>
        <p:blipFill>
          <a:blip r:embed="rId3"/>
          <a:stretch>
            <a:fillRect/>
          </a:stretch>
        </p:blipFill>
        <p:spPr>
          <a:xfrm>
            <a:off x="2428938" y="837975"/>
            <a:ext cx="7334124" cy="5182049"/>
          </a:xfrm>
          <a:prstGeom prst="rect">
            <a:avLst/>
          </a:prstGeom>
        </p:spPr>
      </p:pic>
    </p:spTree>
    <p:extLst>
      <p:ext uri="{BB962C8B-B14F-4D97-AF65-F5344CB8AC3E}">
        <p14:creationId xmlns:p14="http://schemas.microsoft.com/office/powerpoint/2010/main" val="254086481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3">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4" name="矩形: 圆角 3">
            <a:extLst>
              <a:ext uri="{FF2B5EF4-FFF2-40B4-BE49-F238E27FC236}">
                <a16:creationId xmlns:a16="http://schemas.microsoft.com/office/drawing/2014/main" id="{4C46A30C-E484-46B9-B632-A945EDF1378A}"/>
              </a:ext>
            </a:extLst>
          </p:cNvPr>
          <p:cNvSpPr/>
          <p:nvPr/>
        </p:nvSpPr>
        <p:spPr>
          <a:xfrm>
            <a:off x="419100" y="295276"/>
            <a:ext cx="11239500" cy="6267450"/>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5" name="Picture 24">
            <a:extLst>
              <a:ext uri="{FF2B5EF4-FFF2-40B4-BE49-F238E27FC236}">
                <a16:creationId xmlns:a16="http://schemas.microsoft.com/office/drawing/2014/main" id="{DABC1ED6-3E60-4FB9-8AA3-57134EA6C1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7389" y="3307446"/>
            <a:ext cx="2403828" cy="3172265"/>
          </a:xfrm>
          <a:prstGeom prst="rect">
            <a:avLst/>
          </a:prstGeom>
        </p:spPr>
      </p:pic>
      <p:grpSp>
        <p:nvGrpSpPr>
          <p:cNvPr id="26" name="Group 25">
            <a:extLst>
              <a:ext uri="{FF2B5EF4-FFF2-40B4-BE49-F238E27FC236}">
                <a16:creationId xmlns:a16="http://schemas.microsoft.com/office/drawing/2014/main" id="{A67C8BD3-3ECA-44A5-8E70-97D23D8EE5F4}"/>
              </a:ext>
            </a:extLst>
          </p:cNvPr>
          <p:cNvGrpSpPr/>
          <p:nvPr/>
        </p:nvGrpSpPr>
        <p:grpSpPr>
          <a:xfrm>
            <a:off x="762599" y="683088"/>
            <a:ext cx="10333408" cy="3649594"/>
            <a:chOff x="786659" y="740257"/>
            <a:chExt cx="10333408" cy="3649594"/>
          </a:xfrm>
        </p:grpSpPr>
        <p:grpSp>
          <p:nvGrpSpPr>
            <p:cNvPr id="27" name="Group 26">
              <a:extLst>
                <a:ext uri="{FF2B5EF4-FFF2-40B4-BE49-F238E27FC236}">
                  <a16:creationId xmlns:a16="http://schemas.microsoft.com/office/drawing/2014/main" id="{54E5CE15-825A-403A-862F-B2F057E84934}"/>
                </a:ext>
              </a:extLst>
            </p:cNvPr>
            <p:cNvGrpSpPr/>
            <p:nvPr/>
          </p:nvGrpSpPr>
          <p:grpSpPr>
            <a:xfrm>
              <a:off x="786659" y="2424091"/>
              <a:ext cx="3046467" cy="1965760"/>
              <a:chOff x="705587" y="2554858"/>
              <a:chExt cx="3152141" cy="1876089"/>
            </a:xfrm>
          </p:grpSpPr>
          <p:pic>
            <p:nvPicPr>
              <p:cNvPr id="34" name="Picture 33">
                <a:extLst>
                  <a:ext uri="{FF2B5EF4-FFF2-40B4-BE49-F238E27FC236}">
                    <a16:creationId xmlns:a16="http://schemas.microsoft.com/office/drawing/2014/main" id="{C4A4007C-0B5F-46C1-9B9C-7741A23C38F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05587" y="2554858"/>
                <a:ext cx="3152141" cy="1876089"/>
              </a:xfrm>
              <a:prstGeom prst="rect">
                <a:avLst/>
              </a:prstGeom>
            </p:spPr>
          </p:pic>
          <p:sp>
            <p:nvSpPr>
              <p:cNvPr id="35" name="TextBox 34">
                <a:extLst>
                  <a:ext uri="{FF2B5EF4-FFF2-40B4-BE49-F238E27FC236}">
                    <a16:creationId xmlns:a16="http://schemas.microsoft.com/office/drawing/2014/main" id="{8B750BBD-C70A-406D-A400-8B4BF47234C4}"/>
                  </a:ext>
                </a:extLst>
              </p:cNvPr>
              <p:cNvSpPr txBox="1"/>
              <p:nvPr/>
            </p:nvSpPr>
            <p:spPr>
              <a:xfrm>
                <a:off x="832493" y="3054830"/>
                <a:ext cx="2890604" cy="822463"/>
              </a:xfrm>
              <a:prstGeom prst="rect">
                <a:avLst/>
              </a:prstGeom>
              <a:noFill/>
            </p:spPr>
            <p:txBody>
              <a:bodyPr wrap="square" rtlCol="0">
                <a:spAutoFit/>
              </a:bodyPr>
              <a:lstStyle/>
              <a:p>
                <a:pPr algn="ctr" defTabSz="457200"/>
                <a:r>
                  <a:rPr lang="en-US" sz="5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MẮT DÕI </a:t>
                </a:r>
              </a:p>
            </p:txBody>
          </p:sp>
        </p:grpSp>
        <p:grpSp>
          <p:nvGrpSpPr>
            <p:cNvPr id="28" name="Group 27">
              <a:extLst>
                <a:ext uri="{FF2B5EF4-FFF2-40B4-BE49-F238E27FC236}">
                  <a16:creationId xmlns:a16="http://schemas.microsoft.com/office/drawing/2014/main" id="{B8DF4A8A-5249-46D0-B851-B60B2C8FFAF3}"/>
                </a:ext>
              </a:extLst>
            </p:cNvPr>
            <p:cNvGrpSpPr/>
            <p:nvPr/>
          </p:nvGrpSpPr>
          <p:grpSpPr>
            <a:xfrm>
              <a:off x="4176625" y="740257"/>
              <a:ext cx="3626506" cy="1988633"/>
              <a:chOff x="4085150" y="857120"/>
              <a:chExt cx="3752300" cy="1897918"/>
            </a:xfrm>
          </p:grpSpPr>
          <p:pic>
            <p:nvPicPr>
              <p:cNvPr id="32" name="Picture 31">
                <a:extLst>
                  <a:ext uri="{FF2B5EF4-FFF2-40B4-BE49-F238E27FC236}">
                    <a16:creationId xmlns:a16="http://schemas.microsoft.com/office/drawing/2014/main" id="{B104DC4F-8611-4614-AA81-9A8797AB4B8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85150" y="857120"/>
                <a:ext cx="3752300" cy="1897918"/>
              </a:xfrm>
              <a:prstGeom prst="rect">
                <a:avLst/>
              </a:prstGeom>
            </p:spPr>
          </p:pic>
          <p:sp>
            <p:nvSpPr>
              <p:cNvPr id="33" name="TextBox 32">
                <a:extLst>
                  <a:ext uri="{FF2B5EF4-FFF2-40B4-BE49-F238E27FC236}">
                    <a16:creationId xmlns:a16="http://schemas.microsoft.com/office/drawing/2014/main" id="{3FAA489B-3BDB-4B25-922A-A8E5C0EFACAF}"/>
                  </a:ext>
                </a:extLst>
              </p:cNvPr>
              <p:cNvSpPr txBox="1"/>
              <p:nvPr/>
            </p:nvSpPr>
            <p:spPr>
              <a:xfrm>
                <a:off x="4650696" y="983617"/>
                <a:ext cx="2890604" cy="822463"/>
              </a:xfrm>
              <a:prstGeom prst="rect">
                <a:avLst/>
              </a:prstGeom>
              <a:noFill/>
            </p:spPr>
            <p:txBody>
              <a:bodyPr wrap="square" rtlCol="0">
                <a:spAutoFit/>
              </a:bodyPr>
              <a:lstStyle/>
              <a:p>
                <a:pPr algn="ctr" defTabSz="457200"/>
                <a:r>
                  <a:rPr lang="en-US" sz="5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TAI NGHE</a:t>
                </a:r>
              </a:p>
            </p:txBody>
          </p:sp>
        </p:grpSp>
        <p:grpSp>
          <p:nvGrpSpPr>
            <p:cNvPr id="29" name="Group 28">
              <a:extLst>
                <a:ext uri="{FF2B5EF4-FFF2-40B4-BE49-F238E27FC236}">
                  <a16:creationId xmlns:a16="http://schemas.microsoft.com/office/drawing/2014/main" id="{D4AF27AD-B861-4324-A76E-D40AAD235790}"/>
                </a:ext>
              </a:extLst>
            </p:cNvPr>
            <p:cNvGrpSpPr/>
            <p:nvPr/>
          </p:nvGrpSpPr>
          <p:grpSpPr>
            <a:xfrm>
              <a:off x="8196251" y="2424091"/>
              <a:ext cx="2923816" cy="1965760"/>
              <a:chOff x="8116216" y="2554859"/>
              <a:chExt cx="3025235" cy="1876089"/>
            </a:xfrm>
          </p:grpSpPr>
          <p:pic>
            <p:nvPicPr>
              <p:cNvPr id="30" name="Picture 29">
                <a:extLst>
                  <a:ext uri="{FF2B5EF4-FFF2-40B4-BE49-F238E27FC236}">
                    <a16:creationId xmlns:a16="http://schemas.microsoft.com/office/drawing/2014/main" id="{01D4FE0F-46A5-4144-A43A-5A4797B0930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116216" y="2554859"/>
                <a:ext cx="2890603" cy="1876089"/>
              </a:xfrm>
              <a:prstGeom prst="rect">
                <a:avLst/>
              </a:prstGeom>
            </p:spPr>
          </p:pic>
          <p:sp>
            <p:nvSpPr>
              <p:cNvPr id="31" name="TextBox 30">
                <a:extLst>
                  <a:ext uri="{FF2B5EF4-FFF2-40B4-BE49-F238E27FC236}">
                    <a16:creationId xmlns:a16="http://schemas.microsoft.com/office/drawing/2014/main" id="{85B27C75-5441-49C3-B45B-D979755EDA49}"/>
                  </a:ext>
                </a:extLst>
              </p:cNvPr>
              <p:cNvSpPr txBox="1"/>
              <p:nvPr/>
            </p:nvSpPr>
            <p:spPr>
              <a:xfrm>
                <a:off x="8250847" y="3074093"/>
                <a:ext cx="2890604" cy="822463"/>
              </a:xfrm>
              <a:prstGeom prst="rect">
                <a:avLst/>
              </a:prstGeom>
              <a:noFill/>
            </p:spPr>
            <p:txBody>
              <a:bodyPr wrap="square" rtlCol="0">
                <a:spAutoFit/>
              </a:bodyPr>
              <a:lstStyle/>
              <a:p>
                <a:pPr algn="ctr" defTabSz="457200"/>
                <a:r>
                  <a:rPr lang="en-US" sz="5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TAY DÒ</a:t>
                </a:r>
              </a:p>
            </p:txBody>
          </p:sp>
        </p:grpSp>
      </p:grpSp>
    </p:spTree>
    <p:extLst>
      <p:ext uri="{BB962C8B-B14F-4D97-AF65-F5344CB8AC3E}">
        <p14:creationId xmlns:p14="http://schemas.microsoft.com/office/powerpoint/2010/main" val="405631195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EE01725-E80E-4B6A-8213-A54D7C6AA124}"/>
              </a:ext>
            </a:extLst>
          </p:cNvPr>
          <p:cNvPicPr>
            <a:picLocks noChangeAspect="1"/>
          </p:cNvPicPr>
          <p:nvPr/>
        </p:nvPicPr>
        <p:blipFill>
          <a:blip r:embed="rId2"/>
          <a:stretch>
            <a:fillRect/>
          </a:stretch>
        </p:blipFill>
        <p:spPr>
          <a:xfrm>
            <a:off x="0" y="27214"/>
            <a:ext cx="12192000" cy="6803571"/>
          </a:xfrm>
          <a:prstGeom prst="rect">
            <a:avLst/>
          </a:prstGeom>
        </p:spPr>
      </p:pic>
      <p:pic>
        <p:nvPicPr>
          <p:cNvPr id="21" name="Picture 20">
            <a:extLst>
              <a:ext uri="{FF2B5EF4-FFF2-40B4-BE49-F238E27FC236}">
                <a16:creationId xmlns:a16="http://schemas.microsoft.com/office/drawing/2014/main" id="{B6E6A62A-1512-4888-BD39-4A30DF1E260A}"/>
              </a:ext>
            </a:extLst>
          </p:cNvPr>
          <p:cNvPicPr>
            <a:picLocks noChangeAspect="1"/>
          </p:cNvPicPr>
          <p:nvPr/>
        </p:nvPicPr>
        <p:blipFill>
          <a:blip r:embed="rId3"/>
          <a:stretch>
            <a:fillRect/>
          </a:stretch>
        </p:blipFill>
        <p:spPr>
          <a:xfrm>
            <a:off x="4990335" y="45671"/>
            <a:ext cx="3816427" cy="1127858"/>
          </a:xfrm>
          <a:prstGeom prst="rect">
            <a:avLst/>
          </a:prstGeom>
        </p:spPr>
      </p:pic>
      <p:sp>
        <p:nvSpPr>
          <p:cNvPr id="22" name="TextBox 21">
            <a:extLst>
              <a:ext uri="{FF2B5EF4-FFF2-40B4-BE49-F238E27FC236}">
                <a16:creationId xmlns:a16="http://schemas.microsoft.com/office/drawing/2014/main" id="{40FA6237-15A7-4D84-8902-EF95C55E7045}"/>
              </a:ext>
            </a:extLst>
          </p:cNvPr>
          <p:cNvSpPr txBox="1"/>
          <p:nvPr/>
        </p:nvSpPr>
        <p:spPr>
          <a:xfrm>
            <a:off x="6356005" y="791041"/>
            <a:ext cx="1314450" cy="461665"/>
          </a:xfrm>
          <a:prstGeom prst="rect">
            <a:avLst/>
          </a:prstGeom>
          <a:noFill/>
        </p:spPr>
        <p:txBody>
          <a:bodyPr wrap="square" rtlCol="0">
            <a:spAutoFit/>
          </a:bodyPr>
          <a:lstStyle/>
          <a:p>
            <a:r>
              <a:rPr lang="en-US" sz="2400" dirty="0">
                <a:latin typeface="Arial-Rounded" panose="020B0500000000000000" pitchFamily="34" charset="0"/>
                <a:ea typeface="Arial-Rounded" panose="020B0500000000000000" pitchFamily="34" charset="0"/>
                <a:cs typeface="Arial-Rounded" panose="020B0500000000000000" pitchFamily="34" charset="0"/>
              </a:rPr>
              <a:t>(</a:t>
            </a:r>
            <a:r>
              <a:rPr lang="en-US" sz="2400" dirty="0" err="1">
                <a:latin typeface="Arial-Rounded" panose="020B0500000000000000" pitchFamily="34" charset="0"/>
                <a:ea typeface="Arial-Rounded" panose="020B0500000000000000" pitchFamily="34" charset="0"/>
                <a:cs typeface="Arial-Rounded" panose="020B0500000000000000" pitchFamily="34" charset="0"/>
              </a:rPr>
              <a:t>Trích</a:t>
            </a:r>
            <a:r>
              <a:rPr lang="en-US" sz="2400" dirty="0">
                <a:latin typeface="Arial-Rounded" panose="020B0500000000000000" pitchFamily="34" charset="0"/>
                <a:ea typeface="Arial-Rounded" panose="020B0500000000000000" pitchFamily="34" charset="0"/>
                <a:cs typeface="Arial-Rounded" panose="020B0500000000000000" pitchFamily="34" charset="0"/>
              </a:rPr>
              <a:t>)</a:t>
            </a:r>
          </a:p>
        </p:txBody>
      </p:sp>
      <p:sp>
        <p:nvSpPr>
          <p:cNvPr id="23" name="TextBox 22">
            <a:extLst>
              <a:ext uri="{FF2B5EF4-FFF2-40B4-BE49-F238E27FC236}">
                <a16:creationId xmlns:a16="http://schemas.microsoft.com/office/drawing/2014/main" id="{98564678-71F1-4020-9BD1-C3F5B1070B18}"/>
              </a:ext>
            </a:extLst>
          </p:cNvPr>
          <p:cNvSpPr txBox="1"/>
          <p:nvPr/>
        </p:nvSpPr>
        <p:spPr>
          <a:xfrm>
            <a:off x="2047874" y="374323"/>
            <a:ext cx="3171825" cy="3416320"/>
          </a:xfrm>
          <a:prstGeom prst="rect">
            <a:avLst/>
          </a:prstGeom>
          <a:noFill/>
        </p:spPr>
        <p:txBody>
          <a:bodyPr wrap="square" rtlCol="0">
            <a:spAutoFit/>
          </a:bodyPr>
          <a:lstStyle/>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Tôi yêu em tôi</a:t>
            </a:r>
          </a:p>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Nó cười rúc rích</a:t>
            </a:r>
          </a:p>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Mỗi khi tôi đùa</a:t>
            </a:r>
          </a:p>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Nó vui, nó thích.</a:t>
            </a:r>
          </a:p>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
            </a:r>
            <a:br>
              <a:rPr lang="vi-VN" sz="2400" b="1" i="0" dirty="0">
                <a:solidFill>
                  <a:srgbClr val="000000"/>
                </a:solidFill>
                <a:effectLst/>
                <a:latin typeface="+mj-lt"/>
                <a:ea typeface="Arial-Rounded" panose="020B0500000000000000" pitchFamily="34" charset="0"/>
                <a:cs typeface="Arial-Rounded" panose="020B0500000000000000" pitchFamily="34" charset="0"/>
              </a:rPr>
            </a:br>
            <a:r>
              <a:rPr lang="vi-VN" sz="2400" b="1" i="0" dirty="0">
                <a:solidFill>
                  <a:srgbClr val="000000"/>
                </a:solidFill>
                <a:effectLst/>
                <a:latin typeface="+mj-lt"/>
                <a:ea typeface="Arial-Rounded" panose="020B0500000000000000" pitchFamily="34" charset="0"/>
                <a:cs typeface="Arial-Rounded" panose="020B0500000000000000" pitchFamily="34" charset="0"/>
              </a:rPr>
              <a:t>Mắt nó đen ngời</a:t>
            </a:r>
          </a:p>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Trong veo như nước</a:t>
            </a:r>
          </a:p>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Miệng nó tươi hồng</a:t>
            </a:r>
          </a:p>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Nói như khướu hót.</a:t>
            </a:r>
          </a:p>
        </p:txBody>
      </p:sp>
      <p:sp>
        <p:nvSpPr>
          <p:cNvPr id="24" name="TextBox 23">
            <a:extLst>
              <a:ext uri="{FF2B5EF4-FFF2-40B4-BE49-F238E27FC236}">
                <a16:creationId xmlns:a16="http://schemas.microsoft.com/office/drawing/2014/main" id="{D4D16F0E-92D9-421E-98AE-9D59D68A2322}"/>
              </a:ext>
            </a:extLst>
          </p:cNvPr>
          <p:cNvSpPr txBox="1"/>
          <p:nvPr/>
        </p:nvSpPr>
        <p:spPr>
          <a:xfrm>
            <a:off x="6086474" y="1793548"/>
            <a:ext cx="3438525" cy="3416320"/>
          </a:xfrm>
          <a:prstGeom prst="rect">
            <a:avLst/>
          </a:prstGeom>
          <a:noFill/>
        </p:spPr>
        <p:txBody>
          <a:bodyPr wrap="square" rtlCol="0">
            <a:spAutoFit/>
          </a:bodyPr>
          <a:lstStyle/>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Hoa lan, hoa lí</a:t>
            </a:r>
          </a:p>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Nó nhặt cài đầu</a:t>
            </a:r>
          </a:p>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Hương thơm theo nó</a:t>
            </a:r>
          </a:p>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Sân trước vườn sau.</a:t>
            </a:r>
          </a:p>
          <a:p>
            <a:pPr algn="l"/>
            <a:r>
              <a:rPr lang="vi-VN" sz="2400" b="1" i="0" dirty="0">
                <a:solidFill>
                  <a:srgbClr val="000000"/>
                </a:solidFill>
                <a:effectLst/>
                <a:latin typeface="+mj-lt"/>
                <a:ea typeface="Arial-Rounded" panose="020B0500000000000000" pitchFamily="34" charset="0"/>
                <a:cs typeface="Arial-Rounded" panose="020B0500000000000000" pitchFamily="34" charset="0"/>
              </a:rPr>
              <a:t/>
            </a:r>
            <a:br>
              <a:rPr lang="vi-VN" sz="2400" b="1" i="0" dirty="0">
                <a:solidFill>
                  <a:srgbClr val="000000"/>
                </a:solidFill>
                <a:effectLst/>
                <a:latin typeface="+mj-lt"/>
                <a:ea typeface="Arial-Rounded" panose="020B0500000000000000" pitchFamily="34" charset="0"/>
                <a:cs typeface="Arial-Rounded" panose="020B0500000000000000" pitchFamily="34" charset="0"/>
              </a:rPr>
            </a:b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Tôi</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đi</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đâu</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lâu</a:t>
            </a:r>
            <a:endPar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endParaRPr>
          </a:p>
          <a:p>
            <a:pPr algn="l"/>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Nó</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mong</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nó</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nhắc</a:t>
            </a:r>
            <a:endPar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endParaRPr>
          </a:p>
          <a:p>
            <a:pPr algn="l"/>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Nó</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nấp</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sau</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cây</a:t>
            </a:r>
            <a:endPar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endParaRPr>
          </a:p>
          <a:p>
            <a:pPr algn="l"/>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Òa</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ra</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ôm</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chặt</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a:t>
            </a:r>
          </a:p>
        </p:txBody>
      </p:sp>
      <p:sp>
        <p:nvSpPr>
          <p:cNvPr id="25" name="Rectangle: Rounded Corners 24">
            <a:extLst>
              <a:ext uri="{FF2B5EF4-FFF2-40B4-BE49-F238E27FC236}">
                <a16:creationId xmlns:a16="http://schemas.microsoft.com/office/drawing/2014/main" id="{E8CB3629-09AC-41C6-81AC-8CBB00D97292}"/>
              </a:ext>
            </a:extLst>
          </p:cNvPr>
          <p:cNvSpPr/>
          <p:nvPr/>
        </p:nvSpPr>
        <p:spPr>
          <a:xfrm>
            <a:off x="9496425" y="2752725"/>
            <a:ext cx="2581275" cy="4105275"/>
          </a:xfrm>
          <a:prstGeom prst="round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6" name="TextBox 25">
            <a:extLst>
              <a:ext uri="{FF2B5EF4-FFF2-40B4-BE49-F238E27FC236}">
                <a16:creationId xmlns:a16="http://schemas.microsoft.com/office/drawing/2014/main" id="{25BA927C-DF42-42E4-ABFE-14B7B0ED8A97}"/>
              </a:ext>
            </a:extLst>
          </p:cNvPr>
          <p:cNvSpPr txBox="1"/>
          <p:nvPr/>
        </p:nvSpPr>
        <p:spPr>
          <a:xfrm>
            <a:off x="9124949" y="3045133"/>
            <a:ext cx="3067051" cy="3785652"/>
          </a:xfrm>
          <a:prstGeom prst="rect">
            <a:avLst/>
          </a:prstGeom>
          <a:noFill/>
        </p:spPr>
        <p:txBody>
          <a:bodyPr wrap="square" rtlCol="0">
            <a:spAutoFit/>
          </a:bodyPr>
          <a:lstStyle/>
          <a:p>
            <a:r>
              <a:rPr lang="vi-VN" sz="2400" b="1" dirty="0">
                <a:latin typeface="+mj-lt"/>
                <a:ea typeface="Arial-Rounded" panose="020B0500000000000000" pitchFamily="34" charset="0"/>
                <a:cs typeface="Arial-Rounded" panose="020B0500000000000000" pitchFamily="34" charset="0"/>
              </a:rPr>
              <a:t>Nó thích vẽ lắm</a:t>
            </a:r>
          </a:p>
          <a:p>
            <a:r>
              <a:rPr lang="vi-VN" sz="2400" b="1" dirty="0">
                <a:latin typeface="+mj-lt"/>
                <a:ea typeface="Arial-Rounded" panose="020B0500000000000000" pitchFamily="34" charset="0"/>
                <a:cs typeface="Arial-Rounded" panose="020B0500000000000000" pitchFamily="34" charset="0"/>
              </a:rPr>
              <a:t>Vẽ thỏ có đôi</a:t>
            </a:r>
          </a:p>
          <a:p>
            <a:r>
              <a:rPr lang="vi-VN" sz="2400" b="1" dirty="0">
                <a:latin typeface="+mj-lt"/>
                <a:ea typeface="Arial-Rounded" panose="020B0500000000000000" pitchFamily="34" charset="0"/>
                <a:cs typeface="Arial-Rounded" panose="020B0500000000000000" pitchFamily="34" charset="0"/>
              </a:rPr>
              <a:t>Nó sợ thỏ một</a:t>
            </a:r>
          </a:p>
          <a:p>
            <a:r>
              <a:rPr lang="vi-VN" sz="2400" b="1" dirty="0">
                <a:latin typeface="+mj-lt"/>
                <a:ea typeface="Arial-Rounded" panose="020B0500000000000000" pitchFamily="34" charset="0"/>
                <a:cs typeface="Arial-Rounded" panose="020B0500000000000000" pitchFamily="34" charset="0"/>
              </a:rPr>
              <a:t>Không có bạn chơi.</a:t>
            </a:r>
          </a:p>
          <a:p>
            <a:r>
              <a:rPr lang="vi-VN" sz="2400" b="1" dirty="0">
                <a:latin typeface="+mj-lt"/>
                <a:ea typeface="Arial-Rounded" panose="020B0500000000000000" pitchFamily="34" charset="0"/>
                <a:cs typeface="Arial-Rounded" panose="020B0500000000000000" pitchFamily="34" charset="0"/>
              </a:rPr>
              <a:t/>
            </a:r>
            <a:br>
              <a:rPr lang="vi-VN" sz="2400" b="1" dirty="0">
                <a:latin typeface="+mj-lt"/>
                <a:ea typeface="Arial-Rounded" panose="020B0500000000000000" pitchFamily="34" charset="0"/>
                <a:cs typeface="Arial-Rounded" panose="020B0500000000000000" pitchFamily="34" charset="0"/>
              </a:rPr>
            </a:br>
            <a:r>
              <a:rPr lang="vi-VN" sz="2400" b="1" dirty="0">
                <a:latin typeface="+mj-lt"/>
                <a:ea typeface="Arial-Rounded" panose="020B0500000000000000" pitchFamily="34" charset="0"/>
                <a:cs typeface="Arial-Rounded" panose="020B0500000000000000" pitchFamily="34" charset="0"/>
              </a:rPr>
              <a:t>Kìa, tiếng nó đấy!</a:t>
            </a:r>
          </a:p>
          <a:p>
            <a:r>
              <a:rPr lang="vi-VN" sz="2400" b="1" dirty="0">
                <a:latin typeface="+mj-lt"/>
                <a:ea typeface="Arial-Rounded" panose="020B0500000000000000" pitchFamily="34" charset="0"/>
                <a:cs typeface="Arial-Rounded" panose="020B0500000000000000" pitchFamily="34" charset="0"/>
              </a:rPr>
              <a:t>Đang ở trường về</a:t>
            </a:r>
          </a:p>
          <a:p>
            <a:r>
              <a:rPr lang="vi-VN" sz="2400" b="1" dirty="0">
                <a:latin typeface="+mj-lt"/>
                <a:ea typeface="Arial-Rounded" panose="020B0500000000000000" pitchFamily="34" charset="0"/>
                <a:cs typeface="Arial-Rounded" panose="020B0500000000000000" pitchFamily="34" charset="0"/>
              </a:rPr>
              <a:t>Cùng bạn bắt bướm</a:t>
            </a:r>
          </a:p>
          <a:p>
            <a:r>
              <a:rPr lang="vi-VN" sz="2400" b="1" dirty="0">
                <a:latin typeface="+mj-lt"/>
                <a:ea typeface="Arial-Rounded" panose="020B0500000000000000" pitchFamily="34" charset="0"/>
                <a:cs typeface="Arial-Rounded" panose="020B0500000000000000" pitchFamily="34" charset="0"/>
              </a:rPr>
              <a:t>Cười dưới hàng tre….</a:t>
            </a:r>
            <a:endParaRPr lang="en-US" sz="2400" b="1" dirty="0">
              <a:latin typeface="+mj-lt"/>
              <a:ea typeface="Arial-Rounded" panose="020B0500000000000000" pitchFamily="34" charset="0"/>
              <a:cs typeface="Arial-Rounded" panose="020B0500000000000000" pitchFamily="34" charset="0"/>
            </a:endParaRPr>
          </a:p>
          <a:p>
            <a:r>
              <a:rPr lang="en-US" sz="2400" b="1" dirty="0">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latin typeface="Times New Roman" panose="02020603050405020304" pitchFamily="18" charset="0"/>
                <a:ea typeface="Arial-Rounded" panose="020B0500000000000000" pitchFamily="34" charset="0"/>
                <a:cs typeface="Times New Roman" panose="02020603050405020304" pitchFamily="18" charset="0"/>
              </a:rPr>
              <a:t>Phạm</a:t>
            </a:r>
            <a:r>
              <a:rPr lang="en-US" sz="2400" b="1" dirty="0">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latin typeface="Times New Roman" panose="02020603050405020304" pitchFamily="18" charset="0"/>
                <a:ea typeface="Arial-Rounded" panose="020B0500000000000000" pitchFamily="34" charset="0"/>
                <a:cs typeface="Times New Roman" panose="02020603050405020304" pitchFamily="18" charset="0"/>
              </a:rPr>
              <a:t>Hổ</a:t>
            </a:r>
            <a:r>
              <a:rPr lang="en-US" sz="2400" b="1" dirty="0">
                <a:latin typeface="Times New Roman" panose="02020603050405020304" pitchFamily="18" charset="0"/>
                <a:ea typeface="Arial-Rounded" panose="020B0500000000000000" pitchFamily="34" charset="0"/>
                <a:cs typeface="Times New Roman" panose="02020603050405020304" pitchFamily="18" charset="0"/>
              </a:rPr>
              <a:t>)</a:t>
            </a:r>
            <a:endParaRPr lang="vi-VN" sz="2400" b="1" dirty="0">
              <a:latin typeface="Times New Roman" panose="02020603050405020304" pitchFamily="18" charset="0"/>
              <a:ea typeface="Arial-Rounded" panose="020B0500000000000000" pitchFamily="34" charset="0"/>
              <a:cs typeface="Times New Roman" panose="02020603050405020304" pitchFamily="18" charset="0"/>
            </a:endParaRPr>
          </a:p>
        </p:txBody>
      </p:sp>
    </p:spTree>
    <p:extLst>
      <p:ext uri="{BB962C8B-B14F-4D97-AF65-F5344CB8AC3E}">
        <p14:creationId xmlns:p14="http://schemas.microsoft.com/office/powerpoint/2010/main" val="348890574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animBg="1"/>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
            <a:extLst>
              <a:ext uri="{FF2B5EF4-FFF2-40B4-BE49-F238E27FC236}">
                <a16:creationId xmlns:a16="http://schemas.microsoft.com/office/drawing/2014/main" id="{5C8A1FC4-DB65-4567-B53E-B6B46062CAD2}"/>
              </a:ext>
            </a:extLst>
          </p:cNvPr>
          <p:cNvPicPr>
            <a:picLocks noChangeAspect="1"/>
          </p:cNvPicPr>
          <p:nvPr/>
        </p:nvPicPr>
        <p:blipFill rotWithShape="1">
          <a:blip r:embed="rId2">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grpSp>
        <p:nvGrpSpPr>
          <p:cNvPr id="24" name="Group 23">
            <a:extLst>
              <a:ext uri="{FF2B5EF4-FFF2-40B4-BE49-F238E27FC236}">
                <a16:creationId xmlns:a16="http://schemas.microsoft.com/office/drawing/2014/main" id="{D6721985-97C7-4B00-A263-9FFE0CFEE4FF}"/>
              </a:ext>
            </a:extLst>
          </p:cNvPr>
          <p:cNvGrpSpPr/>
          <p:nvPr/>
        </p:nvGrpSpPr>
        <p:grpSpPr>
          <a:xfrm>
            <a:off x="4184082" y="1557451"/>
            <a:ext cx="3792573" cy="1672516"/>
            <a:chOff x="2157098" y="2221349"/>
            <a:chExt cx="3866191" cy="1860883"/>
          </a:xfrm>
        </p:grpSpPr>
        <p:sp>
          <p:nvSpPr>
            <p:cNvPr id="25" name="Freeform: Shape 24">
              <a:extLst>
                <a:ext uri="{FF2B5EF4-FFF2-40B4-BE49-F238E27FC236}">
                  <a16:creationId xmlns:a16="http://schemas.microsoft.com/office/drawing/2014/main" id="{463C8866-7D75-4228-BAE2-E116CA9C15C3}"/>
                </a:ext>
              </a:extLst>
            </p:cNvPr>
            <p:cNvSpPr/>
            <p:nvPr/>
          </p:nvSpPr>
          <p:spPr>
            <a:xfrm>
              <a:off x="2315329" y="2221349"/>
              <a:ext cx="3250548"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chemeClr val="accent3">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4000" b="1" kern="0">
                <a:solidFill>
                  <a:srgbClr val="FFFFFF"/>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26" name="TextBox 25">
              <a:extLst>
                <a:ext uri="{FF2B5EF4-FFF2-40B4-BE49-F238E27FC236}">
                  <a16:creationId xmlns:a16="http://schemas.microsoft.com/office/drawing/2014/main" id="{836ADE0A-2419-4E61-A7E0-4AE8B5B834F3}"/>
                </a:ext>
              </a:extLst>
            </p:cNvPr>
            <p:cNvSpPr txBox="1"/>
            <p:nvPr/>
          </p:nvSpPr>
          <p:spPr>
            <a:xfrm>
              <a:off x="2157098" y="2726568"/>
              <a:ext cx="3866191" cy="1107531"/>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4000" b="1" kern="0" dirty="0" err="1">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khướu</a:t>
              </a:r>
              <a:r>
                <a:rPr lang="en-US" sz="4000" b="1" kern="0" dirty="0">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4000" b="1" kern="0" dirty="0" err="1">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hót</a:t>
              </a:r>
              <a:endParaRPr lang="vi-VN" sz="4000" b="1" kern="0" dirty="0">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grpSp>
      <p:grpSp>
        <p:nvGrpSpPr>
          <p:cNvPr id="30" name="Group 29">
            <a:extLst>
              <a:ext uri="{FF2B5EF4-FFF2-40B4-BE49-F238E27FC236}">
                <a16:creationId xmlns:a16="http://schemas.microsoft.com/office/drawing/2014/main" id="{17F62EB9-2CA3-4840-A592-8A1D422C9801}"/>
              </a:ext>
            </a:extLst>
          </p:cNvPr>
          <p:cNvGrpSpPr/>
          <p:nvPr/>
        </p:nvGrpSpPr>
        <p:grpSpPr>
          <a:xfrm>
            <a:off x="7564886" y="1388275"/>
            <a:ext cx="4594888" cy="2241930"/>
            <a:chOff x="2208689" y="2221349"/>
            <a:chExt cx="3463828" cy="1860883"/>
          </a:xfrm>
        </p:grpSpPr>
        <p:sp>
          <p:nvSpPr>
            <p:cNvPr id="31" name="Freeform: Shape 30">
              <a:extLst>
                <a:ext uri="{FF2B5EF4-FFF2-40B4-BE49-F238E27FC236}">
                  <a16:creationId xmlns:a16="http://schemas.microsoft.com/office/drawing/2014/main" id="{DB20C396-A804-41EF-BEA4-FE09539C4AB0}"/>
                </a:ext>
              </a:extLst>
            </p:cNvPr>
            <p:cNvSpPr/>
            <p:nvPr/>
          </p:nvSpPr>
          <p:spPr>
            <a:xfrm>
              <a:off x="2315329" y="2221349"/>
              <a:ext cx="3250548"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FFF66"/>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4000" b="1" kern="0">
                <a:solidFill>
                  <a:srgbClr val="FFFFFF"/>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32" name="TextBox 31">
              <a:extLst>
                <a:ext uri="{FF2B5EF4-FFF2-40B4-BE49-F238E27FC236}">
                  <a16:creationId xmlns:a16="http://schemas.microsoft.com/office/drawing/2014/main" id="{D2C25077-BB7D-42B6-A217-A581AA5B2967}"/>
                </a:ext>
              </a:extLst>
            </p:cNvPr>
            <p:cNvSpPr txBox="1"/>
            <p:nvPr/>
          </p:nvSpPr>
          <p:spPr>
            <a:xfrm>
              <a:off x="2208689" y="2959967"/>
              <a:ext cx="3463828" cy="826236"/>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4000" b="1" kern="0" dirty="0" err="1">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hoa</a:t>
              </a:r>
              <a:r>
                <a:rPr lang="en-US" sz="4000" b="1" kern="0" dirty="0">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4000" b="1" kern="0" dirty="0" err="1">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lan</a:t>
              </a:r>
              <a:r>
                <a:rPr lang="en-US" sz="4000" b="1" kern="0" dirty="0">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4000" b="1" kern="0" dirty="0" err="1">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hoa</a:t>
              </a:r>
              <a:r>
                <a:rPr lang="en-US" sz="4000" b="1" kern="0" dirty="0">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4000" b="1" kern="0" dirty="0" err="1">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lí</a:t>
              </a:r>
              <a:endParaRPr lang="vi-VN" sz="4000" b="1" kern="0" dirty="0">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grpSp>
      <p:grpSp>
        <p:nvGrpSpPr>
          <p:cNvPr id="36" name="Group 35">
            <a:extLst>
              <a:ext uri="{FF2B5EF4-FFF2-40B4-BE49-F238E27FC236}">
                <a16:creationId xmlns:a16="http://schemas.microsoft.com/office/drawing/2014/main" id="{B5CE7DEC-2B84-49C3-AA8F-EB19A1909908}"/>
              </a:ext>
            </a:extLst>
          </p:cNvPr>
          <p:cNvGrpSpPr/>
          <p:nvPr/>
        </p:nvGrpSpPr>
        <p:grpSpPr>
          <a:xfrm>
            <a:off x="662881" y="1611613"/>
            <a:ext cx="3792573" cy="1672516"/>
            <a:chOff x="2004654" y="2221349"/>
            <a:chExt cx="3866191" cy="1860883"/>
          </a:xfrm>
        </p:grpSpPr>
        <p:sp>
          <p:nvSpPr>
            <p:cNvPr id="37" name="Freeform: Shape 36">
              <a:extLst>
                <a:ext uri="{FF2B5EF4-FFF2-40B4-BE49-F238E27FC236}">
                  <a16:creationId xmlns:a16="http://schemas.microsoft.com/office/drawing/2014/main" id="{9F9F46E6-41FC-4575-8061-736E091721CF}"/>
                </a:ext>
              </a:extLst>
            </p:cNvPr>
            <p:cNvSpPr/>
            <p:nvPr/>
          </p:nvSpPr>
          <p:spPr>
            <a:xfrm>
              <a:off x="2315329" y="2221349"/>
              <a:ext cx="3250548"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chemeClr val="accent6">
                <a:lumMod val="20000"/>
                <a:lumOff val="80000"/>
              </a:schemeClr>
            </a:solidFill>
            <a:ln>
              <a:solidFill>
                <a:srgbClr val="F369A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4000" b="1" kern="0">
                <a:solidFill>
                  <a:srgbClr val="FFFFFF"/>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38" name="TextBox 37">
              <a:extLst>
                <a:ext uri="{FF2B5EF4-FFF2-40B4-BE49-F238E27FC236}">
                  <a16:creationId xmlns:a16="http://schemas.microsoft.com/office/drawing/2014/main" id="{40580742-018F-4C0C-974A-332EC3562857}"/>
                </a:ext>
              </a:extLst>
            </p:cNvPr>
            <p:cNvSpPr txBox="1"/>
            <p:nvPr/>
          </p:nvSpPr>
          <p:spPr>
            <a:xfrm>
              <a:off x="2004654" y="2580459"/>
              <a:ext cx="3866191" cy="1107531"/>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4000" b="1" kern="0" dirty="0" err="1">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rúc</a:t>
              </a:r>
              <a:r>
                <a:rPr lang="en-US" sz="4000" b="1" kern="0" dirty="0">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4000" b="1" kern="0" dirty="0" err="1">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rích</a:t>
              </a:r>
              <a:endParaRPr lang="vi-VN" sz="4000" b="1" kern="0" dirty="0">
                <a:solidFill>
                  <a:srgbClr val="6351CA">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grpSp>
      <p:pic>
        <p:nvPicPr>
          <p:cNvPr id="39" name="Picture 38">
            <a:extLst>
              <a:ext uri="{FF2B5EF4-FFF2-40B4-BE49-F238E27FC236}">
                <a16:creationId xmlns:a16="http://schemas.microsoft.com/office/drawing/2014/main" id="{FB5CA743-9EC6-4F03-9282-B36CE1E024B3}"/>
              </a:ext>
            </a:extLst>
          </p:cNvPr>
          <p:cNvPicPr>
            <a:picLocks noChangeAspect="1"/>
          </p:cNvPicPr>
          <p:nvPr/>
        </p:nvPicPr>
        <p:blipFill>
          <a:blip r:embed="rId3"/>
          <a:stretch>
            <a:fillRect/>
          </a:stretch>
        </p:blipFill>
        <p:spPr>
          <a:xfrm>
            <a:off x="1204561" y="178665"/>
            <a:ext cx="9102117" cy="1548518"/>
          </a:xfrm>
          <a:prstGeom prst="rect">
            <a:avLst/>
          </a:prstGeom>
        </p:spPr>
      </p:pic>
    </p:spTree>
    <p:extLst>
      <p:ext uri="{BB962C8B-B14F-4D97-AF65-F5344CB8AC3E}">
        <p14:creationId xmlns:p14="http://schemas.microsoft.com/office/powerpoint/2010/main" val="198059162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strVal val="#ppt_w+.3"/>
                                          </p:val>
                                        </p:tav>
                                        <p:tav tm="100000">
                                          <p:val>
                                            <p:strVal val="#ppt_w"/>
                                          </p:val>
                                        </p:tav>
                                      </p:tavLst>
                                    </p:anim>
                                    <p:anim calcmode="lin" valueType="num">
                                      <p:cBhvr>
                                        <p:cTn id="8" dur="1000" fill="hold"/>
                                        <p:tgtEl>
                                          <p:spTgt spid="36"/>
                                        </p:tgtEl>
                                        <p:attrNameLst>
                                          <p:attrName>ppt_h</p:attrName>
                                        </p:attrNameLst>
                                      </p:cBhvr>
                                      <p:tavLst>
                                        <p:tav tm="0">
                                          <p:val>
                                            <p:strVal val="#ppt_h"/>
                                          </p:val>
                                        </p:tav>
                                        <p:tav tm="100000">
                                          <p:val>
                                            <p:strVal val="#ppt_h"/>
                                          </p:val>
                                        </p:tav>
                                      </p:tavLst>
                                    </p:anim>
                                    <p:animEffect transition="in" filter="fade">
                                      <p:cBhvr>
                                        <p:cTn id="9" dur="1000"/>
                                        <p:tgtEl>
                                          <p:spTgt spid="36"/>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strVal val="#ppt_w+.3"/>
                                          </p:val>
                                        </p:tav>
                                        <p:tav tm="100000">
                                          <p:val>
                                            <p:strVal val="#ppt_w"/>
                                          </p:val>
                                        </p:tav>
                                      </p:tavLst>
                                    </p:anim>
                                    <p:anim calcmode="lin" valueType="num">
                                      <p:cBhvr>
                                        <p:cTn id="13" dur="1000" fill="hold"/>
                                        <p:tgtEl>
                                          <p:spTgt spid="24"/>
                                        </p:tgtEl>
                                        <p:attrNameLst>
                                          <p:attrName>ppt_h</p:attrName>
                                        </p:attrNameLst>
                                      </p:cBhvr>
                                      <p:tavLst>
                                        <p:tav tm="0">
                                          <p:val>
                                            <p:strVal val="#ppt_h"/>
                                          </p:val>
                                        </p:tav>
                                        <p:tav tm="100000">
                                          <p:val>
                                            <p:strVal val="#ppt_h"/>
                                          </p:val>
                                        </p:tav>
                                      </p:tavLst>
                                    </p:anim>
                                    <p:animEffect transition="in" filter="fade">
                                      <p:cBhvr>
                                        <p:cTn id="14" dur="1000"/>
                                        <p:tgtEl>
                                          <p:spTgt spid="24"/>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1000" fill="hold"/>
                                        <p:tgtEl>
                                          <p:spTgt spid="30"/>
                                        </p:tgtEl>
                                        <p:attrNameLst>
                                          <p:attrName>ppt_w</p:attrName>
                                        </p:attrNameLst>
                                      </p:cBhvr>
                                      <p:tavLst>
                                        <p:tav tm="0">
                                          <p:val>
                                            <p:strVal val="#ppt_w+.3"/>
                                          </p:val>
                                        </p:tav>
                                        <p:tav tm="100000">
                                          <p:val>
                                            <p:strVal val="#ppt_w"/>
                                          </p:val>
                                        </p:tav>
                                      </p:tavLst>
                                    </p:anim>
                                    <p:anim calcmode="lin" valueType="num">
                                      <p:cBhvr>
                                        <p:cTn id="18" dur="1000" fill="hold"/>
                                        <p:tgtEl>
                                          <p:spTgt spid="30"/>
                                        </p:tgtEl>
                                        <p:attrNameLst>
                                          <p:attrName>ppt_h</p:attrName>
                                        </p:attrNameLst>
                                      </p:cBhvr>
                                      <p:tavLst>
                                        <p:tav tm="0">
                                          <p:val>
                                            <p:strVal val="#ppt_h"/>
                                          </p:val>
                                        </p:tav>
                                        <p:tav tm="100000">
                                          <p:val>
                                            <p:strVal val="#ppt_h"/>
                                          </p:val>
                                        </p:tav>
                                      </p:tavLst>
                                    </p:anim>
                                    <p:animEffect transition="in" filter="fade">
                                      <p:cBhvr>
                                        <p:cTn id="19"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2">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13" name="TextBox 12">
            <a:extLst>
              <a:ext uri="{FF2B5EF4-FFF2-40B4-BE49-F238E27FC236}">
                <a16:creationId xmlns:a16="http://schemas.microsoft.com/office/drawing/2014/main" id="{89363590-59BB-4613-AAE4-2205B2E1E4EC}"/>
              </a:ext>
            </a:extLst>
          </p:cNvPr>
          <p:cNvSpPr txBox="1"/>
          <p:nvPr/>
        </p:nvSpPr>
        <p:spPr>
          <a:xfrm>
            <a:off x="674738" y="1652301"/>
            <a:ext cx="10842523" cy="4216539"/>
          </a:xfrm>
          <a:custGeom>
            <a:avLst/>
            <a:gdLst>
              <a:gd name="connsiteX0" fmla="*/ 0 w 10842523"/>
              <a:gd name="connsiteY0" fmla="*/ 0 h 4216539"/>
              <a:gd name="connsiteX1" fmla="*/ 10842523 w 10842523"/>
              <a:gd name="connsiteY1" fmla="*/ 0 h 4216539"/>
              <a:gd name="connsiteX2" fmla="*/ 10842523 w 10842523"/>
              <a:gd name="connsiteY2" fmla="*/ 4216539 h 4216539"/>
              <a:gd name="connsiteX3" fmla="*/ 0 w 10842523"/>
              <a:gd name="connsiteY3" fmla="*/ 4216539 h 4216539"/>
              <a:gd name="connsiteX4" fmla="*/ 0 w 10842523"/>
              <a:gd name="connsiteY4" fmla="*/ 0 h 4216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2523" h="4216539" fill="none" extrusionOk="0">
                <a:moveTo>
                  <a:pt x="0" y="0"/>
                </a:moveTo>
                <a:cubicBezTo>
                  <a:pt x="4222458" y="9338"/>
                  <a:pt x="9711719" y="118926"/>
                  <a:pt x="10842523" y="0"/>
                </a:cubicBezTo>
                <a:cubicBezTo>
                  <a:pt x="10845021" y="1465265"/>
                  <a:pt x="10760573" y="3599061"/>
                  <a:pt x="10842523" y="4216539"/>
                </a:cubicBezTo>
                <a:cubicBezTo>
                  <a:pt x="5879994" y="4291514"/>
                  <a:pt x="4847340" y="4346939"/>
                  <a:pt x="0" y="4216539"/>
                </a:cubicBezTo>
                <a:cubicBezTo>
                  <a:pt x="94029" y="3682701"/>
                  <a:pt x="57206" y="731936"/>
                  <a:pt x="0" y="0"/>
                </a:cubicBezTo>
                <a:close/>
              </a:path>
              <a:path w="10842523" h="4216539" stroke="0" extrusionOk="0">
                <a:moveTo>
                  <a:pt x="0" y="0"/>
                </a:moveTo>
                <a:cubicBezTo>
                  <a:pt x="2995517" y="-62486"/>
                  <a:pt x="9438015" y="158418"/>
                  <a:pt x="10842523" y="0"/>
                </a:cubicBezTo>
                <a:cubicBezTo>
                  <a:pt x="10685369" y="683868"/>
                  <a:pt x="10674295" y="3557000"/>
                  <a:pt x="10842523" y="4216539"/>
                </a:cubicBezTo>
                <a:cubicBezTo>
                  <a:pt x="6158838" y="4367012"/>
                  <a:pt x="4872556" y="4366253"/>
                  <a:pt x="0" y="4216539"/>
                </a:cubicBezTo>
                <a:cubicBezTo>
                  <a:pt x="26562" y="2462442"/>
                  <a:pt x="-135358" y="1711023"/>
                  <a:pt x="0" y="0"/>
                </a:cubicBezTo>
                <a:close/>
              </a:path>
            </a:pathLst>
          </a:custGeom>
          <a:solidFill>
            <a:srgbClr val="FFFFFF"/>
          </a:solidFill>
          <a:ln w="28575">
            <a:solidFill>
              <a:srgbClr val="FF0066"/>
            </a:solidFill>
            <a:extLst>
              <a:ext uri="{C807C97D-BFC1-408E-A445-0C87EB9F89A2}">
                <ask:lineSketchStyleProps xmlns:ask="http://schemas.microsoft.com/office/drawing/2018/sketchyshapes" xmlns="" sd="1795184779">
                  <a:prstGeom prst="rect">
                    <a:avLst/>
                  </a:pr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US" sz="4400" b="0" i="0" dirty="0">
                <a:solidFill>
                  <a:srgbClr val="000000"/>
                </a:solidFill>
                <a:effectLst/>
                <a:latin typeface="Calibri" panose="020F0502020204030204" pitchFamily="34" charset="0"/>
                <a:cs typeface="Calibri" panose="020F0502020204030204" pitchFamily="34" charset="0"/>
              </a:rPr>
              <a:t>	</a:t>
            </a:r>
            <a:endParaRPr lang="en-US" sz="3200" dirty="0">
              <a:latin typeface="Calibri" panose="020F0502020204030204" pitchFamily="34" charset="0"/>
              <a:cs typeface="Calibri" panose="020F0502020204030204" pitchFamily="34" charset="0"/>
            </a:endParaRPr>
          </a:p>
          <a:p>
            <a:pPr algn="just"/>
            <a:endParaRPr lang="en-US" sz="3200" dirty="0">
              <a:latin typeface="Calibri" panose="020F0502020204030204" pitchFamily="34" charset="0"/>
              <a:cs typeface="Calibri" panose="020F0502020204030204" pitchFamily="34" charset="0"/>
            </a:endParaRPr>
          </a:p>
          <a:p>
            <a:pPr algn="just"/>
            <a:endParaRPr lang="en-US" sz="3200" dirty="0">
              <a:latin typeface="Calibri" panose="020F0502020204030204" pitchFamily="34" charset="0"/>
              <a:cs typeface="Calibri" panose="020F0502020204030204" pitchFamily="34" charset="0"/>
            </a:endParaRPr>
          </a:p>
          <a:p>
            <a:pPr algn="just"/>
            <a:endParaRPr lang="en-US" sz="3200" dirty="0">
              <a:latin typeface="Calibri" panose="020F0502020204030204" pitchFamily="34" charset="0"/>
              <a:cs typeface="Calibri" panose="020F0502020204030204" pitchFamily="34" charset="0"/>
            </a:endParaRPr>
          </a:p>
          <a:p>
            <a:pPr algn="just"/>
            <a:endParaRPr lang="en-US" sz="3200" dirty="0">
              <a:latin typeface="Calibri" panose="020F0502020204030204" pitchFamily="34" charset="0"/>
              <a:cs typeface="Calibri" panose="020F0502020204030204" pitchFamily="34" charset="0"/>
            </a:endParaRPr>
          </a:p>
          <a:p>
            <a:pPr algn="just"/>
            <a:endParaRPr lang="en-US" sz="3200" dirty="0">
              <a:latin typeface="Calibri" panose="020F0502020204030204" pitchFamily="34" charset="0"/>
              <a:cs typeface="Calibri" panose="020F0502020204030204" pitchFamily="34" charset="0"/>
            </a:endParaRPr>
          </a:p>
          <a:p>
            <a:pPr algn="just"/>
            <a:endParaRPr lang="en-US" sz="3200" dirty="0">
              <a:latin typeface="Calibri" panose="020F0502020204030204" pitchFamily="34" charset="0"/>
              <a:cs typeface="Calibri" panose="020F0502020204030204" pitchFamily="34" charset="0"/>
            </a:endParaRPr>
          </a:p>
          <a:p>
            <a:pPr algn="just"/>
            <a:endParaRPr lang="en-US" sz="3200" dirty="0">
              <a:latin typeface="Calibri" panose="020F0502020204030204" pitchFamily="34" charset="0"/>
              <a:cs typeface="Calibri" panose="020F0502020204030204" pitchFamily="34" charset="0"/>
            </a:endParaRPr>
          </a:p>
        </p:txBody>
      </p:sp>
      <p:pic>
        <p:nvPicPr>
          <p:cNvPr id="27" name="Picture 26">
            <a:extLst>
              <a:ext uri="{FF2B5EF4-FFF2-40B4-BE49-F238E27FC236}">
                <a16:creationId xmlns:a16="http://schemas.microsoft.com/office/drawing/2014/main" id="{E4974059-3ED3-46DC-A51A-563BDD51856F}"/>
              </a:ext>
            </a:extLst>
          </p:cNvPr>
          <p:cNvPicPr>
            <a:picLocks noChangeAspect="1"/>
          </p:cNvPicPr>
          <p:nvPr/>
        </p:nvPicPr>
        <p:blipFill>
          <a:blip r:embed="rId3"/>
          <a:stretch>
            <a:fillRect/>
          </a:stretch>
        </p:blipFill>
        <p:spPr>
          <a:xfrm>
            <a:off x="2400376" y="-203166"/>
            <a:ext cx="7029297" cy="2139881"/>
          </a:xfrm>
          <a:prstGeom prst="rect">
            <a:avLst/>
          </a:prstGeom>
        </p:spPr>
      </p:pic>
      <p:sp>
        <p:nvSpPr>
          <p:cNvPr id="29" name="TextBox 28">
            <a:extLst>
              <a:ext uri="{FF2B5EF4-FFF2-40B4-BE49-F238E27FC236}">
                <a16:creationId xmlns:a16="http://schemas.microsoft.com/office/drawing/2014/main" id="{763CA661-7E41-4E20-AD70-B60A9FB4B88B}"/>
              </a:ext>
            </a:extLst>
          </p:cNvPr>
          <p:cNvSpPr txBox="1"/>
          <p:nvPr/>
        </p:nvSpPr>
        <p:spPr>
          <a:xfrm>
            <a:off x="3743325" y="2009775"/>
            <a:ext cx="6153150" cy="3046988"/>
          </a:xfrm>
          <a:prstGeom prst="rect">
            <a:avLst/>
          </a:prstGeom>
          <a:noFill/>
        </p:spPr>
        <p:txBody>
          <a:bodyPr wrap="square" rtlCol="0">
            <a:spAutoFit/>
          </a:bodyPr>
          <a:lstStyle/>
          <a:p>
            <a:pPr algn="l"/>
            <a:r>
              <a:rPr lang="vi-VN" sz="4800" b="1" i="0" dirty="0">
                <a:solidFill>
                  <a:srgbClr val="000000"/>
                </a:solidFill>
                <a:effectLst/>
                <a:latin typeface="+mj-lt"/>
                <a:ea typeface="Arial-Rounded" panose="020B0500000000000000" pitchFamily="34" charset="0"/>
                <a:cs typeface="Arial-Rounded" panose="020B0500000000000000" pitchFamily="34" charset="0"/>
              </a:rPr>
              <a:t>Tôi yêu</a:t>
            </a:r>
            <a:r>
              <a:rPr lang="en-US" sz="4800" b="1" i="0" dirty="0">
                <a:solidFill>
                  <a:srgbClr val="FF0000"/>
                </a:solidFill>
                <a:effectLst/>
                <a:latin typeface="+mj-lt"/>
                <a:ea typeface="Arial-Rounded" panose="020B0500000000000000" pitchFamily="34" charset="0"/>
                <a:cs typeface="Arial-Rounded" panose="020B0500000000000000" pitchFamily="34" charset="0"/>
              </a:rPr>
              <a:t>/</a:t>
            </a:r>
            <a:r>
              <a:rPr lang="vi-VN" sz="4800" b="1" i="0" dirty="0">
                <a:solidFill>
                  <a:srgbClr val="000000"/>
                </a:solidFill>
                <a:effectLst/>
                <a:latin typeface="+mj-lt"/>
                <a:ea typeface="Arial-Rounded" panose="020B0500000000000000" pitchFamily="34" charset="0"/>
                <a:cs typeface="Arial-Rounded" panose="020B0500000000000000" pitchFamily="34" charset="0"/>
              </a:rPr>
              <a:t> em tôi</a:t>
            </a:r>
            <a:endParaRPr lang="en-US" sz="4800" b="1" i="0" dirty="0">
              <a:solidFill>
                <a:srgbClr val="000000"/>
              </a:solidFill>
              <a:effectLst/>
              <a:latin typeface="+mj-lt"/>
              <a:ea typeface="Arial-Rounded" panose="020B0500000000000000" pitchFamily="34" charset="0"/>
              <a:cs typeface="Arial-Rounded" panose="020B0500000000000000" pitchFamily="34" charset="0"/>
            </a:endParaRPr>
          </a:p>
          <a:p>
            <a:pPr algn="l"/>
            <a:r>
              <a:rPr lang="vi-VN" sz="4800" b="1" i="0" dirty="0">
                <a:solidFill>
                  <a:srgbClr val="000000"/>
                </a:solidFill>
                <a:effectLst/>
                <a:latin typeface="+mj-lt"/>
                <a:ea typeface="Arial-Rounded" panose="020B0500000000000000" pitchFamily="34" charset="0"/>
                <a:cs typeface="Arial-Rounded" panose="020B0500000000000000" pitchFamily="34" charset="0"/>
              </a:rPr>
              <a:t>Nó cười</a:t>
            </a:r>
            <a:r>
              <a:rPr lang="en-US" sz="4800" b="1" i="0" dirty="0">
                <a:solidFill>
                  <a:srgbClr val="FF0000"/>
                </a:solidFill>
                <a:effectLst/>
                <a:latin typeface="+mj-lt"/>
                <a:ea typeface="Arial-Rounded" panose="020B0500000000000000" pitchFamily="34" charset="0"/>
                <a:cs typeface="Arial-Rounded" panose="020B0500000000000000" pitchFamily="34" charset="0"/>
              </a:rPr>
              <a:t>/</a:t>
            </a:r>
            <a:r>
              <a:rPr lang="vi-VN" sz="4800" b="1" i="0" dirty="0">
                <a:solidFill>
                  <a:srgbClr val="000000"/>
                </a:solidFill>
                <a:effectLst/>
                <a:latin typeface="+mj-lt"/>
                <a:ea typeface="Arial-Rounded" panose="020B0500000000000000" pitchFamily="34" charset="0"/>
                <a:cs typeface="Arial-Rounded" panose="020B0500000000000000" pitchFamily="34" charset="0"/>
              </a:rPr>
              <a:t> rúc r</a:t>
            </a:r>
            <a:r>
              <a:rPr lang="en-US" sz="4800" b="1" dirty="0">
                <a:solidFill>
                  <a:srgbClr val="000000"/>
                </a:solidFill>
                <a:latin typeface="+mj-lt"/>
                <a:ea typeface="Arial-Rounded" panose="020B0500000000000000" pitchFamily="34" charset="0"/>
                <a:cs typeface="Arial-Rounded" panose="020B0500000000000000" pitchFamily="34" charset="0"/>
              </a:rPr>
              <a:t>í</a:t>
            </a:r>
            <a:r>
              <a:rPr lang="vi-VN" sz="4800" b="1" i="0" dirty="0">
                <a:solidFill>
                  <a:srgbClr val="000000"/>
                </a:solidFill>
                <a:effectLst/>
                <a:latin typeface="+mj-lt"/>
                <a:ea typeface="Arial-Rounded" panose="020B0500000000000000" pitchFamily="34" charset="0"/>
                <a:cs typeface="Arial-Rounded" panose="020B0500000000000000" pitchFamily="34" charset="0"/>
              </a:rPr>
              <a:t>ch</a:t>
            </a:r>
          </a:p>
          <a:p>
            <a:pPr algn="l"/>
            <a:r>
              <a:rPr lang="vi-VN" sz="4800" b="1" i="0" dirty="0">
                <a:solidFill>
                  <a:srgbClr val="000000"/>
                </a:solidFill>
                <a:effectLst/>
                <a:latin typeface="+mj-lt"/>
                <a:ea typeface="Arial-Rounded" panose="020B0500000000000000" pitchFamily="34" charset="0"/>
                <a:cs typeface="Arial-Rounded" panose="020B0500000000000000" pitchFamily="34" charset="0"/>
              </a:rPr>
              <a:t>Mỗi khi</a:t>
            </a:r>
            <a:r>
              <a:rPr lang="en-US" sz="4800" b="1" i="0" dirty="0">
                <a:solidFill>
                  <a:srgbClr val="FF0000"/>
                </a:solidFill>
                <a:effectLst/>
                <a:latin typeface="+mj-lt"/>
                <a:ea typeface="Arial-Rounded" panose="020B0500000000000000" pitchFamily="34" charset="0"/>
                <a:cs typeface="Arial-Rounded" panose="020B0500000000000000" pitchFamily="34" charset="0"/>
              </a:rPr>
              <a:t>/</a:t>
            </a:r>
            <a:r>
              <a:rPr lang="vi-VN" sz="4800" b="1" i="0" dirty="0">
                <a:solidFill>
                  <a:srgbClr val="000000"/>
                </a:solidFill>
                <a:effectLst/>
                <a:latin typeface="+mj-lt"/>
                <a:ea typeface="Arial-Rounded" panose="020B0500000000000000" pitchFamily="34" charset="0"/>
                <a:cs typeface="Arial-Rounded" panose="020B0500000000000000" pitchFamily="34" charset="0"/>
              </a:rPr>
              <a:t> tôi đùa</a:t>
            </a:r>
          </a:p>
          <a:p>
            <a:pPr algn="l"/>
            <a:r>
              <a:rPr lang="vi-VN" sz="4800" b="1" i="0" dirty="0">
                <a:solidFill>
                  <a:srgbClr val="000000"/>
                </a:solidFill>
                <a:effectLst/>
                <a:latin typeface="+mj-lt"/>
                <a:ea typeface="Arial-Rounded" panose="020B0500000000000000" pitchFamily="34" charset="0"/>
                <a:cs typeface="Arial-Rounded" panose="020B0500000000000000" pitchFamily="34" charset="0"/>
              </a:rPr>
              <a:t>Nó vui, </a:t>
            </a:r>
            <a:r>
              <a:rPr lang="en-US" sz="4800" b="1" i="0" dirty="0">
                <a:solidFill>
                  <a:srgbClr val="FF0000"/>
                </a:solidFill>
                <a:effectLst/>
                <a:latin typeface="+mj-lt"/>
                <a:ea typeface="Arial-Rounded" panose="020B0500000000000000" pitchFamily="34" charset="0"/>
                <a:cs typeface="Arial-Rounded" panose="020B0500000000000000" pitchFamily="34" charset="0"/>
              </a:rPr>
              <a:t>/</a:t>
            </a:r>
            <a:r>
              <a:rPr lang="vi-VN" sz="4800" b="1" i="0" dirty="0">
                <a:solidFill>
                  <a:srgbClr val="000000"/>
                </a:solidFill>
                <a:effectLst/>
                <a:latin typeface="+mj-lt"/>
                <a:ea typeface="Arial-Rounded" panose="020B0500000000000000" pitchFamily="34" charset="0"/>
                <a:cs typeface="Arial-Rounded" panose="020B0500000000000000" pitchFamily="34" charset="0"/>
              </a:rPr>
              <a:t>nó thích.</a:t>
            </a:r>
          </a:p>
        </p:txBody>
      </p:sp>
    </p:spTree>
    <p:extLst>
      <p:ext uri="{BB962C8B-B14F-4D97-AF65-F5344CB8AC3E}">
        <p14:creationId xmlns:p14="http://schemas.microsoft.com/office/powerpoint/2010/main" val="409090889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9">
                                            <p:txEl>
                                              <p:pRg st="3" end="3"/>
                                            </p:txEl>
                                          </p:spTgt>
                                        </p:tgtEl>
                                        <p:attrNameLst>
                                          <p:attrName>style.visibility</p:attrName>
                                        </p:attrNameLst>
                                      </p:cBhvr>
                                      <p:to>
                                        <p:strVal val="visible"/>
                                      </p:to>
                                    </p:set>
                                    <p:animEffect transition="in" filter="wipe(down)">
                                      <p:cBhvr>
                                        <p:cTn id="7" dur="500"/>
                                        <p:tgtEl>
                                          <p:spTgt spid="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EE01725-E80E-4B6A-8213-A54D7C6AA124}"/>
              </a:ext>
            </a:extLst>
          </p:cNvPr>
          <p:cNvPicPr>
            <a:picLocks noChangeAspect="1"/>
          </p:cNvPicPr>
          <p:nvPr/>
        </p:nvPicPr>
        <p:blipFill>
          <a:blip r:embed="rId2"/>
          <a:stretch>
            <a:fillRect/>
          </a:stretch>
        </p:blipFill>
        <p:spPr>
          <a:xfrm>
            <a:off x="0" y="27214"/>
            <a:ext cx="12192000" cy="6803571"/>
          </a:xfrm>
          <a:prstGeom prst="rect">
            <a:avLst/>
          </a:prstGeom>
        </p:spPr>
      </p:pic>
      <p:pic>
        <p:nvPicPr>
          <p:cNvPr id="21" name="Picture 20">
            <a:extLst>
              <a:ext uri="{FF2B5EF4-FFF2-40B4-BE49-F238E27FC236}">
                <a16:creationId xmlns:a16="http://schemas.microsoft.com/office/drawing/2014/main" id="{B6E6A62A-1512-4888-BD39-4A30DF1E260A}"/>
              </a:ext>
            </a:extLst>
          </p:cNvPr>
          <p:cNvPicPr>
            <a:picLocks noChangeAspect="1"/>
          </p:cNvPicPr>
          <p:nvPr/>
        </p:nvPicPr>
        <p:blipFill>
          <a:blip r:embed="rId3"/>
          <a:stretch>
            <a:fillRect/>
          </a:stretch>
        </p:blipFill>
        <p:spPr>
          <a:xfrm>
            <a:off x="5016461" y="-240079"/>
            <a:ext cx="3816427" cy="1127858"/>
          </a:xfrm>
          <a:prstGeom prst="rect">
            <a:avLst/>
          </a:prstGeom>
        </p:spPr>
      </p:pic>
      <p:sp>
        <p:nvSpPr>
          <p:cNvPr id="22" name="TextBox 21">
            <a:extLst>
              <a:ext uri="{FF2B5EF4-FFF2-40B4-BE49-F238E27FC236}">
                <a16:creationId xmlns:a16="http://schemas.microsoft.com/office/drawing/2014/main" id="{40FA6237-15A7-4D84-8902-EF95C55E7045}"/>
              </a:ext>
            </a:extLst>
          </p:cNvPr>
          <p:cNvSpPr txBox="1"/>
          <p:nvPr/>
        </p:nvSpPr>
        <p:spPr>
          <a:xfrm>
            <a:off x="6400800" y="609600"/>
            <a:ext cx="131445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23" name="TextBox 22">
            <a:extLst>
              <a:ext uri="{FF2B5EF4-FFF2-40B4-BE49-F238E27FC236}">
                <a16:creationId xmlns:a16="http://schemas.microsoft.com/office/drawing/2014/main" id="{98564678-71F1-4020-9BD1-C3F5B1070B18}"/>
              </a:ext>
            </a:extLst>
          </p:cNvPr>
          <p:cNvSpPr txBox="1"/>
          <p:nvPr/>
        </p:nvSpPr>
        <p:spPr>
          <a:xfrm>
            <a:off x="2352675" y="228600"/>
            <a:ext cx="317182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Tôi yêu em tôi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Nó cười rúc rích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Mỗi khi tôi đùa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Nó vui, nó thích.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
            </a:r>
            <a:b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b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Mắt nó đen ngời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Trong veo như nước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Miệng nó tươi hồng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Nói như khướu hót.</a:t>
            </a:r>
          </a:p>
        </p:txBody>
      </p:sp>
      <p:sp>
        <p:nvSpPr>
          <p:cNvPr id="24" name="TextBox 23">
            <a:extLst>
              <a:ext uri="{FF2B5EF4-FFF2-40B4-BE49-F238E27FC236}">
                <a16:creationId xmlns:a16="http://schemas.microsoft.com/office/drawing/2014/main" id="{D4D16F0E-92D9-421E-98AE-9D59D68A2322}"/>
              </a:ext>
            </a:extLst>
          </p:cNvPr>
          <p:cNvSpPr txBox="1"/>
          <p:nvPr/>
        </p:nvSpPr>
        <p:spPr>
          <a:xfrm>
            <a:off x="6391275" y="1647825"/>
            <a:ext cx="343852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Hoa lan, hoa lí</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Nó nhặt cài đầu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Hương thơm theo nó</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Sân trước vườn sau.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
            </a:r>
            <a:b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b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Tôi</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đi</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đâu</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lâu</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mong</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nhắc</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nấp</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sau</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cây</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Òa</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ra</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ôm</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chặt</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p>
        </p:txBody>
      </p:sp>
      <p:sp>
        <p:nvSpPr>
          <p:cNvPr id="25" name="Rectangle: Rounded Corners 24">
            <a:extLst>
              <a:ext uri="{FF2B5EF4-FFF2-40B4-BE49-F238E27FC236}">
                <a16:creationId xmlns:a16="http://schemas.microsoft.com/office/drawing/2014/main" id="{E8CB3629-09AC-41C6-81AC-8CBB00D97292}"/>
              </a:ext>
            </a:extLst>
          </p:cNvPr>
          <p:cNvSpPr/>
          <p:nvPr/>
        </p:nvSpPr>
        <p:spPr>
          <a:xfrm>
            <a:off x="9496425" y="2752725"/>
            <a:ext cx="2581275" cy="4105275"/>
          </a:xfrm>
          <a:prstGeom prst="round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6" name="TextBox 25">
            <a:extLst>
              <a:ext uri="{FF2B5EF4-FFF2-40B4-BE49-F238E27FC236}">
                <a16:creationId xmlns:a16="http://schemas.microsoft.com/office/drawing/2014/main" id="{25BA927C-DF42-42E4-ABFE-14B7B0ED8A97}"/>
              </a:ext>
            </a:extLst>
          </p:cNvPr>
          <p:cNvSpPr txBox="1"/>
          <p:nvPr/>
        </p:nvSpPr>
        <p:spPr>
          <a:xfrm>
            <a:off x="9429750" y="2899410"/>
            <a:ext cx="3067051"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Nó thích vẽ lắm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Vẽ thỏ có đôi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Nó sợ thỏ một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Không có bạn chơi.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
            </a:r>
            <a:b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b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Kìa, tiếng nó đấy!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Đang ở trường về</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Cùng bạn bắt bướm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Cười dưới hàng tre….</a:t>
            </a:r>
            <a:endParaRPr kumimoji="0" lang="en-US"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Phạm</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Hổ</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endPar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32" name="Rectangle: Rounded Corners 31">
            <a:extLst>
              <a:ext uri="{FF2B5EF4-FFF2-40B4-BE49-F238E27FC236}">
                <a16:creationId xmlns:a16="http://schemas.microsoft.com/office/drawing/2014/main" id="{FE33393F-30EE-4EA3-A5E8-6185904EBF6A}"/>
              </a:ext>
            </a:extLst>
          </p:cNvPr>
          <p:cNvSpPr/>
          <p:nvPr/>
        </p:nvSpPr>
        <p:spPr>
          <a:xfrm>
            <a:off x="9011863" y="111355"/>
            <a:ext cx="2470732" cy="523220"/>
          </a:xfrm>
          <a:prstGeom prst="round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50"/>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2FE8F401-D444-4A60-B91F-EC83EC93FB26}"/>
              </a:ext>
            </a:extLst>
          </p:cNvPr>
          <p:cNvSpPr txBox="1"/>
          <p:nvPr/>
        </p:nvSpPr>
        <p:spPr>
          <a:xfrm>
            <a:off x="8041414" y="103699"/>
            <a:ext cx="4351531"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CHIA KHỔ</a:t>
            </a:r>
          </a:p>
        </p:txBody>
      </p:sp>
      <p:sp>
        <p:nvSpPr>
          <p:cNvPr id="13" name="Oval 12">
            <a:extLst>
              <a:ext uri="{FF2B5EF4-FFF2-40B4-BE49-F238E27FC236}">
                <a16:creationId xmlns:a16="http://schemas.microsoft.com/office/drawing/2014/main" id="{21D32740-B5E7-4A5E-849D-5F0F2FB65F28}"/>
              </a:ext>
            </a:extLst>
          </p:cNvPr>
          <p:cNvSpPr/>
          <p:nvPr/>
        </p:nvSpPr>
        <p:spPr>
          <a:xfrm>
            <a:off x="1842089" y="246589"/>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solidFill>
                  <a:schemeClr val="bg1"/>
                </a:solidFill>
              </a:rPr>
              <a:t>1</a:t>
            </a:r>
          </a:p>
        </p:txBody>
      </p:sp>
      <p:sp>
        <p:nvSpPr>
          <p:cNvPr id="14" name="Oval 13">
            <a:extLst>
              <a:ext uri="{FF2B5EF4-FFF2-40B4-BE49-F238E27FC236}">
                <a16:creationId xmlns:a16="http://schemas.microsoft.com/office/drawing/2014/main" id="{EC6FFD01-A80F-4EE4-82EE-28E8E8B37032}"/>
              </a:ext>
            </a:extLst>
          </p:cNvPr>
          <p:cNvSpPr/>
          <p:nvPr/>
        </p:nvSpPr>
        <p:spPr>
          <a:xfrm>
            <a:off x="1842089" y="2142064"/>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solidFill>
                  <a:schemeClr val="bg1"/>
                </a:solidFill>
              </a:rPr>
              <a:t>2</a:t>
            </a:r>
          </a:p>
        </p:txBody>
      </p:sp>
      <p:sp>
        <p:nvSpPr>
          <p:cNvPr id="15" name="Oval 14">
            <a:extLst>
              <a:ext uri="{FF2B5EF4-FFF2-40B4-BE49-F238E27FC236}">
                <a16:creationId xmlns:a16="http://schemas.microsoft.com/office/drawing/2014/main" id="{5F5947C5-307E-43EB-B49D-244F92B90A9F}"/>
              </a:ext>
            </a:extLst>
          </p:cNvPr>
          <p:cNvSpPr/>
          <p:nvPr/>
        </p:nvSpPr>
        <p:spPr>
          <a:xfrm>
            <a:off x="5899739" y="1713439"/>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solidFill>
                  <a:schemeClr val="bg1"/>
                </a:solidFill>
              </a:rPr>
              <a:t>3</a:t>
            </a:r>
          </a:p>
        </p:txBody>
      </p:sp>
      <p:sp>
        <p:nvSpPr>
          <p:cNvPr id="16" name="Oval 15">
            <a:extLst>
              <a:ext uri="{FF2B5EF4-FFF2-40B4-BE49-F238E27FC236}">
                <a16:creationId xmlns:a16="http://schemas.microsoft.com/office/drawing/2014/main" id="{4A7E2903-F6B4-40AE-A781-41A0049E574F}"/>
              </a:ext>
            </a:extLst>
          </p:cNvPr>
          <p:cNvSpPr/>
          <p:nvPr/>
        </p:nvSpPr>
        <p:spPr>
          <a:xfrm>
            <a:off x="5937839" y="3494614"/>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solidFill>
                  <a:schemeClr val="bg1"/>
                </a:solidFill>
              </a:rPr>
              <a:t>4</a:t>
            </a:r>
          </a:p>
        </p:txBody>
      </p:sp>
      <p:sp>
        <p:nvSpPr>
          <p:cNvPr id="17" name="Oval 16">
            <a:extLst>
              <a:ext uri="{FF2B5EF4-FFF2-40B4-BE49-F238E27FC236}">
                <a16:creationId xmlns:a16="http://schemas.microsoft.com/office/drawing/2014/main" id="{6B588A1B-6484-42A6-8D4F-E93C409D19B3}"/>
              </a:ext>
            </a:extLst>
          </p:cNvPr>
          <p:cNvSpPr/>
          <p:nvPr/>
        </p:nvSpPr>
        <p:spPr>
          <a:xfrm>
            <a:off x="8985839" y="2951689"/>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solidFill>
                  <a:schemeClr val="bg1"/>
                </a:solidFill>
              </a:rPr>
              <a:t>5</a:t>
            </a:r>
          </a:p>
        </p:txBody>
      </p:sp>
      <p:sp>
        <p:nvSpPr>
          <p:cNvPr id="18" name="Oval 17">
            <a:extLst>
              <a:ext uri="{FF2B5EF4-FFF2-40B4-BE49-F238E27FC236}">
                <a16:creationId xmlns:a16="http://schemas.microsoft.com/office/drawing/2014/main" id="{F0B7D0CC-E305-4814-8E2B-393035DEEEDC}"/>
              </a:ext>
            </a:extLst>
          </p:cNvPr>
          <p:cNvSpPr/>
          <p:nvPr/>
        </p:nvSpPr>
        <p:spPr>
          <a:xfrm>
            <a:off x="8966789" y="4799539"/>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solidFill>
                  <a:schemeClr val="bg1"/>
                </a:solidFill>
              </a:rPr>
              <a:t>6</a:t>
            </a:r>
          </a:p>
        </p:txBody>
      </p:sp>
    </p:spTree>
    <p:extLst>
      <p:ext uri="{BB962C8B-B14F-4D97-AF65-F5344CB8AC3E}">
        <p14:creationId xmlns:p14="http://schemas.microsoft.com/office/powerpoint/2010/main" val="2690009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down)">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500" fill="hold"/>
                                        <p:tgtEl>
                                          <p:spTgt spid="18"/>
                                        </p:tgtEl>
                                        <p:attrNameLst>
                                          <p:attrName>ppt_w</p:attrName>
                                        </p:attrNameLst>
                                      </p:cBhvr>
                                      <p:tavLst>
                                        <p:tav tm="0">
                                          <p:val>
                                            <p:fltVal val="0"/>
                                          </p:val>
                                        </p:tav>
                                        <p:tav tm="100000">
                                          <p:val>
                                            <p:strVal val="#ppt_w"/>
                                          </p:val>
                                        </p:tav>
                                      </p:tavLst>
                                    </p:anim>
                                    <p:anim calcmode="lin" valueType="num">
                                      <p:cBhvr>
                                        <p:cTn id="51" dur="500" fill="hold"/>
                                        <p:tgtEl>
                                          <p:spTgt spid="18"/>
                                        </p:tgtEl>
                                        <p:attrNameLst>
                                          <p:attrName>ppt_h</p:attrName>
                                        </p:attrNameLst>
                                      </p:cBhvr>
                                      <p:tavLst>
                                        <p:tav tm="0">
                                          <p:val>
                                            <p:fltVal val="0"/>
                                          </p:val>
                                        </p:tav>
                                        <p:tav tm="100000">
                                          <p:val>
                                            <p:strVal val="#ppt_h"/>
                                          </p:val>
                                        </p:tav>
                                      </p:tavLst>
                                    </p:anim>
                                    <p:animEffect transition="in" filter="fade">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13" grpId="0" animBg="1"/>
      <p:bldP spid="14" grpId="0" animBg="1"/>
      <p:bldP spid="15" grpId="0" animBg="1"/>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id="{4C46A30C-E484-46B9-B632-A945EDF1378A}"/>
              </a:ext>
            </a:extLst>
          </p:cNvPr>
          <p:cNvSpPr/>
          <p:nvPr/>
        </p:nvSpPr>
        <p:spPr>
          <a:xfrm>
            <a:off x="711200" y="142876"/>
            <a:ext cx="10769600" cy="6180672"/>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0" name="Group 19">
            <a:extLst>
              <a:ext uri="{FF2B5EF4-FFF2-40B4-BE49-F238E27FC236}">
                <a16:creationId xmlns:a16="http://schemas.microsoft.com/office/drawing/2014/main" id="{C2A153F4-8670-4EB5-A7E1-1F92B10F3399}"/>
              </a:ext>
            </a:extLst>
          </p:cNvPr>
          <p:cNvGrpSpPr/>
          <p:nvPr/>
        </p:nvGrpSpPr>
        <p:grpSpPr>
          <a:xfrm>
            <a:off x="8266497" y="1888033"/>
            <a:ext cx="3704506" cy="2468880"/>
            <a:chOff x="9026330" y="1381655"/>
            <a:chExt cx="3704506" cy="2468880"/>
          </a:xfrm>
        </p:grpSpPr>
        <p:pic>
          <p:nvPicPr>
            <p:cNvPr id="21" name="Picture 20">
              <a:extLst>
                <a:ext uri="{FF2B5EF4-FFF2-40B4-BE49-F238E27FC236}">
                  <a16:creationId xmlns:a16="http://schemas.microsoft.com/office/drawing/2014/main" id="{4999C906-9C67-433C-82A4-D2EE2B8D7152}"/>
                </a:ext>
              </a:extLst>
            </p:cNvPr>
            <p:cNvPicPr>
              <a:picLocks noChangeAspect="1"/>
            </p:cNvPicPr>
            <p:nvPr/>
          </p:nvPicPr>
          <p:blipFill rotWithShape="1">
            <a:blip r:embed="rId3">
              <a:extLst>
                <a:ext uri="{28A0092B-C50C-407E-A947-70E740481C1C}">
                  <a14:useLocalDpi xmlns:a14="http://schemas.microsoft.com/office/drawing/2010/main" val="0"/>
                </a:ext>
              </a:extLst>
            </a:blip>
            <a:srcRect l="6796" t="8762" r="49126" b="61862"/>
            <a:stretch/>
          </p:blipFill>
          <p:spPr>
            <a:xfrm flipH="1">
              <a:off x="9026330" y="1381655"/>
              <a:ext cx="3704506" cy="2468880"/>
            </a:xfrm>
            <a:prstGeom prst="rect">
              <a:avLst/>
            </a:prstGeom>
          </p:spPr>
        </p:pic>
        <p:sp>
          <p:nvSpPr>
            <p:cNvPr id="22" name="TextBox 21">
              <a:extLst>
                <a:ext uri="{FF2B5EF4-FFF2-40B4-BE49-F238E27FC236}">
                  <a16:creationId xmlns:a16="http://schemas.microsoft.com/office/drawing/2014/main" id="{47F2A798-8EF5-4012-A03A-FBF0724E5403}"/>
                </a:ext>
              </a:extLst>
            </p:cNvPr>
            <p:cNvSpPr txBox="1"/>
            <p:nvPr/>
          </p:nvSpPr>
          <p:spPr>
            <a:xfrm rot="79912">
              <a:off x="9553494" y="2015039"/>
              <a:ext cx="2182515"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66"/>
                  </a:solidFill>
                  <a:uLnTx/>
                  <a:uFillTx/>
                  <a:latin typeface="Calibri" panose="020F0502020204030204" pitchFamily="34" charset="0"/>
                  <a:ea typeface="+mn-ea"/>
                  <a:cs typeface="Calibri" panose="020F0502020204030204" pitchFamily="34" charset="0"/>
                </a:rPr>
                <a:t>Giải nghĩa từ cùng nhau nếu có</a:t>
              </a:r>
              <a:endParaRPr kumimoji="0" lang="en-US" sz="2800" b="0" i="0" u="none" strike="noStrike" kern="1200" cap="none" spc="0" normalizeH="0" baseline="0" noProof="0" dirty="0">
                <a:ln>
                  <a:noFill/>
                </a:ln>
                <a:uLnTx/>
                <a:uFillTx/>
                <a:latin typeface="Calibri" panose="020F0502020204030204" pitchFamily="34" charset="0"/>
                <a:ea typeface="+mn-ea"/>
                <a:cs typeface="Calibri" panose="020F0502020204030204" pitchFamily="34" charset="0"/>
              </a:endParaRPr>
            </a:p>
          </p:txBody>
        </p:sp>
      </p:grpSp>
      <p:grpSp>
        <p:nvGrpSpPr>
          <p:cNvPr id="23" name="Group 22">
            <a:extLst>
              <a:ext uri="{FF2B5EF4-FFF2-40B4-BE49-F238E27FC236}">
                <a16:creationId xmlns:a16="http://schemas.microsoft.com/office/drawing/2014/main" id="{9B74342C-5BE2-4227-8211-B499448319C1}"/>
              </a:ext>
            </a:extLst>
          </p:cNvPr>
          <p:cNvGrpSpPr/>
          <p:nvPr/>
        </p:nvGrpSpPr>
        <p:grpSpPr>
          <a:xfrm>
            <a:off x="4413077" y="1200212"/>
            <a:ext cx="3672992" cy="2743200"/>
            <a:chOff x="4672461" y="1214043"/>
            <a:chExt cx="3672992" cy="2743200"/>
          </a:xfrm>
        </p:grpSpPr>
        <p:pic>
          <p:nvPicPr>
            <p:cNvPr id="24" name="Picture 23">
              <a:extLst>
                <a:ext uri="{FF2B5EF4-FFF2-40B4-BE49-F238E27FC236}">
                  <a16:creationId xmlns:a16="http://schemas.microsoft.com/office/drawing/2014/main" id="{0AE7E6BA-85BA-443F-95DE-5B03628FFAFA}"/>
                </a:ext>
              </a:extLst>
            </p:cNvPr>
            <p:cNvPicPr>
              <a:picLocks noChangeAspect="1"/>
            </p:cNvPicPr>
            <p:nvPr/>
          </p:nvPicPr>
          <p:blipFill rotWithShape="1">
            <a:blip r:embed="rId3">
              <a:extLst>
                <a:ext uri="{28A0092B-C50C-407E-A947-70E740481C1C}">
                  <a14:useLocalDpi xmlns:a14="http://schemas.microsoft.com/office/drawing/2010/main" val="0"/>
                </a:ext>
              </a:extLst>
            </a:blip>
            <a:srcRect l="50742" t="63119" r="10533" b="7958"/>
            <a:stretch/>
          </p:blipFill>
          <p:spPr>
            <a:xfrm flipH="1">
              <a:off x="4672461" y="1214043"/>
              <a:ext cx="3672992" cy="2743200"/>
            </a:xfrm>
            <a:prstGeom prst="rect">
              <a:avLst/>
            </a:prstGeom>
          </p:spPr>
        </p:pic>
        <p:sp>
          <p:nvSpPr>
            <p:cNvPr id="25" name="TextBox 24">
              <a:extLst>
                <a:ext uri="{FF2B5EF4-FFF2-40B4-BE49-F238E27FC236}">
                  <a16:creationId xmlns:a16="http://schemas.microsoft.com/office/drawing/2014/main" id="{3E38AF1F-1CCC-40DE-8B22-67F7933C0661}"/>
                </a:ext>
              </a:extLst>
            </p:cNvPr>
            <p:cNvSpPr txBox="1"/>
            <p:nvPr/>
          </p:nvSpPr>
          <p:spPr>
            <a:xfrm flipH="1">
              <a:off x="5178040" y="1787932"/>
              <a:ext cx="2767023"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890696"/>
                  </a:solidFill>
                  <a:uLnTx/>
                  <a:uFillTx/>
                  <a:latin typeface="Calibri" panose="020F0502020204030204" pitchFamily="34" charset="0"/>
                  <a:ea typeface="+mn-ea"/>
                  <a:cs typeface="Calibri" panose="020F0502020204030204" pitchFamily="34" charset="0"/>
                </a:rPr>
                <a:t>Tất cả các thành viên đều đọc</a:t>
              </a:r>
              <a:endParaRPr kumimoji="0" lang="en-US" sz="2800" i="0" u="none" strike="noStrike" kern="1200" cap="none" spc="0" normalizeH="0" baseline="0" noProof="0" dirty="0">
                <a:ln>
                  <a:noFill/>
                </a:ln>
                <a:uLnTx/>
                <a:uFillTx/>
                <a:latin typeface="Calibri" panose="020F0502020204030204" pitchFamily="34" charset="0"/>
                <a:ea typeface="+mn-ea"/>
                <a:cs typeface="Calibri" panose="020F0502020204030204" pitchFamily="34" charset="0"/>
              </a:endParaRPr>
            </a:p>
          </p:txBody>
        </p:sp>
      </p:grpSp>
      <p:grpSp>
        <p:nvGrpSpPr>
          <p:cNvPr id="27" name="Group 26">
            <a:extLst>
              <a:ext uri="{FF2B5EF4-FFF2-40B4-BE49-F238E27FC236}">
                <a16:creationId xmlns:a16="http://schemas.microsoft.com/office/drawing/2014/main" id="{C8533D2F-63ED-4F41-82FB-63EC6F7A5C5D}"/>
              </a:ext>
            </a:extLst>
          </p:cNvPr>
          <p:cNvGrpSpPr/>
          <p:nvPr/>
        </p:nvGrpSpPr>
        <p:grpSpPr>
          <a:xfrm rot="10374921" flipV="1">
            <a:off x="889619" y="1571315"/>
            <a:ext cx="3550560" cy="2651760"/>
            <a:chOff x="1758356" y="1446550"/>
            <a:chExt cx="3550560" cy="2651760"/>
          </a:xfrm>
        </p:grpSpPr>
        <p:pic>
          <p:nvPicPr>
            <p:cNvPr id="28" name="Picture 27">
              <a:extLst>
                <a:ext uri="{FF2B5EF4-FFF2-40B4-BE49-F238E27FC236}">
                  <a16:creationId xmlns:a16="http://schemas.microsoft.com/office/drawing/2014/main" id="{15D2379D-24A5-4BA3-8515-FB9FD3369C0F}"/>
                </a:ext>
              </a:extLst>
            </p:cNvPr>
            <p:cNvPicPr>
              <a:picLocks noChangeAspect="1"/>
            </p:cNvPicPr>
            <p:nvPr/>
          </p:nvPicPr>
          <p:blipFill rotWithShape="1">
            <a:blip r:embed="rId3">
              <a:extLst>
                <a:ext uri="{28A0092B-C50C-407E-A947-70E740481C1C}">
                  <a14:useLocalDpi xmlns:a14="http://schemas.microsoft.com/office/drawing/2010/main" val="0"/>
                </a:ext>
              </a:extLst>
            </a:blip>
            <a:srcRect l="6796" t="49732" r="54479" b="21345"/>
            <a:stretch/>
          </p:blipFill>
          <p:spPr>
            <a:xfrm flipH="1">
              <a:off x="1758356" y="1446550"/>
              <a:ext cx="3550560" cy="2651760"/>
            </a:xfrm>
            <a:prstGeom prst="rect">
              <a:avLst/>
            </a:prstGeom>
          </p:spPr>
        </p:pic>
        <p:sp>
          <p:nvSpPr>
            <p:cNvPr id="29" name="TextBox 28">
              <a:extLst>
                <a:ext uri="{FF2B5EF4-FFF2-40B4-BE49-F238E27FC236}">
                  <a16:creationId xmlns:a16="http://schemas.microsoft.com/office/drawing/2014/main" id="{3A5132BD-DCC4-4D1B-82BE-BABA6129DE55}"/>
                </a:ext>
              </a:extLst>
            </p:cNvPr>
            <p:cNvSpPr txBox="1"/>
            <p:nvPr/>
          </p:nvSpPr>
          <p:spPr>
            <a:xfrm>
              <a:off x="2143481" y="2143723"/>
              <a:ext cx="2655803"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8000"/>
                  </a:solidFill>
                  <a:uLnTx/>
                  <a:uFillTx/>
                  <a:latin typeface="Calibri" panose="020F0502020204030204" pitchFamily="34" charset="0"/>
                  <a:ea typeface="+mn-ea"/>
                  <a:cs typeface="Calibri" panose="020F0502020204030204" pitchFamily="34" charset="0"/>
                </a:rPr>
                <a:t>Phân công đọc theo đoạn</a:t>
              </a:r>
              <a:endParaRPr kumimoji="0" lang="en-US" sz="2800" i="0" u="none" strike="noStrike" kern="1200" cap="none" spc="0" normalizeH="0" baseline="0" noProof="0" dirty="0">
                <a:ln>
                  <a:noFill/>
                </a:ln>
                <a:uLnTx/>
                <a:uFillTx/>
                <a:latin typeface="Calibri" panose="020F0502020204030204" pitchFamily="34" charset="0"/>
                <a:ea typeface="+mn-ea"/>
                <a:cs typeface="Calibri" panose="020F0502020204030204" pitchFamily="34" charset="0"/>
              </a:endParaRPr>
            </a:p>
          </p:txBody>
        </p:sp>
      </p:grpSp>
      <p:pic>
        <p:nvPicPr>
          <p:cNvPr id="30" name="Picture 2" descr="Plants Animated Clipart: animated-gif-clipart-flowers-in-planter-pot-05c">
            <a:extLst>
              <a:ext uri="{FF2B5EF4-FFF2-40B4-BE49-F238E27FC236}">
                <a16:creationId xmlns:a16="http://schemas.microsoft.com/office/drawing/2014/main" id="{3EE0A657-1C7B-430B-9D65-1EB2E7955E9E}"/>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33130" y="4507689"/>
            <a:ext cx="3198029" cy="246888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Plants Animated Clipart: animated-gif-clipart-flowers-in-planter-pot-05c">
            <a:extLst>
              <a:ext uri="{FF2B5EF4-FFF2-40B4-BE49-F238E27FC236}">
                <a16:creationId xmlns:a16="http://schemas.microsoft.com/office/drawing/2014/main" id="{043F6CCD-1300-4315-9C06-115BB65B017E}"/>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H="1">
            <a:off x="9527102" y="4507689"/>
            <a:ext cx="3198029" cy="246888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596FB7C6-3D72-4123-88FB-432FAD82BA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9881" y="3644518"/>
            <a:ext cx="4661453" cy="3200400"/>
          </a:xfrm>
          <a:prstGeom prst="rect">
            <a:avLst/>
          </a:prstGeom>
        </p:spPr>
      </p:pic>
      <p:pic>
        <p:nvPicPr>
          <p:cNvPr id="33" name="Picture 32">
            <a:extLst>
              <a:ext uri="{FF2B5EF4-FFF2-40B4-BE49-F238E27FC236}">
                <a16:creationId xmlns:a16="http://schemas.microsoft.com/office/drawing/2014/main" id="{2118451C-7179-4787-85E7-C612A05D84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0590" y="276882"/>
            <a:ext cx="753704" cy="753704"/>
          </a:xfrm>
          <a:prstGeom prst="rect">
            <a:avLst/>
          </a:prstGeom>
        </p:spPr>
      </p:pic>
      <p:pic>
        <p:nvPicPr>
          <p:cNvPr id="3" name="Picture 2">
            <a:extLst>
              <a:ext uri="{FF2B5EF4-FFF2-40B4-BE49-F238E27FC236}">
                <a16:creationId xmlns:a16="http://schemas.microsoft.com/office/drawing/2014/main" id="{547DDAD7-F14D-49CE-8334-5BDB0D3AE987}"/>
              </a:ext>
            </a:extLst>
          </p:cNvPr>
          <p:cNvPicPr>
            <a:picLocks noChangeAspect="1"/>
          </p:cNvPicPr>
          <p:nvPr/>
        </p:nvPicPr>
        <p:blipFill>
          <a:blip r:embed="rId7"/>
          <a:stretch>
            <a:fillRect/>
          </a:stretch>
        </p:blipFill>
        <p:spPr>
          <a:xfrm>
            <a:off x="2758517" y="90615"/>
            <a:ext cx="6998815" cy="1457070"/>
          </a:xfrm>
          <a:prstGeom prst="rect">
            <a:avLst/>
          </a:prstGeom>
        </p:spPr>
      </p:pic>
    </p:spTree>
    <p:extLst>
      <p:ext uri="{BB962C8B-B14F-4D97-AF65-F5344CB8AC3E}">
        <p14:creationId xmlns:p14="http://schemas.microsoft.com/office/powerpoint/2010/main" val="384045879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900" decel="100000" fill="hold"/>
                                        <p:tgtEl>
                                          <p:spTgt spid="3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900" decel="100000" fill="hold"/>
                                        <p:tgtEl>
                                          <p:spTgt spid="31"/>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circle(in)">
                                      <p:cBhvr>
                                        <p:cTn id="21" dur="500"/>
                                        <p:tgtEl>
                                          <p:spTgt spid="27"/>
                                        </p:tgtEl>
                                      </p:cBhvr>
                                    </p:animEffect>
                                  </p:childTnLst>
                                  <p:subTnLst>
                                    <p:audio>
                                      <p:cMediaNode>
                                        <p:cTn display="0" masterRel="sameClick">
                                          <p:stCondLst>
                                            <p:cond evt="begin" delay="0">
                                              <p:tn val="19"/>
                                            </p:cond>
                                          </p:stCondLst>
                                          <p:endCondLst>
                                            <p:cond evt="onStopAudio" delay="0">
                                              <p:tgtEl>
                                                <p:sldTgt/>
                                              </p:tgtEl>
                                            </p:cond>
                                          </p:endCondLst>
                                        </p:cTn>
                                        <p:tgtEl>
                                          <p:sndTgt r:embed="rId2" name="Trò-chơi-chíu.wav"/>
                                        </p:tgtEl>
                                      </p:cMediaNode>
                                    </p:audio>
                                  </p:subTnLst>
                                </p:cTn>
                              </p:par>
                            </p:childTnLst>
                          </p:cTn>
                        </p:par>
                        <p:par>
                          <p:cTn id="22" fill="hold">
                            <p:stCondLst>
                              <p:cond delay="500"/>
                            </p:stCondLst>
                            <p:childTnLst>
                              <p:par>
                                <p:cTn id="23" presetID="6" presetClass="entr" presetSubtype="16" fill="hold" nodeType="afterEffect">
                                  <p:stCondLst>
                                    <p:cond delay="250"/>
                                  </p:stCondLst>
                                  <p:childTnLst>
                                    <p:set>
                                      <p:cBhvr>
                                        <p:cTn id="24" dur="1" fill="hold">
                                          <p:stCondLst>
                                            <p:cond delay="0"/>
                                          </p:stCondLst>
                                        </p:cTn>
                                        <p:tgtEl>
                                          <p:spTgt spid="23"/>
                                        </p:tgtEl>
                                        <p:attrNameLst>
                                          <p:attrName>style.visibility</p:attrName>
                                        </p:attrNameLst>
                                      </p:cBhvr>
                                      <p:to>
                                        <p:strVal val="visible"/>
                                      </p:to>
                                    </p:set>
                                    <p:animEffect transition="in" filter="circle(in)">
                                      <p:cBhvr>
                                        <p:cTn id="25" dur="500"/>
                                        <p:tgtEl>
                                          <p:spTgt spid="23"/>
                                        </p:tgtEl>
                                      </p:cBhvr>
                                    </p:animEffect>
                                  </p:childTnLst>
                                  <p:subTnLst>
                                    <p:audio>
                                      <p:cMediaNode>
                                        <p:cTn display="0" masterRel="sameClick">
                                          <p:stCondLst>
                                            <p:cond evt="begin" delay="0">
                                              <p:tn val="23"/>
                                            </p:cond>
                                          </p:stCondLst>
                                          <p:endCondLst>
                                            <p:cond evt="onStopAudio" delay="0">
                                              <p:tgtEl>
                                                <p:sldTgt/>
                                              </p:tgtEl>
                                            </p:cond>
                                          </p:endCondLst>
                                        </p:cTn>
                                        <p:tgtEl>
                                          <p:sndTgt r:embed="rId2" name="Trò-chơi-chíu.wav"/>
                                        </p:tgtEl>
                                      </p:cMediaNode>
                                    </p:audio>
                                  </p:subTnLst>
                                </p:cTn>
                              </p:par>
                            </p:childTnLst>
                          </p:cTn>
                        </p:par>
                        <p:par>
                          <p:cTn id="26" fill="hold">
                            <p:stCondLst>
                              <p:cond delay="1250"/>
                            </p:stCondLst>
                            <p:childTnLst>
                              <p:par>
                                <p:cTn id="27" presetID="6" presetClass="entr" presetSubtype="16" fill="hold" nodeType="afterEffect">
                                  <p:stCondLst>
                                    <p:cond delay="250"/>
                                  </p:stCondLst>
                                  <p:childTnLst>
                                    <p:set>
                                      <p:cBhvr>
                                        <p:cTn id="28" dur="1" fill="hold">
                                          <p:stCondLst>
                                            <p:cond delay="0"/>
                                          </p:stCondLst>
                                        </p:cTn>
                                        <p:tgtEl>
                                          <p:spTgt spid="20"/>
                                        </p:tgtEl>
                                        <p:attrNameLst>
                                          <p:attrName>style.visibility</p:attrName>
                                        </p:attrNameLst>
                                      </p:cBhvr>
                                      <p:to>
                                        <p:strVal val="visible"/>
                                      </p:to>
                                    </p:set>
                                    <p:animEffect transition="in" filter="circle(in)">
                                      <p:cBhvr>
                                        <p:cTn id="29" dur="500"/>
                                        <p:tgtEl>
                                          <p:spTgt spid="20"/>
                                        </p:tgtEl>
                                      </p:cBhvr>
                                    </p:animEffect>
                                  </p:childTnLst>
                                  <p:subTnLst>
                                    <p:audio>
                                      <p:cMediaNode>
                                        <p:cTn display="0" masterRel="sameClick">
                                          <p:stCondLst>
                                            <p:cond evt="begin" delay="0">
                                              <p:tn val="27"/>
                                            </p:cond>
                                          </p:stCondLst>
                                          <p:endCondLst>
                                            <p:cond evt="onStopAudio" delay="0">
                                              <p:tgtEl>
                                                <p:sldTgt/>
                                              </p:tgtEl>
                                            </p:cond>
                                          </p:endCondLst>
                                        </p:cTn>
                                        <p:tgtEl>
                                          <p:sndTgt r:embed="rId2" name="Trò-chơi-chíu.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EE01725-E80E-4B6A-8213-A54D7C6AA124}"/>
              </a:ext>
            </a:extLst>
          </p:cNvPr>
          <p:cNvPicPr>
            <a:picLocks noChangeAspect="1"/>
          </p:cNvPicPr>
          <p:nvPr/>
        </p:nvPicPr>
        <p:blipFill>
          <a:blip r:embed="rId2"/>
          <a:stretch>
            <a:fillRect/>
          </a:stretch>
        </p:blipFill>
        <p:spPr>
          <a:xfrm>
            <a:off x="0" y="27214"/>
            <a:ext cx="12192000" cy="6803571"/>
          </a:xfrm>
          <a:prstGeom prst="rect">
            <a:avLst/>
          </a:prstGeom>
        </p:spPr>
      </p:pic>
      <p:pic>
        <p:nvPicPr>
          <p:cNvPr id="21" name="Picture 20">
            <a:extLst>
              <a:ext uri="{FF2B5EF4-FFF2-40B4-BE49-F238E27FC236}">
                <a16:creationId xmlns:a16="http://schemas.microsoft.com/office/drawing/2014/main" id="{B6E6A62A-1512-4888-BD39-4A30DF1E260A}"/>
              </a:ext>
            </a:extLst>
          </p:cNvPr>
          <p:cNvPicPr>
            <a:picLocks noChangeAspect="1"/>
          </p:cNvPicPr>
          <p:nvPr/>
        </p:nvPicPr>
        <p:blipFill>
          <a:blip r:embed="rId3"/>
          <a:stretch>
            <a:fillRect/>
          </a:stretch>
        </p:blipFill>
        <p:spPr>
          <a:xfrm>
            <a:off x="5016461" y="-240079"/>
            <a:ext cx="3816427" cy="1127858"/>
          </a:xfrm>
          <a:prstGeom prst="rect">
            <a:avLst/>
          </a:prstGeom>
        </p:spPr>
      </p:pic>
      <p:sp>
        <p:nvSpPr>
          <p:cNvPr id="22" name="TextBox 21">
            <a:extLst>
              <a:ext uri="{FF2B5EF4-FFF2-40B4-BE49-F238E27FC236}">
                <a16:creationId xmlns:a16="http://schemas.microsoft.com/office/drawing/2014/main" id="{40FA6237-15A7-4D84-8902-EF95C55E7045}"/>
              </a:ext>
            </a:extLst>
          </p:cNvPr>
          <p:cNvSpPr txBox="1"/>
          <p:nvPr/>
        </p:nvSpPr>
        <p:spPr>
          <a:xfrm>
            <a:off x="6400800" y="609600"/>
            <a:ext cx="131445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23" name="TextBox 22">
            <a:extLst>
              <a:ext uri="{FF2B5EF4-FFF2-40B4-BE49-F238E27FC236}">
                <a16:creationId xmlns:a16="http://schemas.microsoft.com/office/drawing/2014/main" id="{98564678-71F1-4020-9BD1-C3F5B1070B18}"/>
              </a:ext>
            </a:extLst>
          </p:cNvPr>
          <p:cNvSpPr txBox="1"/>
          <p:nvPr/>
        </p:nvSpPr>
        <p:spPr>
          <a:xfrm>
            <a:off x="2352675" y="228600"/>
            <a:ext cx="317182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Tôi yêu em tôi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Nó cười rúc rích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Mỗi khi tôi đùa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Nó vui, nó thích.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
            </a:r>
            <a:b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b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Mắt nó đen ngời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Trong veo như nước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Miệng nó tươi hồng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Nói như khướu hót.</a:t>
            </a:r>
          </a:p>
        </p:txBody>
      </p:sp>
      <p:sp>
        <p:nvSpPr>
          <p:cNvPr id="24" name="TextBox 23">
            <a:extLst>
              <a:ext uri="{FF2B5EF4-FFF2-40B4-BE49-F238E27FC236}">
                <a16:creationId xmlns:a16="http://schemas.microsoft.com/office/drawing/2014/main" id="{D4D16F0E-92D9-421E-98AE-9D59D68A2322}"/>
              </a:ext>
            </a:extLst>
          </p:cNvPr>
          <p:cNvSpPr txBox="1"/>
          <p:nvPr/>
        </p:nvSpPr>
        <p:spPr>
          <a:xfrm>
            <a:off x="6082711" y="1770580"/>
            <a:ext cx="343852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Hoa lan, hoa lí</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Nó nhặt cài đầu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Hương thơm theo nó</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Sân trước vườn sau.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
            </a:r>
            <a:b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b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Tôi</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đi</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đâu</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lâu</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mong</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nhắc</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nấp</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sau</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cây</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Òa</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ra</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ôm</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chặt</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p>
        </p:txBody>
      </p:sp>
      <p:sp>
        <p:nvSpPr>
          <p:cNvPr id="25" name="Rectangle: Rounded Corners 24">
            <a:extLst>
              <a:ext uri="{FF2B5EF4-FFF2-40B4-BE49-F238E27FC236}">
                <a16:creationId xmlns:a16="http://schemas.microsoft.com/office/drawing/2014/main" id="{E8CB3629-09AC-41C6-81AC-8CBB00D97292}"/>
              </a:ext>
            </a:extLst>
          </p:cNvPr>
          <p:cNvSpPr/>
          <p:nvPr/>
        </p:nvSpPr>
        <p:spPr>
          <a:xfrm>
            <a:off x="9496425" y="2752725"/>
            <a:ext cx="2581275" cy="4105275"/>
          </a:xfrm>
          <a:prstGeom prst="round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6" name="TextBox 25">
            <a:extLst>
              <a:ext uri="{FF2B5EF4-FFF2-40B4-BE49-F238E27FC236}">
                <a16:creationId xmlns:a16="http://schemas.microsoft.com/office/drawing/2014/main" id="{25BA927C-DF42-42E4-ABFE-14B7B0ED8A97}"/>
              </a:ext>
            </a:extLst>
          </p:cNvPr>
          <p:cNvSpPr txBox="1"/>
          <p:nvPr/>
        </p:nvSpPr>
        <p:spPr>
          <a:xfrm>
            <a:off x="9229724" y="3144614"/>
            <a:ext cx="3067051"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Nó thích vẽ lắm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Vẽ thỏ có đôi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Nó sợ thỏ một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Không có bạn chơi.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
            </a:r>
            <a:b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b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Kìa, tiếng nó đấy!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Đang ở trường về</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Cùng bạn bắt bướm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Cười dưới hàng tre….</a:t>
            </a:r>
            <a:endParaRPr kumimoji="0" lang="en-US"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Phạm</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Hổ</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endPar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3" name="Oval 12">
            <a:extLst>
              <a:ext uri="{FF2B5EF4-FFF2-40B4-BE49-F238E27FC236}">
                <a16:creationId xmlns:a16="http://schemas.microsoft.com/office/drawing/2014/main" id="{21D32740-B5E7-4A5E-849D-5F0F2FB65F28}"/>
              </a:ext>
            </a:extLst>
          </p:cNvPr>
          <p:cNvSpPr/>
          <p:nvPr/>
        </p:nvSpPr>
        <p:spPr>
          <a:xfrm>
            <a:off x="1842089" y="246589"/>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等线" panose="020F0502020204030204"/>
                <a:ea typeface="+mn-ea"/>
                <a:cs typeface="+mn-cs"/>
              </a:rPr>
              <a:t>1</a:t>
            </a:r>
          </a:p>
        </p:txBody>
      </p:sp>
      <p:sp>
        <p:nvSpPr>
          <p:cNvPr id="14" name="Oval 13">
            <a:extLst>
              <a:ext uri="{FF2B5EF4-FFF2-40B4-BE49-F238E27FC236}">
                <a16:creationId xmlns:a16="http://schemas.microsoft.com/office/drawing/2014/main" id="{EC6FFD01-A80F-4EE4-82EE-28E8E8B37032}"/>
              </a:ext>
            </a:extLst>
          </p:cNvPr>
          <p:cNvSpPr/>
          <p:nvPr/>
        </p:nvSpPr>
        <p:spPr>
          <a:xfrm>
            <a:off x="1842089" y="2142064"/>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等线" panose="020F0502020204030204"/>
                <a:ea typeface="+mn-ea"/>
                <a:cs typeface="+mn-cs"/>
              </a:rPr>
              <a:t>2</a:t>
            </a:r>
          </a:p>
        </p:txBody>
      </p:sp>
      <p:sp>
        <p:nvSpPr>
          <p:cNvPr id="15" name="Oval 14">
            <a:extLst>
              <a:ext uri="{FF2B5EF4-FFF2-40B4-BE49-F238E27FC236}">
                <a16:creationId xmlns:a16="http://schemas.microsoft.com/office/drawing/2014/main" id="{5F5947C5-307E-43EB-B49D-244F92B90A9F}"/>
              </a:ext>
            </a:extLst>
          </p:cNvPr>
          <p:cNvSpPr/>
          <p:nvPr/>
        </p:nvSpPr>
        <p:spPr>
          <a:xfrm>
            <a:off x="5591175" y="1836194"/>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等线" panose="020F0502020204030204"/>
                <a:ea typeface="+mn-ea"/>
                <a:cs typeface="+mn-cs"/>
              </a:rPr>
              <a:t>3</a:t>
            </a:r>
          </a:p>
        </p:txBody>
      </p:sp>
      <p:sp>
        <p:nvSpPr>
          <p:cNvPr id="16" name="Oval 15">
            <a:extLst>
              <a:ext uri="{FF2B5EF4-FFF2-40B4-BE49-F238E27FC236}">
                <a16:creationId xmlns:a16="http://schemas.microsoft.com/office/drawing/2014/main" id="{4A7E2903-F6B4-40AE-A781-41A0049E574F}"/>
              </a:ext>
            </a:extLst>
          </p:cNvPr>
          <p:cNvSpPr/>
          <p:nvPr/>
        </p:nvSpPr>
        <p:spPr>
          <a:xfrm>
            <a:off x="5629275" y="3617369"/>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等线" panose="020F0502020204030204"/>
                <a:ea typeface="+mn-ea"/>
                <a:cs typeface="+mn-cs"/>
              </a:rPr>
              <a:t>4</a:t>
            </a:r>
          </a:p>
        </p:txBody>
      </p:sp>
      <p:sp>
        <p:nvSpPr>
          <p:cNvPr id="17" name="Oval 16">
            <a:extLst>
              <a:ext uri="{FF2B5EF4-FFF2-40B4-BE49-F238E27FC236}">
                <a16:creationId xmlns:a16="http://schemas.microsoft.com/office/drawing/2014/main" id="{6B588A1B-6484-42A6-8D4F-E93C409D19B3}"/>
              </a:ext>
            </a:extLst>
          </p:cNvPr>
          <p:cNvSpPr/>
          <p:nvPr/>
        </p:nvSpPr>
        <p:spPr>
          <a:xfrm>
            <a:off x="8785813" y="3196893"/>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等线" panose="020F0502020204030204"/>
                <a:ea typeface="+mn-ea"/>
                <a:cs typeface="+mn-cs"/>
              </a:rPr>
              <a:t>5</a:t>
            </a:r>
          </a:p>
        </p:txBody>
      </p:sp>
      <p:sp>
        <p:nvSpPr>
          <p:cNvPr id="18" name="Oval 17">
            <a:extLst>
              <a:ext uri="{FF2B5EF4-FFF2-40B4-BE49-F238E27FC236}">
                <a16:creationId xmlns:a16="http://schemas.microsoft.com/office/drawing/2014/main" id="{F0B7D0CC-E305-4814-8E2B-393035DEEEDC}"/>
              </a:ext>
            </a:extLst>
          </p:cNvPr>
          <p:cNvSpPr/>
          <p:nvPr/>
        </p:nvSpPr>
        <p:spPr>
          <a:xfrm>
            <a:off x="8766763" y="5044743"/>
            <a:ext cx="527051" cy="527051"/>
          </a:xfrm>
          <a:prstGeom prst="ellipse">
            <a:avLst/>
          </a:prstGeom>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等线" panose="020F0502020204030204"/>
                <a:ea typeface="+mn-ea"/>
                <a:cs typeface="+mn-cs"/>
              </a:rPr>
              <a:t>6</a:t>
            </a:r>
          </a:p>
        </p:txBody>
      </p:sp>
    </p:spTree>
    <p:extLst>
      <p:ext uri="{BB962C8B-B14F-4D97-AF65-F5344CB8AC3E}">
        <p14:creationId xmlns:p14="http://schemas.microsoft.com/office/powerpoint/2010/main" val="29811381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id="{4C46A30C-E484-46B9-B632-A945EDF1378A}"/>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5" name="Picture 2" descr="Plants Animated Clipart: animated-gif-clipart-flowers-in-planter-pot-05c">
            <a:extLst>
              <a:ext uri="{FF2B5EF4-FFF2-40B4-BE49-F238E27FC236}">
                <a16:creationId xmlns:a16="http://schemas.microsoft.com/office/drawing/2014/main" id="{E2D9ED3E-BC39-4FF2-B44B-57F3A720969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3130" y="4507689"/>
            <a:ext cx="3198029" cy="246888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Plants Animated Clipart: animated-gif-clipart-flowers-in-planter-pot-05c">
            <a:extLst>
              <a:ext uri="{FF2B5EF4-FFF2-40B4-BE49-F238E27FC236}">
                <a16:creationId xmlns:a16="http://schemas.microsoft.com/office/drawing/2014/main" id="{224B2622-73CA-42E0-9617-724D2AC52E56}"/>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flipH="1">
            <a:off x="9527102" y="4507689"/>
            <a:ext cx="3198029" cy="246888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E3755C1A-6D53-46CA-B3C7-F090887117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0565" y="525315"/>
            <a:ext cx="753704" cy="753704"/>
          </a:xfrm>
          <a:prstGeom prst="rect">
            <a:avLst/>
          </a:prstGeom>
        </p:spPr>
      </p:pic>
      <p:grpSp>
        <p:nvGrpSpPr>
          <p:cNvPr id="18" name="Group 17">
            <a:extLst>
              <a:ext uri="{FF2B5EF4-FFF2-40B4-BE49-F238E27FC236}">
                <a16:creationId xmlns:a16="http://schemas.microsoft.com/office/drawing/2014/main" id="{9F4A8CC5-688A-4FAA-B778-7BBE096A6727}"/>
              </a:ext>
            </a:extLst>
          </p:cNvPr>
          <p:cNvGrpSpPr/>
          <p:nvPr/>
        </p:nvGrpSpPr>
        <p:grpSpPr>
          <a:xfrm>
            <a:off x="2308439" y="1723302"/>
            <a:ext cx="2062480" cy="3462655"/>
            <a:chOff x="1381" y="1902"/>
            <a:chExt cx="3248" cy="5453"/>
          </a:xfrm>
        </p:grpSpPr>
        <p:pic>
          <p:nvPicPr>
            <p:cNvPr id="19" name="Picture 18">
              <a:extLst>
                <a:ext uri="{FF2B5EF4-FFF2-40B4-BE49-F238E27FC236}">
                  <a16:creationId xmlns:a16="http://schemas.microsoft.com/office/drawing/2014/main" id="{B2D3DD9C-CF35-47F3-BE1C-936FE8B23A1F}"/>
                </a:ext>
              </a:extLst>
            </p:cNvPr>
            <p:cNvPicPr/>
            <p:nvPr/>
          </p:nvPicPr>
          <p:blipFill>
            <a:blip r:embed="rId4">
              <a:clrChange>
                <a:clrFrom>
                  <a:srgbClr val="FFFFFF">
                    <a:alpha val="100000"/>
                  </a:srgbClr>
                </a:clrFrom>
                <a:clrTo>
                  <a:srgbClr val="FFFFFF">
                    <a:alpha val="100000"/>
                    <a:alpha val="0"/>
                  </a:srgbClr>
                </a:clrTo>
              </a:clrChange>
            </a:blip>
            <a:srcRect l="76205" t="41444" r="5433" b="16728"/>
            <a:stretch>
              <a:fillRect/>
            </a:stretch>
          </p:blipFill>
          <p:spPr>
            <a:xfrm>
              <a:off x="1531" y="2123"/>
              <a:ext cx="3098" cy="5232"/>
            </a:xfrm>
            <a:prstGeom prst="rect">
              <a:avLst/>
            </a:prstGeom>
            <a:noFill/>
            <a:ln w="9525">
              <a:noFill/>
            </a:ln>
          </p:spPr>
        </p:pic>
        <p:sp>
          <p:nvSpPr>
            <p:cNvPr id="20" name="Freeform 9">
              <a:extLst>
                <a:ext uri="{FF2B5EF4-FFF2-40B4-BE49-F238E27FC236}">
                  <a16:creationId xmlns:a16="http://schemas.microsoft.com/office/drawing/2014/main" id="{A66FD68D-35B1-4937-BE9E-60A29F75C219}"/>
                </a:ext>
              </a:extLst>
            </p:cNvPr>
            <p:cNvSpPr/>
            <p:nvPr/>
          </p:nvSpPr>
          <p:spPr>
            <a:xfrm>
              <a:off x="1381" y="1902"/>
              <a:ext cx="537" cy="3046"/>
            </a:xfrm>
            <a:custGeom>
              <a:avLst/>
              <a:gdLst>
                <a:gd name="connisteX0" fmla="*/ 283210 w 340995"/>
                <a:gd name="connsiteY0" fmla="*/ 520065 h 1934210"/>
                <a:gd name="connisteX1" fmla="*/ 283210 w 340995"/>
                <a:gd name="connsiteY1" fmla="*/ 520065 h 1934210"/>
                <a:gd name="connisteX2" fmla="*/ 242570 w 340995"/>
                <a:gd name="connsiteY2" fmla="*/ 594995 h 1934210"/>
                <a:gd name="connisteX3" fmla="*/ 242570 w 340995"/>
                <a:gd name="connsiteY3" fmla="*/ 664210 h 1934210"/>
                <a:gd name="connisteX4" fmla="*/ 259715 w 340995"/>
                <a:gd name="connsiteY4" fmla="*/ 733425 h 1934210"/>
                <a:gd name="connisteX5" fmla="*/ 271780 w 340995"/>
                <a:gd name="connsiteY5" fmla="*/ 802640 h 1934210"/>
                <a:gd name="connisteX6" fmla="*/ 288925 w 340995"/>
                <a:gd name="connsiteY6" fmla="*/ 877570 h 1934210"/>
                <a:gd name="connisteX7" fmla="*/ 288925 w 340995"/>
                <a:gd name="connsiteY7" fmla="*/ 946785 h 1934210"/>
                <a:gd name="connisteX8" fmla="*/ 266065 w 340995"/>
                <a:gd name="connsiteY8" fmla="*/ 1016000 h 1934210"/>
                <a:gd name="connisteX9" fmla="*/ 300355 w 340995"/>
                <a:gd name="connsiteY9" fmla="*/ 1085850 h 1934210"/>
                <a:gd name="connisteX10" fmla="*/ 300355 w 340995"/>
                <a:gd name="connsiteY10" fmla="*/ 1155065 h 1934210"/>
                <a:gd name="connisteX11" fmla="*/ 231140 w 340995"/>
                <a:gd name="connsiteY11" fmla="*/ 1206500 h 1934210"/>
                <a:gd name="connisteX12" fmla="*/ 161925 w 340995"/>
                <a:gd name="connsiteY12" fmla="*/ 1241425 h 1934210"/>
                <a:gd name="connisteX13" fmla="*/ 156210 w 340995"/>
                <a:gd name="connsiteY13" fmla="*/ 1310640 h 1934210"/>
                <a:gd name="connisteX14" fmla="*/ 179070 w 340995"/>
                <a:gd name="connsiteY14" fmla="*/ 1379855 h 1934210"/>
                <a:gd name="connisteX15" fmla="*/ 225425 w 340995"/>
                <a:gd name="connsiteY15" fmla="*/ 1449070 h 1934210"/>
                <a:gd name="connisteX16" fmla="*/ 294640 w 340995"/>
                <a:gd name="connsiteY16" fmla="*/ 1501140 h 1934210"/>
                <a:gd name="connisteX17" fmla="*/ 340995 w 340995"/>
                <a:gd name="connsiteY17" fmla="*/ 1570355 h 1934210"/>
                <a:gd name="connisteX18" fmla="*/ 317500 w 340995"/>
                <a:gd name="connsiteY18" fmla="*/ 1639570 h 1934210"/>
                <a:gd name="connisteX19" fmla="*/ 271780 w 340995"/>
                <a:gd name="connsiteY19" fmla="*/ 1708785 h 1934210"/>
                <a:gd name="connisteX20" fmla="*/ 219710 w 340995"/>
                <a:gd name="connsiteY20" fmla="*/ 1778000 h 1934210"/>
                <a:gd name="connisteX21" fmla="*/ 173355 w 340995"/>
                <a:gd name="connsiteY21" fmla="*/ 1847850 h 1934210"/>
                <a:gd name="connisteX22" fmla="*/ 104140 w 340995"/>
                <a:gd name="connsiteY22" fmla="*/ 1905000 h 1934210"/>
                <a:gd name="connisteX23" fmla="*/ 34925 w 340995"/>
                <a:gd name="connsiteY23" fmla="*/ 1934210 h 1934210"/>
                <a:gd name="connisteX24" fmla="*/ 0 w 340995"/>
                <a:gd name="connsiteY24" fmla="*/ 1864995 h 1934210"/>
                <a:gd name="connisteX25" fmla="*/ 0 w 340995"/>
                <a:gd name="connsiteY25" fmla="*/ 1795780 h 1934210"/>
                <a:gd name="connisteX26" fmla="*/ 0 w 340995"/>
                <a:gd name="connsiteY26" fmla="*/ 1714500 h 1934210"/>
                <a:gd name="connisteX27" fmla="*/ 0 w 340995"/>
                <a:gd name="connsiteY27" fmla="*/ 1639570 h 1934210"/>
                <a:gd name="connisteX28" fmla="*/ 0 w 340995"/>
                <a:gd name="connsiteY28" fmla="*/ 1558925 h 1934210"/>
                <a:gd name="connisteX29" fmla="*/ 0 w 340995"/>
                <a:gd name="connsiteY29" fmla="*/ 1489710 h 1934210"/>
                <a:gd name="connisteX30" fmla="*/ 0 w 340995"/>
                <a:gd name="connsiteY30" fmla="*/ 1420495 h 1934210"/>
                <a:gd name="connisteX31" fmla="*/ 0 w 340995"/>
                <a:gd name="connsiteY31" fmla="*/ 1351280 h 1934210"/>
                <a:gd name="connisteX32" fmla="*/ 0 w 340995"/>
                <a:gd name="connsiteY32" fmla="*/ 1276350 h 1934210"/>
                <a:gd name="connisteX33" fmla="*/ 0 w 340995"/>
                <a:gd name="connsiteY33" fmla="*/ 1206500 h 1934210"/>
                <a:gd name="connisteX34" fmla="*/ 0 w 340995"/>
                <a:gd name="connsiteY34" fmla="*/ 1131570 h 1934210"/>
                <a:gd name="connisteX35" fmla="*/ 0 w 340995"/>
                <a:gd name="connsiteY35" fmla="*/ 1062355 h 1934210"/>
                <a:gd name="connisteX36" fmla="*/ 0 w 340995"/>
                <a:gd name="connsiteY36" fmla="*/ 993140 h 1934210"/>
                <a:gd name="connisteX37" fmla="*/ 0 w 340995"/>
                <a:gd name="connsiteY37" fmla="*/ 918210 h 1934210"/>
                <a:gd name="connisteX38" fmla="*/ 0 w 340995"/>
                <a:gd name="connsiteY38" fmla="*/ 843280 h 1934210"/>
                <a:gd name="connisteX39" fmla="*/ 0 w 340995"/>
                <a:gd name="connsiteY39" fmla="*/ 774065 h 1934210"/>
                <a:gd name="connisteX40" fmla="*/ 0 w 340995"/>
                <a:gd name="connsiteY40" fmla="*/ 704850 h 1934210"/>
                <a:gd name="connisteX41" fmla="*/ 17780 w 340995"/>
                <a:gd name="connsiteY41" fmla="*/ 617855 h 1934210"/>
                <a:gd name="connisteX42" fmla="*/ 29210 w 340995"/>
                <a:gd name="connsiteY42" fmla="*/ 548640 h 1934210"/>
                <a:gd name="connisteX43" fmla="*/ 29210 w 340995"/>
                <a:gd name="connsiteY43" fmla="*/ 479425 h 1934210"/>
                <a:gd name="connisteX44" fmla="*/ 29210 w 340995"/>
                <a:gd name="connsiteY44" fmla="*/ 410210 h 1934210"/>
                <a:gd name="connisteX45" fmla="*/ 34925 w 340995"/>
                <a:gd name="connsiteY45" fmla="*/ 340995 h 1934210"/>
                <a:gd name="connisteX46" fmla="*/ 46355 w 340995"/>
                <a:gd name="connsiteY46" fmla="*/ 271780 h 1934210"/>
                <a:gd name="connisteX47" fmla="*/ 69215 w 340995"/>
                <a:gd name="connsiteY47" fmla="*/ 196850 h 1934210"/>
                <a:gd name="connisteX48" fmla="*/ 86995 w 340995"/>
                <a:gd name="connsiteY48" fmla="*/ 127000 h 1934210"/>
                <a:gd name="connisteX49" fmla="*/ 104140 w 340995"/>
                <a:gd name="connsiteY49" fmla="*/ 57785 h 1934210"/>
                <a:gd name="connisteX50" fmla="*/ 179070 w 340995"/>
                <a:gd name="connsiteY50" fmla="*/ 0 h 1934210"/>
                <a:gd name="connisteX51" fmla="*/ 254000 w 340995"/>
                <a:gd name="connsiteY51" fmla="*/ 17780 h 1934210"/>
                <a:gd name="connisteX52" fmla="*/ 277495 w 340995"/>
                <a:gd name="connsiteY52" fmla="*/ 86995 h 1934210"/>
                <a:gd name="connisteX53" fmla="*/ 277495 w 340995"/>
                <a:gd name="connsiteY53" fmla="*/ 156210 h 1934210"/>
                <a:gd name="connisteX54" fmla="*/ 277495 w 340995"/>
                <a:gd name="connsiteY54" fmla="*/ 225425 h 1934210"/>
                <a:gd name="connisteX55" fmla="*/ 277495 w 340995"/>
                <a:gd name="connsiteY55" fmla="*/ 294640 h 1934210"/>
                <a:gd name="connisteX56" fmla="*/ 277495 w 340995"/>
                <a:gd name="connsiteY56" fmla="*/ 363855 h 1934210"/>
                <a:gd name="connisteX57" fmla="*/ 266065 w 340995"/>
                <a:gd name="connsiteY57" fmla="*/ 438785 h 1934210"/>
                <a:gd name="connisteX58" fmla="*/ 266065 w 340995"/>
                <a:gd name="connsiteY58" fmla="*/ 508000 h 1934210"/>
                <a:gd name="connisteX59" fmla="*/ 248285 w 340995"/>
                <a:gd name="connsiteY59" fmla="*/ 577850 h 193421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Lst>
              <a:rect l="l" t="t" r="r" b="b"/>
              <a:pathLst>
                <a:path w="340995" h="1934210">
                  <a:moveTo>
                    <a:pt x="283210" y="520065"/>
                  </a:moveTo>
                  <a:lnTo>
                    <a:pt x="242570" y="594995"/>
                  </a:lnTo>
                  <a:lnTo>
                    <a:pt x="242570" y="664210"/>
                  </a:lnTo>
                  <a:lnTo>
                    <a:pt x="259715" y="733425"/>
                  </a:lnTo>
                  <a:lnTo>
                    <a:pt x="271780" y="802640"/>
                  </a:lnTo>
                  <a:lnTo>
                    <a:pt x="288925" y="877570"/>
                  </a:lnTo>
                  <a:lnTo>
                    <a:pt x="288925" y="946785"/>
                  </a:lnTo>
                  <a:lnTo>
                    <a:pt x="266065" y="1016000"/>
                  </a:lnTo>
                  <a:lnTo>
                    <a:pt x="300355" y="1085850"/>
                  </a:lnTo>
                  <a:lnTo>
                    <a:pt x="300355" y="1155065"/>
                  </a:lnTo>
                  <a:lnTo>
                    <a:pt x="231140" y="1206500"/>
                  </a:lnTo>
                  <a:lnTo>
                    <a:pt x="161925" y="1241425"/>
                  </a:lnTo>
                  <a:lnTo>
                    <a:pt x="156210" y="1310640"/>
                  </a:lnTo>
                  <a:lnTo>
                    <a:pt x="179070" y="1379855"/>
                  </a:lnTo>
                  <a:lnTo>
                    <a:pt x="225425" y="1449070"/>
                  </a:lnTo>
                  <a:lnTo>
                    <a:pt x="294640" y="1501140"/>
                  </a:lnTo>
                  <a:lnTo>
                    <a:pt x="340995" y="1570355"/>
                  </a:lnTo>
                  <a:lnTo>
                    <a:pt x="317500" y="1639570"/>
                  </a:lnTo>
                  <a:lnTo>
                    <a:pt x="271780" y="1708785"/>
                  </a:lnTo>
                  <a:lnTo>
                    <a:pt x="219710" y="1778000"/>
                  </a:lnTo>
                  <a:lnTo>
                    <a:pt x="173355" y="1847850"/>
                  </a:lnTo>
                  <a:lnTo>
                    <a:pt x="104140" y="1905000"/>
                  </a:lnTo>
                  <a:lnTo>
                    <a:pt x="34925" y="1934210"/>
                  </a:lnTo>
                  <a:lnTo>
                    <a:pt x="0" y="1864995"/>
                  </a:lnTo>
                  <a:lnTo>
                    <a:pt x="0" y="1795780"/>
                  </a:lnTo>
                  <a:lnTo>
                    <a:pt x="0" y="1714500"/>
                  </a:lnTo>
                  <a:lnTo>
                    <a:pt x="0" y="1639570"/>
                  </a:lnTo>
                  <a:lnTo>
                    <a:pt x="0" y="1558925"/>
                  </a:lnTo>
                  <a:lnTo>
                    <a:pt x="0" y="1489710"/>
                  </a:lnTo>
                  <a:lnTo>
                    <a:pt x="0" y="1420495"/>
                  </a:lnTo>
                  <a:lnTo>
                    <a:pt x="0" y="1351280"/>
                  </a:lnTo>
                  <a:lnTo>
                    <a:pt x="0" y="1276350"/>
                  </a:lnTo>
                  <a:lnTo>
                    <a:pt x="0" y="1206500"/>
                  </a:lnTo>
                  <a:lnTo>
                    <a:pt x="0" y="1131570"/>
                  </a:lnTo>
                  <a:lnTo>
                    <a:pt x="0" y="1062355"/>
                  </a:lnTo>
                  <a:lnTo>
                    <a:pt x="0" y="993140"/>
                  </a:lnTo>
                  <a:lnTo>
                    <a:pt x="0" y="918210"/>
                  </a:lnTo>
                  <a:lnTo>
                    <a:pt x="0" y="843280"/>
                  </a:lnTo>
                  <a:lnTo>
                    <a:pt x="0" y="774065"/>
                  </a:lnTo>
                  <a:lnTo>
                    <a:pt x="0" y="704850"/>
                  </a:lnTo>
                  <a:lnTo>
                    <a:pt x="17780" y="617855"/>
                  </a:lnTo>
                  <a:lnTo>
                    <a:pt x="29210" y="548640"/>
                  </a:lnTo>
                  <a:lnTo>
                    <a:pt x="29210" y="479425"/>
                  </a:lnTo>
                  <a:lnTo>
                    <a:pt x="29210" y="410210"/>
                  </a:lnTo>
                  <a:lnTo>
                    <a:pt x="34925" y="340995"/>
                  </a:lnTo>
                  <a:lnTo>
                    <a:pt x="46355" y="271780"/>
                  </a:lnTo>
                  <a:lnTo>
                    <a:pt x="69215" y="196850"/>
                  </a:lnTo>
                  <a:lnTo>
                    <a:pt x="86995" y="127000"/>
                  </a:lnTo>
                  <a:lnTo>
                    <a:pt x="104140" y="57785"/>
                  </a:lnTo>
                  <a:lnTo>
                    <a:pt x="179070" y="0"/>
                  </a:lnTo>
                  <a:lnTo>
                    <a:pt x="254000" y="17780"/>
                  </a:lnTo>
                  <a:lnTo>
                    <a:pt x="277495" y="86995"/>
                  </a:lnTo>
                  <a:lnTo>
                    <a:pt x="277495" y="156210"/>
                  </a:lnTo>
                  <a:lnTo>
                    <a:pt x="277495" y="225425"/>
                  </a:lnTo>
                  <a:lnTo>
                    <a:pt x="277495" y="294640"/>
                  </a:lnTo>
                  <a:lnTo>
                    <a:pt x="277495" y="363855"/>
                  </a:lnTo>
                  <a:lnTo>
                    <a:pt x="266065" y="438785"/>
                  </a:lnTo>
                  <a:lnTo>
                    <a:pt x="266065" y="508000"/>
                  </a:lnTo>
                  <a:lnTo>
                    <a:pt x="248285" y="57785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pic>
        <p:nvPicPr>
          <p:cNvPr id="21" name="Picture 20">
            <a:extLst>
              <a:ext uri="{FF2B5EF4-FFF2-40B4-BE49-F238E27FC236}">
                <a16:creationId xmlns:a16="http://schemas.microsoft.com/office/drawing/2014/main" id="{3175E794-16C4-44DD-B649-17F88B97446B}"/>
              </a:ext>
            </a:extLst>
          </p:cNvPr>
          <p:cNvPicPr>
            <a:picLocks noChangeAspect="1"/>
          </p:cNvPicPr>
          <p:nvPr/>
        </p:nvPicPr>
        <p:blipFill>
          <a:blip r:embed="rId5"/>
          <a:srcRect l="4591" t="17056" r="8973" b="5172"/>
          <a:stretch>
            <a:fillRect/>
          </a:stretch>
        </p:blipFill>
        <p:spPr>
          <a:xfrm>
            <a:off x="4904050" y="1329720"/>
            <a:ext cx="5095240" cy="2699385"/>
          </a:xfrm>
          <a:prstGeom prst="rect">
            <a:avLst/>
          </a:prstGeom>
        </p:spPr>
      </p:pic>
      <p:pic>
        <p:nvPicPr>
          <p:cNvPr id="3" name="Picture 2">
            <a:extLst>
              <a:ext uri="{FF2B5EF4-FFF2-40B4-BE49-F238E27FC236}">
                <a16:creationId xmlns:a16="http://schemas.microsoft.com/office/drawing/2014/main" id="{7372C32C-FDD7-47BD-8468-17D678BE1133}"/>
              </a:ext>
            </a:extLst>
          </p:cNvPr>
          <p:cNvPicPr>
            <a:picLocks noChangeAspect="1"/>
          </p:cNvPicPr>
          <p:nvPr/>
        </p:nvPicPr>
        <p:blipFill>
          <a:blip r:embed="rId6"/>
          <a:stretch>
            <a:fillRect/>
          </a:stretch>
        </p:blipFill>
        <p:spPr>
          <a:xfrm>
            <a:off x="2469253" y="338265"/>
            <a:ext cx="8967993" cy="1457070"/>
          </a:xfrm>
          <a:prstGeom prst="rect">
            <a:avLst/>
          </a:prstGeom>
        </p:spPr>
      </p:pic>
    </p:spTree>
    <p:extLst>
      <p:ext uri="{BB962C8B-B14F-4D97-AF65-F5344CB8AC3E}">
        <p14:creationId xmlns:p14="http://schemas.microsoft.com/office/powerpoint/2010/main" val="100718489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EE01725-E80E-4B6A-8213-A54D7C6AA124}"/>
              </a:ext>
            </a:extLst>
          </p:cNvPr>
          <p:cNvPicPr>
            <a:picLocks noChangeAspect="1"/>
          </p:cNvPicPr>
          <p:nvPr/>
        </p:nvPicPr>
        <p:blipFill>
          <a:blip r:embed="rId2"/>
          <a:stretch>
            <a:fillRect/>
          </a:stretch>
        </p:blipFill>
        <p:spPr>
          <a:xfrm>
            <a:off x="0" y="27214"/>
            <a:ext cx="12192000" cy="6803571"/>
          </a:xfrm>
          <a:prstGeom prst="rect">
            <a:avLst/>
          </a:prstGeom>
        </p:spPr>
      </p:pic>
      <p:pic>
        <p:nvPicPr>
          <p:cNvPr id="21" name="Picture 20">
            <a:extLst>
              <a:ext uri="{FF2B5EF4-FFF2-40B4-BE49-F238E27FC236}">
                <a16:creationId xmlns:a16="http://schemas.microsoft.com/office/drawing/2014/main" id="{B6E6A62A-1512-4888-BD39-4A30DF1E260A}"/>
              </a:ext>
            </a:extLst>
          </p:cNvPr>
          <p:cNvPicPr>
            <a:picLocks noChangeAspect="1"/>
          </p:cNvPicPr>
          <p:nvPr/>
        </p:nvPicPr>
        <p:blipFill>
          <a:blip r:embed="rId3"/>
          <a:stretch>
            <a:fillRect/>
          </a:stretch>
        </p:blipFill>
        <p:spPr>
          <a:xfrm>
            <a:off x="5016461" y="-240079"/>
            <a:ext cx="3816427" cy="1127858"/>
          </a:xfrm>
          <a:prstGeom prst="rect">
            <a:avLst/>
          </a:prstGeom>
        </p:spPr>
      </p:pic>
      <p:sp>
        <p:nvSpPr>
          <p:cNvPr id="22" name="TextBox 21">
            <a:extLst>
              <a:ext uri="{FF2B5EF4-FFF2-40B4-BE49-F238E27FC236}">
                <a16:creationId xmlns:a16="http://schemas.microsoft.com/office/drawing/2014/main" id="{40FA6237-15A7-4D84-8902-EF95C55E7045}"/>
              </a:ext>
            </a:extLst>
          </p:cNvPr>
          <p:cNvSpPr txBox="1"/>
          <p:nvPr/>
        </p:nvSpPr>
        <p:spPr>
          <a:xfrm>
            <a:off x="6400800" y="609600"/>
            <a:ext cx="131445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23" name="TextBox 22">
            <a:extLst>
              <a:ext uri="{FF2B5EF4-FFF2-40B4-BE49-F238E27FC236}">
                <a16:creationId xmlns:a16="http://schemas.microsoft.com/office/drawing/2014/main" id="{98564678-71F1-4020-9BD1-C3F5B1070B18}"/>
              </a:ext>
            </a:extLst>
          </p:cNvPr>
          <p:cNvSpPr txBox="1"/>
          <p:nvPr/>
        </p:nvSpPr>
        <p:spPr>
          <a:xfrm>
            <a:off x="2047874" y="196970"/>
            <a:ext cx="317182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Tôi yêu em tôi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Nó cười rúc rích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Mỗi khi tôi đùa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Nó vui, nó thích.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
            </a:r>
            <a:b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b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Mắt nó đen ngời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Trong veo như nước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Miệng nó tươi hồng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mj-lt"/>
                <a:ea typeface="Arial-Rounded" panose="020B0500000000000000" pitchFamily="34" charset="0"/>
                <a:cs typeface="Arial-Rounded" panose="020B0500000000000000" pitchFamily="34" charset="0"/>
              </a:rPr>
              <a:t>Nói như khướu hót.</a:t>
            </a:r>
          </a:p>
        </p:txBody>
      </p:sp>
      <p:sp>
        <p:nvSpPr>
          <p:cNvPr id="24" name="TextBox 23">
            <a:extLst>
              <a:ext uri="{FF2B5EF4-FFF2-40B4-BE49-F238E27FC236}">
                <a16:creationId xmlns:a16="http://schemas.microsoft.com/office/drawing/2014/main" id="{D4D16F0E-92D9-421E-98AE-9D59D68A2322}"/>
              </a:ext>
            </a:extLst>
          </p:cNvPr>
          <p:cNvSpPr txBox="1"/>
          <p:nvPr/>
        </p:nvSpPr>
        <p:spPr>
          <a:xfrm>
            <a:off x="6400800" y="1617629"/>
            <a:ext cx="343852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Hoa lan, hoa lí</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 nhặt cài đầu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Hương thơm theo nó</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Sân trước vườn sau.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r>
            <a:b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b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Tôi</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đi</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đâu</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lâu</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mong</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nhắc</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nấp</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sau</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cây</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Òa</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ra</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ôm</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chặt</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p>
        </p:txBody>
      </p:sp>
      <p:sp>
        <p:nvSpPr>
          <p:cNvPr id="25" name="Rectangle: Rounded Corners 24">
            <a:extLst>
              <a:ext uri="{FF2B5EF4-FFF2-40B4-BE49-F238E27FC236}">
                <a16:creationId xmlns:a16="http://schemas.microsoft.com/office/drawing/2014/main" id="{E8CB3629-09AC-41C6-81AC-8CBB00D97292}"/>
              </a:ext>
            </a:extLst>
          </p:cNvPr>
          <p:cNvSpPr/>
          <p:nvPr/>
        </p:nvSpPr>
        <p:spPr>
          <a:xfrm>
            <a:off x="9496425" y="2752725"/>
            <a:ext cx="2581275" cy="4105275"/>
          </a:xfrm>
          <a:prstGeom prst="round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6" name="TextBox 25">
            <a:extLst>
              <a:ext uri="{FF2B5EF4-FFF2-40B4-BE49-F238E27FC236}">
                <a16:creationId xmlns:a16="http://schemas.microsoft.com/office/drawing/2014/main" id="{25BA927C-DF42-42E4-ABFE-14B7B0ED8A97}"/>
              </a:ext>
            </a:extLst>
          </p:cNvPr>
          <p:cNvSpPr txBox="1"/>
          <p:nvPr/>
        </p:nvSpPr>
        <p:spPr>
          <a:xfrm>
            <a:off x="9253536" y="3045133"/>
            <a:ext cx="3067051"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Nó thích vẽ lắm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Vẽ thỏ có đôi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Nó sợ thỏ một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Không có bạn chơi.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
            </a:r>
            <a:b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b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Kìa, tiếng nó đấy!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Đang ở trường về</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Cùng bạn bắt bướm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Cười dưới hàng tre….</a:t>
            </a:r>
            <a:endParaRPr kumimoji="0" lang="en-US"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Phạm</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Hổ</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endPar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Tree>
    <p:extLst>
      <p:ext uri="{BB962C8B-B14F-4D97-AF65-F5344CB8AC3E}">
        <p14:creationId xmlns:p14="http://schemas.microsoft.com/office/powerpoint/2010/main" val="1468702887"/>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2">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4" name="矩形: 圆角 3">
            <a:extLst>
              <a:ext uri="{FF2B5EF4-FFF2-40B4-BE49-F238E27FC236}">
                <a16:creationId xmlns:a16="http://schemas.microsoft.com/office/drawing/2014/main" id="{4C46A30C-E484-46B9-B632-A945EDF1378A}"/>
              </a:ext>
            </a:extLst>
          </p:cNvPr>
          <p:cNvSpPr/>
          <p:nvPr/>
        </p:nvSpPr>
        <p:spPr>
          <a:xfrm>
            <a:off x="711200" y="285750"/>
            <a:ext cx="10769600" cy="6219825"/>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2" name="Picture 1">
            <a:extLst>
              <a:ext uri="{FF2B5EF4-FFF2-40B4-BE49-F238E27FC236}">
                <a16:creationId xmlns:a16="http://schemas.microsoft.com/office/drawing/2014/main" id="{4877C36E-7821-4BDB-BC31-ED208A525AB5}"/>
              </a:ext>
            </a:extLst>
          </p:cNvPr>
          <p:cNvPicPr>
            <a:picLocks noChangeAspect="1"/>
          </p:cNvPicPr>
          <p:nvPr/>
        </p:nvPicPr>
        <p:blipFill>
          <a:blip r:embed="rId3"/>
          <a:stretch>
            <a:fillRect/>
          </a:stretch>
        </p:blipFill>
        <p:spPr>
          <a:xfrm>
            <a:off x="1685925" y="502632"/>
            <a:ext cx="12192000" cy="5490785"/>
          </a:xfrm>
          <a:prstGeom prst="rect">
            <a:avLst/>
          </a:prstGeom>
        </p:spPr>
      </p:pic>
    </p:spTree>
    <p:extLst>
      <p:ext uri="{BB962C8B-B14F-4D97-AF65-F5344CB8AC3E}">
        <p14:creationId xmlns:p14="http://schemas.microsoft.com/office/powerpoint/2010/main" val="33976751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2">
            <a:extLst>
              <a:ext uri="{FF2B5EF4-FFF2-40B4-BE49-F238E27FC236}">
                <a16:creationId xmlns:a16="http://schemas.microsoft.com/office/drawing/2014/main" id="{47882306-033F-494A-A3ED-0647FF106FD3}"/>
              </a:ext>
            </a:extLst>
          </p:cNvPr>
          <p:cNvCxnSpPr/>
          <p:nvPr/>
        </p:nvCxnSpPr>
        <p:spPr>
          <a:xfrm>
            <a:off x="6723246" y="4380165"/>
            <a:ext cx="47961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8" name="Picture 21">
            <a:extLst>
              <a:ext uri="{FF2B5EF4-FFF2-40B4-BE49-F238E27FC236}">
                <a16:creationId xmlns:a16="http://schemas.microsoft.com/office/drawing/2014/main" id="{90CE4C93-0F4D-40B5-A420-E781A16FFD4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9992299" y="4560124"/>
            <a:ext cx="2375054" cy="2297865"/>
          </a:xfrm>
          <a:prstGeom prst="rect">
            <a:avLst/>
          </a:prstGeom>
        </p:spPr>
      </p:pic>
      <p:sp>
        <p:nvSpPr>
          <p:cNvPr id="20" name="TextBox 19">
            <a:extLst>
              <a:ext uri="{FF2B5EF4-FFF2-40B4-BE49-F238E27FC236}">
                <a16:creationId xmlns:a16="http://schemas.microsoft.com/office/drawing/2014/main" id="{3D2CFE42-5775-43A8-ABFB-2A07DAA800F1}"/>
              </a:ext>
            </a:extLst>
          </p:cNvPr>
          <p:cNvSpPr txBox="1"/>
          <p:nvPr/>
        </p:nvSpPr>
        <p:spPr>
          <a:xfrm>
            <a:off x="674738" y="1328459"/>
            <a:ext cx="10842523" cy="769441"/>
          </a:xfrm>
          <a:custGeom>
            <a:avLst/>
            <a:gdLst>
              <a:gd name="connsiteX0" fmla="*/ 0 w 10842523"/>
              <a:gd name="connsiteY0" fmla="*/ 0 h 769441"/>
              <a:gd name="connsiteX1" fmla="*/ 10842523 w 10842523"/>
              <a:gd name="connsiteY1" fmla="*/ 0 h 769441"/>
              <a:gd name="connsiteX2" fmla="*/ 10842523 w 10842523"/>
              <a:gd name="connsiteY2" fmla="*/ 769441 h 769441"/>
              <a:gd name="connsiteX3" fmla="*/ 0 w 10842523"/>
              <a:gd name="connsiteY3" fmla="*/ 769441 h 769441"/>
              <a:gd name="connsiteX4" fmla="*/ 0 w 10842523"/>
              <a:gd name="connsiteY4" fmla="*/ 0 h 7694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2523" h="769441" fill="none" extrusionOk="0">
                <a:moveTo>
                  <a:pt x="0" y="0"/>
                </a:moveTo>
                <a:cubicBezTo>
                  <a:pt x="4222458" y="9338"/>
                  <a:pt x="9711719" y="118926"/>
                  <a:pt x="10842523" y="0"/>
                </a:cubicBezTo>
                <a:cubicBezTo>
                  <a:pt x="10842436" y="238859"/>
                  <a:pt x="10894176" y="434638"/>
                  <a:pt x="10842523" y="769441"/>
                </a:cubicBezTo>
                <a:cubicBezTo>
                  <a:pt x="5879994" y="844416"/>
                  <a:pt x="4847340" y="899841"/>
                  <a:pt x="0" y="769441"/>
                </a:cubicBezTo>
                <a:cubicBezTo>
                  <a:pt x="-41912" y="598670"/>
                  <a:pt x="-53008" y="157443"/>
                  <a:pt x="0" y="0"/>
                </a:cubicBezTo>
                <a:close/>
              </a:path>
              <a:path w="10842523" h="769441" stroke="0" extrusionOk="0">
                <a:moveTo>
                  <a:pt x="0" y="0"/>
                </a:moveTo>
                <a:cubicBezTo>
                  <a:pt x="2995517" y="-62486"/>
                  <a:pt x="9438015" y="158418"/>
                  <a:pt x="10842523" y="0"/>
                </a:cubicBezTo>
                <a:cubicBezTo>
                  <a:pt x="10891614" y="356780"/>
                  <a:pt x="10880486" y="636898"/>
                  <a:pt x="10842523" y="769441"/>
                </a:cubicBezTo>
                <a:cubicBezTo>
                  <a:pt x="6158838" y="919914"/>
                  <a:pt x="4872556" y="919155"/>
                  <a:pt x="0" y="769441"/>
                </a:cubicBezTo>
                <a:cubicBezTo>
                  <a:pt x="4901" y="691130"/>
                  <a:pt x="-52149" y="166056"/>
                  <a:pt x="0" y="0"/>
                </a:cubicBezTo>
                <a:close/>
              </a:path>
            </a:pathLst>
          </a:custGeom>
          <a:solidFill>
            <a:srgbClr val="FFFFFF"/>
          </a:solidFill>
          <a:ln w="28575">
            <a:solidFill>
              <a:srgbClr val="FF0066"/>
            </a:solidFill>
            <a:extLst>
              <a:ext uri="{C807C97D-BFC1-408E-A445-0C87EB9F89A2}">
                <ask:lineSketchStyleProps xmlns:ask="http://schemas.microsoft.com/office/drawing/2018/sketchyshapes" xmlns="" sd="1795184779">
                  <a:prstGeom prst="rect">
                    <a:avLst/>
                  </a:pr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US" sz="4400" b="0" i="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endParaRPr lang="en-US" sz="44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1" name="Rectangle: Rounded Corners 20">
            <a:extLst>
              <a:ext uri="{FF2B5EF4-FFF2-40B4-BE49-F238E27FC236}">
                <a16:creationId xmlns:a16="http://schemas.microsoft.com/office/drawing/2014/main" id="{397F7CE6-77C6-4B6F-AC99-D1BEA578FC60}"/>
              </a:ext>
            </a:extLst>
          </p:cNvPr>
          <p:cNvSpPr/>
          <p:nvPr/>
        </p:nvSpPr>
        <p:spPr>
          <a:xfrm>
            <a:off x="3701611" y="356082"/>
            <a:ext cx="5363515" cy="52322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Rounded" panose="020B0500000000000000" pitchFamily="34" charset="0"/>
              <a:ea typeface="Arial-Rounded" panose="020B0500000000000000" pitchFamily="34" charset="0"/>
              <a:cs typeface="Arial-Rounded" panose="020B0500000000000000" pitchFamily="34" charset="0"/>
            </a:endParaRPr>
          </a:p>
        </p:txBody>
      </p:sp>
      <p:sp>
        <p:nvSpPr>
          <p:cNvPr id="22" name="TextBox 21">
            <a:extLst>
              <a:ext uri="{FF2B5EF4-FFF2-40B4-BE49-F238E27FC236}">
                <a16:creationId xmlns:a16="http://schemas.microsoft.com/office/drawing/2014/main" id="{06B720A8-7C88-4BEA-B6D7-D17AE0E8DCBE}"/>
              </a:ext>
            </a:extLst>
          </p:cNvPr>
          <p:cNvSpPr txBox="1"/>
          <p:nvPr/>
        </p:nvSpPr>
        <p:spPr>
          <a:xfrm>
            <a:off x="4102828" y="270357"/>
            <a:ext cx="4351531" cy="707886"/>
          </a:xfrm>
          <a:prstGeom prst="rect">
            <a:avLst/>
          </a:prstGeom>
          <a:noFill/>
        </p:spPr>
        <p:txBody>
          <a:bodyPr wrap="square" rtlCol="0">
            <a:spAutoFit/>
          </a:bodyPr>
          <a:lstStyle/>
          <a:p>
            <a:pPr algn="ctr"/>
            <a:r>
              <a:rPr lang="en-US" sz="40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GIẢI NGHĨA TỪ</a:t>
            </a:r>
          </a:p>
        </p:txBody>
      </p:sp>
      <p:pic>
        <p:nvPicPr>
          <p:cNvPr id="23" name="Picture 22">
            <a:extLst>
              <a:ext uri="{FF2B5EF4-FFF2-40B4-BE49-F238E27FC236}">
                <a16:creationId xmlns:a16="http://schemas.microsoft.com/office/drawing/2014/main" id="{94565A68-7EA2-4ED1-A1E8-97FD71666CE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193428" y="107604"/>
            <a:ext cx="737453" cy="841468"/>
          </a:xfrm>
          <a:prstGeom prst="rect">
            <a:avLst/>
          </a:prstGeom>
        </p:spPr>
      </p:pic>
      <p:grpSp>
        <p:nvGrpSpPr>
          <p:cNvPr id="24" name="Group 23">
            <a:extLst>
              <a:ext uri="{FF2B5EF4-FFF2-40B4-BE49-F238E27FC236}">
                <a16:creationId xmlns:a16="http://schemas.microsoft.com/office/drawing/2014/main" id="{9B1BBB03-A10B-427D-BCCB-7A0A98366B82}"/>
              </a:ext>
            </a:extLst>
          </p:cNvPr>
          <p:cNvGrpSpPr/>
          <p:nvPr/>
        </p:nvGrpSpPr>
        <p:grpSpPr>
          <a:xfrm>
            <a:off x="602776" y="1197549"/>
            <a:ext cx="10986448" cy="2651119"/>
            <a:chOff x="256031" y="1133735"/>
            <a:chExt cx="9242811" cy="5377134"/>
          </a:xfrm>
        </p:grpSpPr>
        <p:sp>
          <p:nvSpPr>
            <p:cNvPr id="25" name="Rectangle: Rounded Corners 24">
              <a:extLst>
                <a:ext uri="{FF2B5EF4-FFF2-40B4-BE49-F238E27FC236}">
                  <a16:creationId xmlns:a16="http://schemas.microsoft.com/office/drawing/2014/main" id="{49AB87AB-8A3F-4EE7-A482-64AA309B976F}"/>
                </a:ext>
              </a:extLst>
            </p:cNvPr>
            <p:cNvSpPr/>
            <p:nvPr/>
          </p:nvSpPr>
          <p:spPr>
            <a:xfrm>
              <a:off x="256031" y="1133735"/>
              <a:ext cx="9242811" cy="5377134"/>
            </a:xfrm>
            <a:prstGeom prst="roundRect">
              <a:avLst>
                <a:gd name="adj" fmla="val 4992"/>
              </a:avLst>
            </a:prstGeom>
            <a:solidFill>
              <a:schemeClr val="accent4"/>
            </a:solidFill>
            <a:ln>
              <a:solidFill>
                <a:schemeClr val="accent6"/>
              </a:solidFill>
              <a:extLst>
                <a:ext uri="{C807C97D-BFC1-408E-A445-0C87EB9F89A2}">
                  <ask:lineSketchStyleProps xmlns:ask="http://schemas.microsoft.com/office/drawing/2018/sketchyshapes" xmln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Rectangle: Rounded Corners 25">
              <a:extLst>
                <a:ext uri="{FF2B5EF4-FFF2-40B4-BE49-F238E27FC236}">
                  <a16:creationId xmlns:a16="http://schemas.microsoft.com/office/drawing/2014/main" id="{D697C215-DAD1-4131-9B6F-044B14A94B09}"/>
                </a:ext>
              </a:extLst>
            </p:cNvPr>
            <p:cNvSpPr/>
            <p:nvPr/>
          </p:nvSpPr>
          <p:spPr>
            <a:xfrm>
              <a:off x="407794" y="1406138"/>
              <a:ext cx="8939283" cy="4832329"/>
            </a:xfrm>
            <a:prstGeom prst="roundRect">
              <a:avLst>
                <a:gd name="adj" fmla="val 4992"/>
              </a:avLst>
            </a:prstGeom>
            <a:solidFill>
              <a:schemeClr val="bg1"/>
            </a:solidFill>
            <a:ln w="19050">
              <a:solidFill>
                <a:schemeClr val="accent6"/>
              </a:solidFill>
              <a:prstDash val="dash"/>
              <a:extLst>
                <a:ext uri="{C807C97D-BFC1-408E-A445-0C87EB9F89A2}">
                  <ask:lineSketchStyleProps xmlns:ask="http://schemas.microsoft.com/office/drawing/2018/sketchyshapes" xmln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27" name="Content Placeholder 2">
            <a:extLst>
              <a:ext uri="{FF2B5EF4-FFF2-40B4-BE49-F238E27FC236}">
                <a16:creationId xmlns:a16="http://schemas.microsoft.com/office/drawing/2014/main" id="{B117EE24-5975-482D-BE04-E6350FD723BB}"/>
              </a:ext>
            </a:extLst>
          </p:cNvPr>
          <p:cNvSpPr txBox="1">
            <a:spLocks/>
          </p:cNvSpPr>
          <p:nvPr/>
        </p:nvSpPr>
        <p:spPr>
          <a:xfrm>
            <a:off x="1293383" y="1451068"/>
            <a:ext cx="10115446" cy="1686030"/>
          </a:xfrm>
          <a:prstGeom prst="rect">
            <a:avLst/>
          </a:prstGeom>
        </p:spPr>
        <p:txBody>
          <a:bodyPr>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5500" dirty="0" err="1">
                <a:latin typeface="Arial-Rounded" panose="020B0500000000000000" pitchFamily="34" charset="0"/>
                <a:ea typeface="Arial-Rounded" panose="020B0500000000000000" pitchFamily="34" charset="0"/>
                <a:cs typeface="Arial-Rounded" panose="020B0500000000000000" pitchFamily="34" charset="0"/>
              </a:rPr>
              <a:t>Trong</a:t>
            </a:r>
            <a:r>
              <a:rPr lang="en-US" sz="5500" dirty="0">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latin typeface="Arial-Rounded" panose="020B0500000000000000" pitchFamily="34" charset="0"/>
                <a:ea typeface="Arial-Rounded" panose="020B0500000000000000" pitchFamily="34" charset="0"/>
                <a:cs typeface="Arial-Rounded" panose="020B0500000000000000" pitchFamily="34" charset="0"/>
              </a:rPr>
              <a:t>bài</a:t>
            </a:r>
            <a:r>
              <a:rPr lang="en-US" sz="5500" dirty="0">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latin typeface="Arial-Rounded" panose="020B0500000000000000" pitchFamily="34" charset="0"/>
                <a:ea typeface="Arial-Rounded" panose="020B0500000000000000" pitchFamily="34" charset="0"/>
                <a:cs typeface="Arial-Rounded" panose="020B0500000000000000" pitchFamily="34" charset="0"/>
              </a:rPr>
              <a:t>đọc</a:t>
            </a:r>
            <a:r>
              <a:rPr lang="en-US" sz="5500" dirty="0">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Tôi</a:t>
            </a:r>
            <a:r>
              <a:rPr lang="en-US" sz="55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yêu</a:t>
            </a:r>
            <a:r>
              <a:rPr lang="en-US" sz="55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em</a:t>
            </a:r>
            <a:r>
              <a:rPr lang="en-US" sz="55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tôi</a:t>
            </a:r>
            <a:r>
              <a:rPr lang="en-US" sz="5500" dirty="0">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latin typeface="Arial-Rounded" panose="020B0500000000000000" pitchFamily="34" charset="0"/>
                <a:ea typeface="Arial-Rounded" panose="020B0500000000000000" pitchFamily="34" charset="0"/>
                <a:cs typeface="Arial-Rounded" panose="020B0500000000000000" pitchFamily="34" charset="0"/>
              </a:rPr>
              <a:t>có</a:t>
            </a:r>
            <a:r>
              <a:rPr lang="en-US" sz="5500" dirty="0">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latin typeface="Arial-Rounded" panose="020B0500000000000000" pitchFamily="34" charset="0"/>
                <a:ea typeface="Arial-Rounded" panose="020B0500000000000000" pitchFamily="34" charset="0"/>
                <a:cs typeface="Arial-Rounded" panose="020B0500000000000000" pitchFamily="34" charset="0"/>
              </a:rPr>
              <a:t>từ</a:t>
            </a:r>
            <a:r>
              <a:rPr lang="en-US" sz="5500" dirty="0">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latin typeface="Arial-Rounded" panose="020B0500000000000000" pitchFamily="34" charset="0"/>
                <a:ea typeface="Arial-Rounded" panose="020B0500000000000000" pitchFamily="34" charset="0"/>
                <a:cs typeface="Arial-Rounded" panose="020B0500000000000000" pitchFamily="34" charset="0"/>
              </a:rPr>
              <a:t>nào</a:t>
            </a:r>
            <a:r>
              <a:rPr lang="en-US" sz="5500" dirty="0">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latin typeface="Arial-Rounded" panose="020B0500000000000000" pitchFamily="34" charset="0"/>
                <a:ea typeface="Arial-Rounded" panose="020B0500000000000000" pitchFamily="34" charset="0"/>
                <a:cs typeface="Arial-Rounded" panose="020B0500000000000000" pitchFamily="34" charset="0"/>
              </a:rPr>
              <a:t>em</a:t>
            </a:r>
            <a:r>
              <a:rPr lang="en-US" sz="5500" dirty="0">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latin typeface="Arial-Rounded" panose="020B0500000000000000" pitchFamily="34" charset="0"/>
                <a:ea typeface="Arial-Rounded" panose="020B0500000000000000" pitchFamily="34" charset="0"/>
                <a:cs typeface="Arial-Rounded" panose="020B0500000000000000" pitchFamily="34" charset="0"/>
              </a:rPr>
              <a:t>chưa</a:t>
            </a:r>
            <a:r>
              <a:rPr lang="en-US" sz="5500" dirty="0">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latin typeface="Arial-Rounded" panose="020B0500000000000000" pitchFamily="34" charset="0"/>
                <a:ea typeface="Arial-Rounded" panose="020B0500000000000000" pitchFamily="34" charset="0"/>
                <a:cs typeface="Arial-Rounded" panose="020B0500000000000000" pitchFamily="34" charset="0"/>
              </a:rPr>
              <a:t>hiểu</a:t>
            </a:r>
            <a:r>
              <a:rPr lang="en-US" sz="5500" dirty="0">
                <a:latin typeface="Arial-Rounded" panose="020B0500000000000000" pitchFamily="34" charset="0"/>
                <a:ea typeface="Arial-Rounded" panose="020B0500000000000000" pitchFamily="34" charset="0"/>
                <a:cs typeface="Arial-Rounded" panose="020B0500000000000000" pitchFamily="34" charset="0"/>
              </a:rPr>
              <a:t> </a:t>
            </a:r>
            <a:r>
              <a:rPr lang="en-US" sz="5500" dirty="0" err="1">
                <a:latin typeface="Arial-Rounded" panose="020B0500000000000000" pitchFamily="34" charset="0"/>
                <a:ea typeface="Arial-Rounded" panose="020B0500000000000000" pitchFamily="34" charset="0"/>
                <a:cs typeface="Arial-Rounded" panose="020B0500000000000000" pitchFamily="34" charset="0"/>
              </a:rPr>
              <a:t>nghĩa</a:t>
            </a:r>
            <a:r>
              <a:rPr lang="en-US" sz="5500" dirty="0">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28" name="Picture 27">
            <a:extLst>
              <a:ext uri="{FF2B5EF4-FFF2-40B4-BE49-F238E27FC236}">
                <a16:creationId xmlns:a16="http://schemas.microsoft.com/office/drawing/2014/main" id="{E88B9379-3083-45A6-A49B-F4B37C514FD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796" b="89796" l="9756" r="91057">
                        <a14:foregroundMark x1="21138" y1="31020" x2="25203" y2="69796"/>
                        <a14:foregroundMark x1="44715" y1="22041" x2="44715" y2="22041"/>
                        <a14:foregroundMark x1="41870" y1="29796" x2="41870" y2="29796"/>
                        <a14:foregroundMark x1="17480" y1="82449" x2="19919" y2="78776"/>
                        <a14:foregroundMark x1="29675" y1="78776" x2="33333" y2="80816"/>
                        <a14:foregroundMark x1="19106" y1="26939" x2="26423" y2="28163"/>
                        <a14:foregroundMark x1="18699" y1="23265" x2="23577" y2="24490"/>
                        <a14:foregroundMark x1="72358" y1="40408" x2="72358" y2="66531"/>
                        <a14:foregroundMark x1="69919" y1="33061" x2="78455" y2="34286"/>
                        <a14:foregroundMark x1="88618" y1="34286" x2="91057" y2="32245"/>
                        <a14:foregroundMark x1="77642" y1="81224" x2="77642" y2="81224"/>
                        <a14:foregroundMark x1="44715" y1="23265" x2="44715" y2="25714"/>
                      </a14:backgroundRemoval>
                    </a14:imgEffect>
                  </a14:imgLayer>
                </a14:imgProps>
              </a:ext>
              <a:ext uri="{28A0092B-C50C-407E-A947-70E740481C1C}">
                <a14:useLocalDpi xmlns:a14="http://schemas.microsoft.com/office/drawing/2010/main" val="0"/>
              </a:ext>
            </a:extLst>
          </a:blip>
          <a:stretch>
            <a:fillRect/>
          </a:stretch>
        </p:blipFill>
        <p:spPr>
          <a:xfrm>
            <a:off x="3193428" y="2812714"/>
            <a:ext cx="4583517" cy="4564885"/>
          </a:xfrm>
          <a:prstGeom prst="rect">
            <a:avLst/>
          </a:prstGeom>
        </p:spPr>
      </p:pic>
    </p:spTree>
    <p:extLst>
      <p:ext uri="{BB962C8B-B14F-4D97-AF65-F5344CB8AC3E}">
        <p14:creationId xmlns:p14="http://schemas.microsoft.com/office/powerpoint/2010/main" val="401407910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0"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edge">
                                      <p:cBhvr>
                                        <p:cTn id="12" dur="750"/>
                                        <p:tgtEl>
                                          <p:spTgt spid="20"/>
                                        </p:tgtEl>
                                      </p:cBhvr>
                                    </p:animEffect>
                                  </p:childTnLst>
                                </p:cTn>
                              </p:par>
                              <p:par>
                                <p:cTn id="13" presetID="56" presetClass="path" presetSubtype="0" accel="50000" decel="50000" fill="hold" nodeType="withEffect">
                                  <p:stCondLst>
                                    <p:cond delay="0"/>
                                  </p:stCondLst>
                                  <p:childTnLst>
                                    <p:animMotion origin="layout" path="M 2.5E-6 0.00023 L 0.44427 -0.00023 " pathEditMode="relative" rAng="0" ptsTypes="AA">
                                      <p:cBhvr>
                                        <p:cTn id="14" dur="2000" fill="hold"/>
                                        <p:tgtEl>
                                          <p:spTgt spid="23"/>
                                        </p:tgtEl>
                                        <p:attrNameLst>
                                          <p:attrName>ppt_x</p:attrName>
                                          <p:attrName>ppt_y</p:attrName>
                                        </p:attrNameLst>
                                      </p:cBhvr>
                                      <p:rCtr x="22214" y="-23"/>
                                    </p:animMotion>
                                  </p:childTnLst>
                                </p:cTn>
                              </p:par>
                              <p:par>
                                <p:cTn id="15" presetID="22" presetClass="entr" presetSubtype="8" fill="hold" grpId="0" nodeType="withEffect">
                                  <p:stCondLst>
                                    <p:cond delay="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1000"/>
                                        <p:tgtEl>
                                          <p:spTgt spid="22"/>
                                        </p:tgtEl>
                                      </p:cBhvr>
                                    </p:animEffect>
                                  </p:childTnLst>
                                </p:cTn>
                              </p:par>
                            </p:childTnLst>
                          </p:cTn>
                        </p:par>
                        <p:par>
                          <p:cTn id="18" fill="hold">
                            <p:stCondLst>
                              <p:cond delay="3000"/>
                            </p:stCondLst>
                            <p:childTnLst>
                              <p:par>
                                <p:cTn id="19" presetID="14" presetClass="entr" presetSubtype="10" fill="hold" grpId="0" nodeType="afterEffect">
                                  <p:stCondLst>
                                    <p:cond delay="0"/>
                                  </p:stCondLst>
                                  <p:childTnLst>
                                    <p:set>
                                      <p:cBhvr>
                                        <p:cTn id="20" dur="1" fill="hold">
                                          <p:stCondLst>
                                            <p:cond delay="0"/>
                                          </p:stCondLst>
                                        </p:cTn>
                                        <p:tgtEl>
                                          <p:spTgt spid="27">
                                            <p:txEl>
                                              <p:pRg st="0" end="0"/>
                                            </p:txEl>
                                          </p:spTgt>
                                        </p:tgtEl>
                                        <p:attrNameLst>
                                          <p:attrName>style.visibility</p:attrName>
                                        </p:attrNameLst>
                                      </p:cBhvr>
                                      <p:to>
                                        <p:strVal val="visible"/>
                                      </p:to>
                                    </p:set>
                                    <p:animEffect transition="in" filter="randombar(horizontal)">
                                      <p:cBhvr>
                                        <p:cTn id="21" dur="500"/>
                                        <p:tgtEl>
                                          <p:spTgt spid="27">
                                            <p:txEl>
                                              <p:pRg st="0" end="0"/>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randombar(horizontal)">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
            <a:extLst>
              <a:ext uri="{FF2B5EF4-FFF2-40B4-BE49-F238E27FC236}">
                <a16:creationId xmlns:a16="http://schemas.microsoft.com/office/drawing/2014/main" id="{90285630-B464-4CCB-8BE5-A118AFB30AE6}"/>
              </a:ext>
            </a:extLst>
          </p:cNvPr>
          <p:cNvPicPr>
            <a:picLocks noChangeAspect="1"/>
          </p:cNvPicPr>
          <p:nvPr/>
        </p:nvPicPr>
        <p:blipFill rotWithShape="1">
          <a:blip r:embed="rId2">
            <a:extLst>
              <a:ext uri="{28A0092B-C50C-407E-A947-70E740481C1C}">
                <a14:useLocalDpi xmlns:a14="http://schemas.microsoft.com/office/drawing/2010/main" val="0"/>
              </a:ext>
            </a:extLst>
          </a:blip>
          <a:srcRect t="47824" b="28551"/>
          <a:stretch/>
        </p:blipFill>
        <p:spPr>
          <a:xfrm>
            <a:off x="-74258" y="-248185"/>
            <a:ext cx="12191980" cy="7249875"/>
          </a:xfrm>
          <a:prstGeom prst="rect">
            <a:avLst/>
          </a:prstGeom>
        </p:spPr>
      </p:pic>
      <p:grpSp>
        <p:nvGrpSpPr>
          <p:cNvPr id="18" name="Group 17">
            <a:extLst>
              <a:ext uri="{FF2B5EF4-FFF2-40B4-BE49-F238E27FC236}">
                <a16:creationId xmlns:a16="http://schemas.microsoft.com/office/drawing/2014/main" id="{21A143BF-C6D3-4ADF-8DF8-1011A3DE555E}"/>
              </a:ext>
            </a:extLst>
          </p:cNvPr>
          <p:cNvGrpSpPr/>
          <p:nvPr/>
        </p:nvGrpSpPr>
        <p:grpSpPr>
          <a:xfrm>
            <a:off x="918784" y="1286301"/>
            <a:ext cx="10415966" cy="5133549"/>
            <a:chOff x="76504" y="514663"/>
            <a:chExt cx="7485060" cy="5687287"/>
          </a:xfrm>
          <a:solidFill>
            <a:schemeClr val="bg1"/>
          </a:solidFill>
        </p:grpSpPr>
        <p:sp>
          <p:nvSpPr>
            <p:cNvPr id="19" name="Rectangle: Rounded Corners 18">
              <a:extLst>
                <a:ext uri="{FF2B5EF4-FFF2-40B4-BE49-F238E27FC236}">
                  <a16:creationId xmlns:a16="http://schemas.microsoft.com/office/drawing/2014/main" id="{E435773C-FA06-4B3D-8F54-12436573D14E}"/>
                </a:ext>
              </a:extLst>
            </p:cNvPr>
            <p:cNvSpPr/>
            <p:nvPr/>
          </p:nvSpPr>
          <p:spPr>
            <a:xfrm>
              <a:off x="139597" y="56470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xmln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0" name="Rectangle: Rounded Corners 19">
              <a:extLst>
                <a:ext uri="{FF2B5EF4-FFF2-40B4-BE49-F238E27FC236}">
                  <a16:creationId xmlns:a16="http://schemas.microsoft.com/office/drawing/2014/main" id="{75C9BE0A-47DE-472D-9747-6BE1B07A99D4}"/>
                </a:ext>
              </a:extLst>
            </p:cNvPr>
            <p:cNvSpPr/>
            <p:nvPr/>
          </p:nvSpPr>
          <p:spPr>
            <a:xfrm>
              <a:off x="112903" y="51466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xmln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a:latin typeface="Arial-Rounded" panose="020B0500000000000000" pitchFamily="34" charset="0"/>
                <a:ea typeface="Arial-Rounded" panose="020B0500000000000000" pitchFamily="34" charset="0"/>
                <a:cs typeface="Arial-Rounded" panose="020B0500000000000000" pitchFamily="34" charset="0"/>
              </a:endParaRPr>
            </a:p>
          </p:txBody>
        </p:sp>
        <p:sp>
          <p:nvSpPr>
            <p:cNvPr id="21" name="Rectangle: Rounded Corners 20">
              <a:extLst>
                <a:ext uri="{FF2B5EF4-FFF2-40B4-BE49-F238E27FC236}">
                  <a16:creationId xmlns:a16="http://schemas.microsoft.com/office/drawing/2014/main" id="{B173E5DF-7E57-41CA-85AE-8FD80EEAE3A9}"/>
                </a:ext>
              </a:extLst>
            </p:cNvPr>
            <p:cNvSpPr/>
            <p:nvPr/>
          </p:nvSpPr>
          <p:spPr>
            <a:xfrm>
              <a:off x="197063" y="557879"/>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xmln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a:latin typeface="Arial-Rounded" panose="020B0500000000000000" pitchFamily="34" charset="0"/>
                <a:ea typeface="Arial-Rounded" panose="020B0500000000000000" pitchFamily="34" charset="0"/>
                <a:cs typeface="Arial-Rounded" panose="020B0500000000000000" pitchFamily="34" charset="0"/>
              </a:endParaRPr>
            </a:p>
          </p:txBody>
        </p:sp>
        <p:sp>
          <p:nvSpPr>
            <p:cNvPr id="22" name="Rectangle: Rounded Corners 21">
              <a:extLst>
                <a:ext uri="{FF2B5EF4-FFF2-40B4-BE49-F238E27FC236}">
                  <a16:creationId xmlns:a16="http://schemas.microsoft.com/office/drawing/2014/main" id="{4B8C25CC-2F29-4A23-BEEB-75BEFF3BF724}"/>
                </a:ext>
              </a:extLst>
            </p:cNvPr>
            <p:cNvSpPr/>
            <p:nvPr/>
          </p:nvSpPr>
          <p:spPr>
            <a:xfrm>
              <a:off x="76504" y="614743"/>
              <a:ext cx="7364501" cy="5587207"/>
            </a:xfrm>
            <a:custGeom>
              <a:avLst/>
              <a:gdLst>
                <a:gd name="connsiteX0" fmla="*/ 0 w 7364501"/>
                <a:gd name="connsiteY0" fmla="*/ 726505 h 5587207"/>
                <a:gd name="connsiteX1" fmla="*/ 726505 w 7364501"/>
                <a:gd name="connsiteY1" fmla="*/ 0 h 5587207"/>
                <a:gd name="connsiteX2" fmla="*/ 1435884 w 7364501"/>
                <a:gd name="connsiteY2" fmla="*/ 0 h 5587207"/>
                <a:gd name="connsiteX3" fmla="*/ 2027033 w 7364501"/>
                <a:gd name="connsiteY3" fmla="*/ 0 h 5587207"/>
                <a:gd name="connsiteX4" fmla="*/ 2499952 w 7364501"/>
                <a:gd name="connsiteY4" fmla="*/ 0 h 5587207"/>
                <a:gd name="connsiteX5" fmla="*/ 3091101 w 7364501"/>
                <a:gd name="connsiteY5" fmla="*/ 0 h 5587207"/>
                <a:gd name="connsiteX6" fmla="*/ 3504906 w 7364501"/>
                <a:gd name="connsiteY6" fmla="*/ 0 h 5587207"/>
                <a:gd name="connsiteX7" fmla="*/ 4036940 w 7364501"/>
                <a:gd name="connsiteY7" fmla="*/ 0 h 5587207"/>
                <a:gd name="connsiteX8" fmla="*/ 4628089 w 7364501"/>
                <a:gd name="connsiteY8" fmla="*/ 0 h 5587207"/>
                <a:gd name="connsiteX9" fmla="*/ 5219238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58447 h 5587207"/>
                <a:gd name="connsiteX14" fmla="*/ 7364501 w 7364501"/>
                <a:gd name="connsiteY14" fmla="*/ 1907704 h 5587207"/>
                <a:gd name="connsiteX15" fmla="*/ 7364501 w 7364501"/>
                <a:gd name="connsiteY15" fmla="*/ 2580988 h 5587207"/>
                <a:gd name="connsiteX16" fmla="*/ 7364501 w 7364501"/>
                <a:gd name="connsiteY16" fmla="*/ 3254271 h 5587207"/>
                <a:gd name="connsiteX17" fmla="*/ 7364501 w 7364501"/>
                <a:gd name="connsiteY17" fmla="*/ 3927555 h 5587207"/>
                <a:gd name="connsiteX18" fmla="*/ 7364501 w 7364501"/>
                <a:gd name="connsiteY18" fmla="*/ 4860702 h 5587207"/>
                <a:gd name="connsiteX19" fmla="*/ 6637996 w 7364501"/>
                <a:gd name="connsiteY19" fmla="*/ 5587207 h 5587207"/>
                <a:gd name="connsiteX20" fmla="*/ 6046847 w 7364501"/>
                <a:gd name="connsiteY20" fmla="*/ 5587207 h 5587207"/>
                <a:gd name="connsiteX21" fmla="*/ 5455698 w 7364501"/>
                <a:gd name="connsiteY21" fmla="*/ 5587207 h 5587207"/>
                <a:gd name="connsiteX22" fmla="*/ 4805434 w 7364501"/>
                <a:gd name="connsiteY22" fmla="*/ 5587207 h 5587207"/>
                <a:gd name="connsiteX23" fmla="*/ 4155170 w 7364501"/>
                <a:gd name="connsiteY23" fmla="*/ 5587207 h 5587207"/>
                <a:gd name="connsiteX24" fmla="*/ 3623136 w 7364501"/>
                <a:gd name="connsiteY24" fmla="*/ 5587207 h 5587207"/>
                <a:gd name="connsiteX25" fmla="*/ 3209331 w 7364501"/>
                <a:gd name="connsiteY25" fmla="*/ 5587207 h 5587207"/>
                <a:gd name="connsiteX26" fmla="*/ 2795527 w 7364501"/>
                <a:gd name="connsiteY26" fmla="*/ 5587207 h 5587207"/>
                <a:gd name="connsiteX27" fmla="*/ 2322608 w 7364501"/>
                <a:gd name="connsiteY27" fmla="*/ 5587207 h 5587207"/>
                <a:gd name="connsiteX28" fmla="*/ 1908803 w 7364501"/>
                <a:gd name="connsiteY28" fmla="*/ 5587207 h 5587207"/>
                <a:gd name="connsiteX29" fmla="*/ 726505 w 7364501"/>
                <a:gd name="connsiteY29" fmla="*/ 5587207 h 5587207"/>
                <a:gd name="connsiteX30" fmla="*/ 0 w 7364501"/>
                <a:gd name="connsiteY30" fmla="*/ 4860702 h 5587207"/>
                <a:gd name="connsiteX31" fmla="*/ 0 w 7364501"/>
                <a:gd name="connsiteY31" fmla="*/ 4228760 h 5587207"/>
                <a:gd name="connsiteX32" fmla="*/ 0 w 7364501"/>
                <a:gd name="connsiteY32" fmla="*/ 3638161 h 5587207"/>
                <a:gd name="connsiteX33" fmla="*/ 0 w 7364501"/>
                <a:gd name="connsiteY33" fmla="*/ 3006219 h 5587207"/>
                <a:gd name="connsiteX34" fmla="*/ 0 w 7364501"/>
                <a:gd name="connsiteY34" fmla="*/ 2415620 h 5587207"/>
                <a:gd name="connsiteX35" fmla="*/ 0 w 7364501"/>
                <a:gd name="connsiteY35" fmla="*/ 1825020 h 5587207"/>
                <a:gd name="connsiteX36" fmla="*/ 0 w 7364501"/>
                <a:gd name="connsiteY36"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364501" h="5587207"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noFill/>
            <a:ln w="28575" cap="flat">
              <a:solidFill>
                <a:schemeClr val="accent6"/>
              </a:solidFill>
              <a:extLst>
                <a:ext uri="{C807C97D-BFC1-408E-A445-0C87EB9F89A2}">
                  <ask:lineSketchStyleProps xmlns:ask="http://schemas.microsoft.com/office/drawing/2018/sketchyshapes" xmln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dirty="0">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23" name="Content Placeholder 2">
            <a:extLst>
              <a:ext uri="{FF2B5EF4-FFF2-40B4-BE49-F238E27FC236}">
                <a16:creationId xmlns:a16="http://schemas.microsoft.com/office/drawing/2014/main" id="{B437C7C8-A524-4BC4-8FBD-6B69CDC2F001}"/>
              </a:ext>
            </a:extLst>
          </p:cNvPr>
          <p:cNvSpPr txBox="1">
            <a:spLocks/>
          </p:cNvSpPr>
          <p:nvPr/>
        </p:nvSpPr>
        <p:spPr>
          <a:xfrm>
            <a:off x="1807429" y="1740569"/>
            <a:ext cx="8994268" cy="506758"/>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vi-VN" sz="2800" dirty="0">
                <a:latin typeface="Times New Roman" panose="02020603050405020304" pitchFamily="18" charset="0"/>
                <a:ea typeface="Arial-Rounded" panose="020B0500000000000000" pitchFamily="34" charset="0"/>
                <a:cs typeface="Times New Roman" panose="02020603050405020304" pitchFamily="18" charset="0"/>
              </a:rPr>
              <a:t>Khổ thơ đầu cho biết bạn nhỏ yêu em gái về điều gì?</a:t>
            </a:r>
            <a:endParaRPr lang="en-US" sz="2800" dirty="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24" name="Content Placeholder 2">
            <a:extLst>
              <a:ext uri="{FF2B5EF4-FFF2-40B4-BE49-F238E27FC236}">
                <a16:creationId xmlns:a16="http://schemas.microsoft.com/office/drawing/2014/main" id="{6B463207-EF6A-4106-97B1-51C378D82D12}"/>
              </a:ext>
            </a:extLst>
          </p:cNvPr>
          <p:cNvSpPr txBox="1">
            <a:spLocks/>
          </p:cNvSpPr>
          <p:nvPr/>
        </p:nvSpPr>
        <p:spPr>
          <a:xfrm>
            <a:off x="1808587" y="2550895"/>
            <a:ext cx="8952986"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vi-VN" dirty="0">
                <a:latin typeface="Times New Roman" panose="02020603050405020304" pitchFamily="18" charset="0"/>
                <a:ea typeface="Arial-Rounded" panose="020B0500000000000000" pitchFamily="34" charset="0"/>
                <a:cs typeface="Times New Roman" panose="02020603050405020304" pitchFamily="18" charset="0"/>
              </a:rPr>
              <a:t>Trong khổ thơ 2 và 3, bạn nhỏ tả em gái mình đáng yêu như thế nào?</a:t>
            </a:r>
          </a:p>
        </p:txBody>
      </p:sp>
      <p:sp>
        <p:nvSpPr>
          <p:cNvPr id="25" name="Content Placeholder 2">
            <a:extLst>
              <a:ext uri="{FF2B5EF4-FFF2-40B4-BE49-F238E27FC236}">
                <a16:creationId xmlns:a16="http://schemas.microsoft.com/office/drawing/2014/main" id="{F802188C-28D9-4422-93B3-42B9EF7E7C87}"/>
              </a:ext>
            </a:extLst>
          </p:cNvPr>
          <p:cNvSpPr txBox="1">
            <a:spLocks/>
          </p:cNvSpPr>
          <p:nvPr/>
        </p:nvSpPr>
        <p:spPr>
          <a:xfrm>
            <a:off x="1806016" y="3538799"/>
            <a:ext cx="10041836"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vi-VN" dirty="0">
                <a:latin typeface="Times New Roman" panose="02020603050405020304" pitchFamily="18" charset="0"/>
                <a:ea typeface="Arial-Rounded" panose="020B0500000000000000" pitchFamily="34" charset="0"/>
                <a:cs typeface="Times New Roman" panose="02020603050405020304" pitchFamily="18" charset="0"/>
              </a:rPr>
              <a:t>Khổ thơ nào cho thấy bạn nhỏ được em gái rất yêu quý?</a:t>
            </a:r>
            <a:endParaRPr lang="en-US" dirty="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26" name="Content Placeholder 2">
            <a:extLst>
              <a:ext uri="{FF2B5EF4-FFF2-40B4-BE49-F238E27FC236}">
                <a16:creationId xmlns:a16="http://schemas.microsoft.com/office/drawing/2014/main" id="{AC3C6CFC-206E-4C76-9C37-F0A5A662BFBD}"/>
              </a:ext>
            </a:extLst>
          </p:cNvPr>
          <p:cNvSpPr txBox="1">
            <a:spLocks/>
          </p:cNvSpPr>
          <p:nvPr/>
        </p:nvSpPr>
        <p:spPr>
          <a:xfrm>
            <a:off x="1950305" y="4319051"/>
            <a:ext cx="9024418"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latin typeface="Times New Roman" panose="02020603050405020304" pitchFamily="18" charset="0"/>
                <a:ea typeface="Arial-Rounded" panose="020B0500000000000000" pitchFamily="34" charset="0"/>
                <a:cs typeface="Times New Roman" panose="02020603050405020304" pitchFamily="18" charset="0"/>
              </a:rPr>
              <a:t>Chi </a:t>
            </a:r>
            <a:r>
              <a:rPr lang="en-US" dirty="0" err="1">
                <a:latin typeface="Times New Roman" panose="02020603050405020304" pitchFamily="18" charset="0"/>
                <a:ea typeface="Arial-Rounded" panose="020B0500000000000000" pitchFamily="34" charset="0"/>
                <a:cs typeface="Times New Roman" panose="02020603050405020304" pitchFamily="18" charset="0"/>
              </a:rPr>
              <a:t>tiết</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nào</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cho</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thấy</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bạn</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nhỏ</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rất</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hiểu</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sở</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thích</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tính</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tình</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của</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em</a:t>
            </a:r>
            <a:r>
              <a:rPr lang="en-US" dirty="0">
                <a:latin typeface="Times New Roman" panose="02020603050405020304" pitchFamily="18" charset="0"/>
                <a:ea typeface="Arial-Rounded" panose="020B0500000000000000" pitchFamily="34" charset="0"/>
                <a:cs typeface="Times New Roman" panose="02020603050405020304" pitchFamily="18" charset="0"/>
              </a:rPr>
              <a:t> </a:t>
            </a:r>
            <a:r>
              <a:rPr lang="en-US" dirty="0" err="1">
                <a:latin typeface="Times New Roman" panose="02020603050405020304" pitchFamily="18" charset="0"/>
                <a:ea typeface="Arial-Rounded" panose="020B0500000000000000" pitchFamily="34" charset="0"/>
                <a:cs typeface="Times New Roman" panose="02020603050405020304" pitchFamily="18" charset="0"/>
              </a:rPr>
              <a:t>mình</a:t>
            </a:r>
            <a:r>
              <a:rPr lang="en-US" dirty="0">
                <a:latin typeface="Times New Roman" panose="02020603050405020304" pitchFamily="18" charset="0"/>
                <a:ea typeface="Arial-Rounded" panose="020B0500000000000000" pitchFamily="34" charset="0"/>
                <a:cs typeface="Times New Roman" panose="02020603050405020304" pitchFamily="18" charset="0"/>
              </a:rPr>
              <a:t>?</a:t>
            </a:r>
          </a:p>
        </p:txBody>
      </p:sp>
      <p:pic>
        <p:nvPicPr>
          <p:cNvPr id="27" name="Picture 26" descr="A picture containing text&#10;&#10;Description automatically generated">
            <a:extLst>
              <a:ext uri="{FF2B5EF4-FFF2-40B4-BE49-F238E27FC236}">
                <a16:creationId xmlns:a16="http://schemas.microsoft.com/office/drawing/2014/main" id="{CDFD81FF-F864-4B6F-BB15-98EDF33D9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1400" y="1838807"/>
            <a:ext cx="407442" cy="713024"/>
          </a:xfrm>
          <a:prstGeom prst="rect">
            <a:avLst/>
          </a:prstGeom>
        </p:spPr>
      </p:pic>
      <p:pic>
        <p:nvPicPr>
          <p:cNvPr id="28" name="Picture 27" descr="A picture containing text, clipart&#10;&#10;Description automatically generated">
            <a:extLst>
              <a:ext uri="{FF2B5EF4-FFF2-40B4-BE49-F238E27FC236}">
                <a16:creationId xmlns:a16="http://schemas.microsoft.com/office/drawing/2014/main" id="{3078CDCE-269B-416D-B5B3-14B8C738AB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24186">
            <a:off x="1246938" y="2827789"/>
            <a:ext cx="582868" cy="718682"/>
          </a:xfrm>
          <a:prstGeom prst="rect">
            <a:avLst/>
          </a:prstGeom>
        </p:spPr>
      </p:pic>
      <p:pic>
        <p:nvPicPr>
          <p:cNvPr id="29" name="Picture 28" descr="A picture containing text, clipart, vector graphics&#10;&#10;Description automatically generated">
            <a:extLst>
              <a:ext uri="{FF2B5EF4-FFF2-40B4-BE49-F238E27FC236}">
                <a16:creationId xmlns:a16="http://schemas.microsoft.com/office/drawing/2014/main" id="{C2BACB49-0206-4F4B-9388-8074E9D24B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6421" y="3676997"/>
            <a:ext cx="481008" cy="730000"/>
          </a:xfrm>
          <a:prstGeom prst="rect">
            <a:avLst/>
          </a:prstGeom>
        </p:spPr>
      </p:pic>
      <p:pic>
        <p:nvPicPr>
          <p:cNvPr id="30" name="Picture 29" descr="A picture containing text, clipart, vector graphics&#10;&#10;Description automatically generated">
            <a:extLst>
              <a:ext uri="{FF2B5EF4-FFF2-40B4-BE49-F238E27FC236}">
                <a16:creationId xmlns:a16="http://schemas.microsoft.com/office/drawing/2014/main" id="{ACB77395-F084-434D-846E-42827D232C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86" y="4602641"/>
            <a:ext cx="543256" cy="769613"/>
          </a:xfrm>
          <a:prstGeom prst="rect">
            <a:avLst/>
          </a:prstGeom>
        </p:spPr>
      </p:pic>
      <p:sp>
        <p:nvSpPr>
          <p:cNvPr id="31" name="Rectangle: Rounded Corners 30">
            <a:extLst>
              <a:ext uri="{FF2B5EF4-FFF2-40B4-BE49-F238E27FC236}">
                <a16:creationId xmlns:a16="http://schemas.microsoft.com/office/drawing/2014/main" id="{72B57EED-3320-466F-AF5D-0F1A9DB6AD16}"/>
              </a:ext>
            </a:extLst>
          </p:cNvPr>
          <p:cNvSpPr/>
          <p:nvPr/>
        </p:nvSpPr>
        <p:spPr>
          <a:xfrm>
            <a:off x="3414242" y="210229"/>
            <a:ext cx="5363515" cy="861773"/>
          </a:xfrm>
          <a:prstGeom prst="roundRect">
            <a:avLst/>
          </a:prstGeom>
          <a:solidFill>
            <a:srgbClr val="FFFF66"/>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sp>
        <p:nvSpPr>
          <p:cNvPr id="32" name="TextBox 31">
            <a:extLst>
              <a:ext uri="{FF2B5EF4-FFF2-40B4-BE49-F238E27FC236}">
                <a16:creationId xmlns:a16="http://schemas.microsoft.com/office/drawing/2014/main" id="{411940A0-9CD0-4A40-9639-DC0BB3517135}"/>
              </a:ext>
            </a:extLst>
          </p:cNvPr>
          <p:cNvSpPr txBox="1"/>
          <p:nvPr/>
        </p:nvSpPr>
        <p:spPr>
          <a:xfrm>
            <a:off x="3389853" y="220356"/>
            <a:ext cx="5306062" cy="861774"/>
          </a:xfrm>
          <a:prstGeom prst="rect">
            <a:avLst/>
          </a:prstGeom>
          <a:noFill/>
        </p:spPr>
        <p:txBody>
          <a:bodyPr wrap="square" rtlCol="0">
            <a:spAutoFit/>
          </a:bodyPr>
          <a:lstStyle/>
          <a:p>
            <a:pPr algn="ctr"/>
            <a:r>
              <a:rPr lang="en-US" sz="50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CÙNG TÌM HIỂU</a:t>
            </a:r>
          </a:p>
        </p:txBody>
      </p:sp>
      <p:pic>
        <p:nvPicPr>
          <p:cNvPr id="33" name="Picture 4" descr="Số 5 có ý nghĩa gì? - Ý nghĩa của số 5 - HoaTieu.vn">
            <a:extLst>
              <a:ext uri="{FF2B5EF4-FFF2-40B4-BE49-F238E27FC236}">
                <a16:creationId xmlns:a16="http://schemas.microsoft.com/office/drawing/2014/main" id="{EE70D994-3788-485C-8917-E6B92478364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36130" y="5342989"/>
            <a:ext cx="863340" cy="8633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4" name="Content Placeholder 2">
            <a:extLst>
              <a:ext uri="{FF2B5EF4-FFF2-40B4-BE49-F238E27FC236}">
                <a16:creationId xmlns:a16="http://schemas.microsoft.com/office/drawing/2014/main" id="{D3174513-548C-4DCE-9093-9E91887C2D0B}"/>
              </a:ext>
            </a:extLst>
          </p:cNvPr>
          <p:cNvSpPr txBox="1">
            <a:spLocks/>
          </p:cNvSpPr>
          <p:nvPr/>
        </p:nvSpPr>
        <p:spPr>
          <a:xfrm>
            <a:off x="2090018" y="5272998"/>
            <a:ext cx="8971925"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vi-VN" dirty="0">
                <a:latin typeface="Times New Roman" panose="02020603050405020304" pitchFamily="18" charset="0"/>
                <a:ea typeface="Arial-Rounded" panose="020B0500000000000000" pitchFamily="34" charset="0"/>
                <a:cs typeface="Times New Roman" panose="02020603050405020304" pitchFamily="18" charset="0"/>
              </a:rPr>
              <a:t>Bài thơ cho em hiểu điều gì về tình cảm chị em trong gia đình?</a:t>
            </a:r>
            <a:endParaRPr lang="en-US" dirty="0" err="1">
              <a:latin typeface="Times New Roman" panose="02020603050405020304" pitchFamily="18" charset="0"/>
              <a:ea typeface="Arial-Rounded" panose="020B0500000000000000" pitchFamily="34" charset="0"/>
              <a:cs typeface="Times New Roman" panose="02020603050405020304" pitchFamily="18" charset="0"/>
            </a:endParaRPr>
          </a:p>
        </p:txBody>
      </p:sp>
    </p:spTree>
    <p:extLst>
      <p:ext uri="{BB962C8B-B14F-4D97-AF65-F5344CB8AC3E}">
        <p14:creationId xmlns:p14="http://schemas.microsoft.com/office/powerpoint/2010/main" val="146960909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xEl>
                                              <p:pRg st="0" end="0"/>
                                            </p:txEl>
                                          </p:spTgt>
                                        </p:tgtEl>
                                        <p:attrNameLst>
                                          <p:attrName>style.visibility</p:attrName>
                                        </p:attrNameLst>
                                      </p:cBhvr>
                                      <p:to>
                                        <p:strVal val="visible"/>
                                      </p:to>
                                    </p:set>
                                    <p:animEffect transition="in" filter="fade">
                                      <p:cBhvr>
                                        <p:cTn id="10" dur="500"/>
                                        <p:tgtEl>
                                          <p:spTgt spid="2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22" presetClass="entr" presetSubtype="8" fill="hold" grpId="0" nodeType="withEffect">
                                  <p:stCondLst>
                                    <p:cond delay="0"/>
                                  </p:stCondLst>
                                  <p:iterate type="lt">
                                    <p:tmPct val="0"/>
                                  </p:iterate>
                                  <p:childTnLst>
                                    <p:set>
                                      <p:cBhvr>
                                        <p:cTn id="36" dur="1" fill="hold">
                                          <p:stCondLst>
                                            <p:cond delay="0"/>
                                          </p:stCondLst>
                                        </p:cTn>
                                        <p:tgtEl>
                                          <p:spTgt spid="32"/>
                                        </p:tgtEl>
                                        <p:attrNameLst>
                                          <p:attrName>style.visibility</p:attrName>
                                        </p:attrNameLst>
                                      </p:cBhvr>
                                      <p:to>
                                        <p:strVal val="visible"/>
                                      </p:to>
                                    </p:set>
                                    <p:animEffect transition="in" filter="wipe(left)">
                                      <p:cBhvr>
                                        <p:cTn id="37" dur="2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200"/>
                                        <p:tgtEl>
                                          <p:spTgt spid="31"/>
                                        </p:tgtEl>
                                      </p:cBhvr>
                                    </p:animEffect>
                                  </p:childTnLst>
                                </p:cTn>
                              </p:par>
                            </p:childTnLst>
                          </p:cTn>
                        </p:par>
                        <p:par>
                          <p:cTn id="41" fill="hold">
                            <p:stCondLst>
                              <p:cond delay="500"/>
                            </p:stCondLst>
                            <p:childTnLst>
                              <p:par>
                                <p:cTn id="42" presetID="34" presetClass="emph" presetSubtype="0" fill="hold" grpId="1" nodeType="afterEffect">
                                  <p:stCondLst>
                                    <p:cond delay="0"/>
                                  </p:stCondLst>
                                  <p:iterate type="lt">
                                    <p:tmPct val="10000"/>
                                  </p:iterate>
                                  <p:childTnLst>
                                    <p:animMotion origin="layout" path="M 0.0 0.0 L 0.0 -0.07213" pathEditMode="relative" ptsTypes="">
                                      <p:cBhvr>
                                        <p:cTn id="43" dur="250" accel="50000" decel="50000" autoRev="1" fill="hold">
                                          <p:stCondLst>
                                            <p:cond delay="0"/>
                                          </p:stCondLst>
                                        </p:cTn>
                                        <p:tgtEl>
                                          <p:spTgt spid="32"/>
                                        </p:tgtEl>
                                        <p:attrNameLst>
                                          <p:attrName>ppt_x</p:attrName>
                                          <p:attrName>ppt_y</p:attrName>
                                        </p:attrNameLst>
                                      </p:cBhvr>
                                    </p:animMotion>
                                    <p:animRot by="1500000">
                                      <p:cBhvr>
                                        <p:cTn id="44" dur="125" fill="hold">
                                          <p:stCondLst>
                                            <p:cond delay="0"/>
                                          </p:stCondLst>
                                        </p:cTn>
                                        <p:tgtEl>
                                          <p:spTgt spid="32"/>
                                        </p:tgtEl>
                                        <p:attrNameLst>
                                          <p:attrName>r</p:attrName>
                                        </p:attrNameLst>
                                      </p:cBhvr>
                                    </p:animRot>
                                    <p:animRot by="-1500000">
                                      <p:cBhvr>
                                        <p:cTn id="45" dur="125" fill="hold">
                                          <p:stCondLst>
                                            <p:cond delay="125"/>
                                          </p:stCondLst>
                                        </p:cTn>
                                        <p:tgtEl>
                                          <p:spTgt spid="32"/>
                                        </p:tgtEl>
                                        <p:attrNameLst>
                                          <p:attrName>r</p:attrName>
                                        </p:attrNameLst>
                                      </p:cBhvr>
                                    </p:animRot>
                                    <p:animRot by="-1500000">
                                      <p:cBhvr>
                                        <p:cTn id="46" dur="125" fill="hold">
                                          <p:stCondLst>
                                            <p:cond delay="250"/>
                                          </p:stCondLst>
                                        </p:cTn>
                                        <p:tgtEl>
                                          <p:spTgt spid="32"/>
                                        </p:tgtEl>
                                        <p:attrNameLst>
                                          <p:attrName>r</p:attrName>
                                        </p:attrNameLst>
                                      </p:cBhvr>
                                    </p:animRot>
                                    <p:animRot by="1500000">
                                      <p:cBhvr>
                                        <p:cTn id="47" dur="125" fill="hold">
                                          <p:stCondLst>
                                            <p:cond delay="375"/>
                                          </p:stCondLst>
                                        </p:cTn>
                                        <p:tgtEl>
                                          <p:spTgt spid="32"/>
                                        </p:tgtEl>
                                        <p:attrNameLst>
                                          <p:attrName>r</p:attrName>
                                        </p:attrNameLst>
                                      </p:cBhvr>
                                    </p:animRo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par>
                                <p:cTn id="53" presetID="10" presetClass="entr" presetSubtype="0"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24" grpId="0"/>
      <p:bldP spid="25" grpId="0"/>
      <p:bldP spid="26" grpId="0"/>
      <p:bldP spid="31" grpId="0" animBg="1"/>
      <p:bldP spid="32" grpId="0"/>
      <p:bldP spid="32" grpId="1"/>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3">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4" name="矩形: 圆角 3">
            <a:extLst>
              <a:ext uri="{FF2B5EF4-FFF2-40B4-BE49-F238E27FC236}">
                <a16:creationId xmlns:a16="http://schemas.microsoft.com/office/drawing/2014/main" id="{4C46A30C-E484-46B9-B632-A945EDF1378A}"/>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Rectangle 15">
            <a:extLst>
              <a:ext uri="{FF2B5EF4-FFF2-40B4-BE49-F238E27FC236}">
                <a16:creationId xmlns:a16="http://schemas.microsoft.com/office/drawing/2014/main" id="{1F00DECF-16D0-4CFB-8C2F-CC0BE121FCA8}"/>
              </a:ext>
            </a:extLst>
          </p:cNvPr>
          <p:cNvSpPr/>
          <p:nvPr/>
        </p:nvSpPr>
        <p:spPr>
          <a:xfrm>
            <a:off x="1392106" y="677295"/>
            <a:ext cx="3366143"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Cùng</a:t>
            </a:r>
            <a:r>
              <a:rPr kumimoji="0" lang="en-US" altLang="zh-CN"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tìm</a:t>
            </a:r>
            <a:r>
              <a:rPr kumimoji="0" lang="en-US" altLang="zh-CN"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hiểu</a:t>
            </a:r>
            <a:endParaRPr kumimoji="0" lang="zh-CN" altLang="en-US"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pic>
        <p:nvPicPr>
          <p:cNvPr id="18" name="Picture 17">
            <a:extLst>
              <a:ext uri="{FF2B5EF4-FFF2-40B4-BE49-F238E27FC236}">
                <a16:creationId xmlns:a16="http://schemas.microsoft.com/office/drawing/2014/main" id="{41FCFF82-2544-4B22-98B7-F0FF75087F51}"/>
              </a:ext>
            </a:extLst>
          </p:cNvPr>
          <p:cNvPicPr>
            <a:picLocks noChangeAspect="1"/>
          </p:cNvPicPr>
          <p:nvPr/>
        </p:nvPicPr>
        <p:blipFill>
          <a:blip r:embed="rId4"/>
          <a:stretch>
            <a:fillRect/>
          </a:stretch>
        </p:blipFill>
        <p:spPr>
          <a:xfrm rot="16200000">
            <a:off x="995027" y="755673"/>
            <a:ext cx="511318" cy="511318"/>
          </a:xfrm>
          <a:prstGeom prst="rect">
            <a:avLst/>
          </a:prstGeom>
        </p:spPr>
      </p:pic>
      <p:grpSp>
        <p:nvGrpSpPr>
          <p:cNvPr id="19" name="PA_库_组合 5">
            <a:extLst>
              <a:ext uri="{FF2B5EF4-FFF2-40B4-BE49-F238E27FC236}">
                <a16:creationId xmlns:a16="http://schemas.microsoft.com/office/drawing/2014/main" id="{6FB966F5-75F4-4CF0-A019-DEE3F937B639}"/>
              </a:ext>
            </a:extLst>
          </p:cNvPr>
          <p:cNvGrpSpPr/>
          <p:nvPr>
            <p:custDataLst>
              <p:tags r:id="rId1"/>
            </p:custDataLst>
          </p:nvPr>
        </p:nvGrpSpPr>
        <p:grpSpPr>
          <a:xfrm>
            <a:off x="964908" y="1296691"/>
            <a:ext cx="587835" cy="706091"/>
            <a:chOff x="1836100" y="2332000"/>
            <a:chExt cx="1572829" cy="862059"/>
          </a:xfrm>
        </p:grpSpPr>
        <p:sp>
          <p:nvSpPr>
            <p:cNvPr id="24" name="任意多边形 10">
              <a:extLst>
                <a:ext uri="{FF2B5EF4-FFF2-40B4-BE49-F238E27FC236}">
                  <a16:creationId xmlns:a16="http://schemas.microsoft.com/office/drawing/2014/main" id="{01F8AFD0-4D75-413B-B43E-41BB6692CA88}"/>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5" name="任意多边形 11">
              <a:extLst>
                <a:ext uri="{FF2B5EF4-FFF2-40B4-BE49-F238E27FC236}">
                  <a16:creationId xmlns:a16="http://schemas.microsoft.com/office/drawing/2014/main" id="{B52AEBD2-2FFD-4BE5-945C-F0BA94C37139}"/>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文本框 12">
              <a:extLst>
                <a:ext uri="{FF2B5EF4-FFF2-40B4-BE49-F238E27FC236}">
                  <a16:creationId xmlns:a16="http://schemas.microsoft.com/office/drawing/2014/main" id="{C73EF4CE-B7A7-4EB0-AEFB-F1BF1DF62521}"/>
                </a:ext>
              </a:extLst>
            </p:cNvPr>
            <p:cNvSpPr txBox="1"/>
            <p:nvPr/>
          </p:nvSpPr>
          <p:spPr>
            <a:xfrm>
              <a:off x="2222349" y="2332000"/>
              <a:ext cx="756775" cy="862059"/>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Arial-Rounded" panose="020B0500000000000000" pitchFamily="34" charset="0"/>
                  <a:ea typeface="Arial-Rounded" panose="020B0500000000000000" pitchFamily="34" charset="0"/>
                  <a:cs typeface="Arial-Rounded" panose="020B0500000000000000" pitchFamily="34" charset="0"/>
                </a:rPr>
                <a:t>1</a:t>
              </a:r>
            </a:p>
          </p:txBody>
        </p:sp>
      </p:grpSp>
      <p:sp>
        <p:nvSpPr>
          <p:cNvPr id="27" name="Rectangle 26">
            <a:extLst>
              <a:ext uri="{FF2B5EF4-FFF2-40B4-BE49-F238E27FC236}">
                <a16:creationId xmlns:a16="http://schemas.microsoft.com/office/drawing/2014/main" id="{0A20C433-DF1F-4214-9169-CF8A6BA870BA}"/>
              </a:ext>
            </a:extLst>
          </p:cNvPr>
          <p:cNvSpPr/>
          <p:nvPr/>
        </p:nvSpPr>
        <p:spPr>
          <a:xfrm>
            <a:off x="1697101" y="1347255"/>
            <a:ext cx="9762841" cy="584775"/>
          </a:xfrm>
          <a:prstGeom prst="rect">
            <a:avLst/>
          </a:prstGeom>
        </p:spPr>
        <p:txBody>
          <a:bodyPr wrap="square">
            <a:spAutoFit/>
          </a:bodyPr>
          <a:lstStyle/>
          <a:p>
            <a:pPr lvl="0" algn="just" defTabSz="457200">
              <a:defRPr/>
            </a:pPr>
            <a:r>
              <a:rPr lang="vi-VN" altLang="zh-CN" sz="3200" b="1"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Khổ thơ đầu cho biết bạn nhỏ yêu em gái về điều gì?</a:t>
            </a:r>
          </a:p>
        </p:txBody>
      </p:sp>
      <p:grpSp>
        <p:nvGrpSpPr>
          <p:cNvPr id="28" name="Group 27">
            <a:extLst>
              <a:ext uri="{FF2B5EF4-FFF2-40B4-BE49-F238E27FC236}">
                <a16:creationId xmlns:a16="http://schemas.microsoft.com/office/drawing/2014/main" id="{205F9819-56E3-4DFE-A643-D01D0AC69325}"/>
              </a:ext>
            </a:extLst>
          </p:cNvPr>
          <p:cNvGrpSpPr/>
          <p:nvPr/>
        </p:nvGrpSpPr>
        <p:grpSpPr>
          <a:xfrm>
            <a:off x="979503" y="2497969"/>
            <a:ext cx="10242870" cy="2311351"/>
            <a:chOff x="951517" y="2833288"/>
            <a:chExt cx="5897324" cy="2311351"/>
          </a:xfrm>
        </p:grpSpPr>
        <p:sp>
          <p:nvSpPr>
            <p:cNvPr id="29" name="TextBox 28">
              <a:extLst>
                <a:ext uri="{FF2B5EF4-FFF2-40B4-BE49-F238E27FC236}">
                  <a16:creationId xmlns:a16="http://schemas.microsoft.com/office/drawing/2014/main" id="{F67CA6A7-27D4-467B-BD52-4876F2651BD0}"/>
                </a:ext>
              </a:extLst>
            </p:cNvPr>
            <p:cNvSpPr txBox="1"/>
            <p:nvPr/>
          </p:nvSpPr>
          <p:spPr>
            <a:xfrm>
              <a:off x="990524" y="3011949"/>
              <a:ext cx="5858317" cy="1446550"/>
            </a:xfrm>
            <a:prstGeom prst="rect">
              <a:avLst/>
            </a:prstGeom>
            <a:noFill/>
            <a:ln w="57150">
              <a:noFill/>
            </a:ln>
          </p:spPr>
          <p:txBody>
            <a:bodyPr wrap="square">
              <a:spAutoFit/>
            </a:bodyPr>
            <a:lstStyle/>
            <a:p>
              <a:pPr algn="just"/>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Bạn</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nhỏ</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yêu</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em</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gái</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vì</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em</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cười</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rúc</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rích</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mỗi</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khi</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bạn</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nhỏ</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nói</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400" b="0"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đùa</a:t>
              </a:r>
              <a:r>
                <a:rPr lang="en-US"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a:t>
              </a:r>
              <a:endParaRPr lang="vi-VN" sz="44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30" name="Rectangle 29">
              <a:extLst>
                <a:ext uri="{FF2B5EF4-FFF2-40B4-BE49-F238E27FC236}">
                  <a16:creationId xmlns:a16="http://schemas.microsoft.com/office/drawing/2014/main" id="{0CF9DF8C-1A2F-42D3-AAAF-33009768E27B}"/>
                </a:ext>
              </a:extLst>
            </p:cNvPr>
            <p:cNvSpPr/>
            <p:nvPr/>
          </p:nvSpPr>
          <p:spPr>
            <a:xfrm>
              <a:off x="951517" y="2833288"/>
              <a:ext cx="5877908" cy="2311351"/>
            </a:xfrm>
            <a:prstGeom prst="rect">
              <a:avLst/>
            </a:prstGeom>
            <a:noFill/>
            <a:ln w="57150">
              <a:solidFill>
                <a:srgbClr val="3E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grpSp>
      <p:grpSp>
        <p:nvGrpSpPr>
          <p:cNvPr id="31" name="Group 30">
            <a:extLst>
              <a:ext uri="{FF2B5EF4-FFF2-40B4-BE49-F238E27FC236}">
                <a16:creationId xmlns:a16="http://schemas.microsoft.com/office/drawing/2014/main" id="{BBB3BDBD-3F80-4239-9CB7-23EDCFB2A331}"/>
              </a:ext>
            </a:extLst>
          </p:cNvPr>
          <p:cNvGrpSpPr/>
          <p:nvPr/>
        </p:nvGrpSpPr>
        <p:grpSpPr>
          <a:xfrm>
            <a:off x="2478410" y="3640679"/>
            <a:ext cx="7579990" cy="4890943"/>
            <a:chOff x="2210738" y="-1461943"/>
            <a:chExt cx="9410579" cy="4890943"/>
          </a:xfrm>
        </p:grpSpPr>
        <p:grpSp>
          <p:nvGrpSpPr>
            <p:cNvPr id="32" name="Group 31">
              <a:extLst>
                <a:ext uri="{FF2B5EF4-FFF2-40B4-BE49-F238E27FC236}">
                  <a16:creationId xmlns:a16="http://schemas.microsoft.com/office/drawing/2014/main" id="{62B792A5-5740-4AB1-98A3-456A729FD3F3}"/>
                </a:ext>
              </a:extLst>
            </p:cNvPr>
            <p:cNvGrpSpPr/>
            <p:nvPr/>
          </p:nvGrpSpPr>
          <p:grpSpPr>
            <a:xfrm>
              <a:off x="3320903" y="-1461943"/>
              <a:ext cx="8300414" cy="4890943"/>
              <a:chOff x="3637968" y="-666044"/>
              <a:chExt cx="7054397" cy="4648755"/>
            </a:xfrm>
          </p:grpSpPr>
          <p:pic>
            <p:nvPicPr>
              <p:cNvPr id="34" name="Picture 4">
                <a:extLst>
                  <a:ext uri="{FF2B5EF4-FFF2-40B4-BE49-F238E27FC236}">
                    <a16:creationId xmlns:a16="http://schemas.microsoft.com/office/drawing/2014/main" id="{5FE7CAF9-6940-4D40-BBF7-33D33244121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6944" r="93611">
                            <a14:foregroundMark x1="7222" y1="46944" x2="7222" y2="46944"/>
                            <a14:foregroundMark x1="93611" y1="40556" x2="93611" y2="40556"/>
                          </a14:backgroundRemoval>
                        </a14:imgEffect>
                      </a14:imgLayer>
                    </a14:imgProps>
                  </a:ext>
                  <a:ext uri="{28A0092B-C50C-407E-A947-70E740481C1C}">
                    <a14:useLocalDpi xmlns:a14="http://schemas.microsoft.com/office/drawing/2010/main" val="0"/>
                  </a:ext>
                </a:extLst>
              </a:blip>
              <a:srcRect/>
              <a:stretch>
                <a:fillRect/>
              </a:stretch>
            </p:blipFill>
            <p:spPr bwMode="auto">
              <a:xfrm>
                <a:off x="3637968" y="-666044"/>
                <a:ext cx="7054397" cy="4648755"/>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5001429F-CF24-4436-8766-9D2762971568}"/>
                  </a:ext>
                </a:extLst>
              </p:cNvPr>
              <p:cNvSpPr txBox="1"/>
              <p:nvPr/>
            </p:nvSpPr>
            <p:spPr>
              <a:xfrm>
                <a:off x="4096133" y="1019935"/>
                <a:ext cx="6596230" cy="61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Đọc</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kĩ</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đoạn</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văn</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đầu</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tiên</a:t>
                </a: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grpSp>
        <p:pic>
          <p:nvPicPr>
            <p:cNvPr id="33" name="Picture 2" descr="Khỉ dễ thương cầm chuối biểu tượng hoạt hình vector minh họa.  khái niệm biểu tượng thực phẩm động vật bị cô lập vector cao cấp.  phong cách hoạt hình phẳng Miễn phí Vector">
              <a:extLst>
                <a:ext uri="{FF2B5EF4-FFF2-40B4-BE49-F238E27FC236}">
                  <a16:creationId xmlns:a16="http://schemas.microsoft.com/office/drawing/2014/main" id="{0DB00E90-FDA4-41AB-9E2E-ABD78699006E}"/>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backgroundMark x1="37220" y1="46805" x2="37220" y2="46805"/>
                          <a14:backgroundMark x1="33227" y1="49042" x2="33227" y2="49042"/>
                        </a14:backgroundRemoval>
                      </a14:imgEffect>
                    </a14:imgLayer>
                  </a14:imgProps>
                </a:ext>
                <a:ext uri="{28A0092B-C50C-407E-A947-70E740481C1C}">
                  <a14:useLocalDpi xmlns:a14="http://schemas.microsoft.com/office/drawing/2010/main" val="0"/>
                </a:ext>
              </a:extLst>
            </a:blip>
            <a:srcRect/>
            <a:stretch>
              <a:fillRect/>
            </a:stretch>
          </p:blipFill>
          <p:spPr bwMode="auto">
            <a:xfrm>
              <a:off x="2210738" y="36474"/>
              <a:ext cx="1854194" cy="125534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2414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3">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4" name="矩形: 圆角 3">
            <a:extLst>
              <a:ext uri="{FF2B5EF4-FFF2-40B4-BE49-F238E27FC236}">
                <a16:creationId xmlns:a16="http://schemas.microsoft.com/office/drawing/2014/main" id="{4C46A30C-E484-46B9-B632-A945EDF1378A}"/>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Rectangle 15">
            <a:extLst>
              <a:ext uri="{FF2B5EF4-FFF2-40B4-BE49-F238E27FC236}">
                <a16:creationId xmlns:a16="http://schemas.microsoft.com/office/drawing/2014/main" id="{1F00DECF-16D0-4CFB-8C2F-CC0BE121FCA8}"/>
              </a:ext>
            </a:extLst>
          </p:cNvPr>
          <p:cNvSpPr/>
          <p:nvPr/>
        </p:nvSpPr>
        <p:spPr>
          <a:xfrm>
            <a:off x="1392106" y="677295"/>
            <a:ext cx="3366143"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Cùng</a:t>
            </a:r>
            <a:r>
              <a:rPr kumimoji="0" lang="en-US" altLang="zh-CN"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tìm</a:t>
            </a:r>
            <a:r>
              <a:rPr kumimoji="0" lang="en-US" altLang="zh-CN"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hiểu</a:t>
            </a:r>
            <a:endParaRPr kumimoji="0" lang="zh-CN" altLang="en-US"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pic>
        <p:nvPicPr>
          <p:cNvPr id="18" name="Picture 17">
            <a:extLst>
              <a:ext uri="{FF2B5EF4-FFF2-40B4-BE49-F238E27FC236}">
                <a16:creationId xmlns:a16="http://schemas.microsoft.com/office/drawing/2014/main" id="{41FCFF82-2544-4B22-98B7-F0FF75087F51}"/>
              </a:ext>
            </a:extLst>
          </p:cNvPr>
          <p:cNvPicPr>
            <a:picLocks noChangeAspect="1"/>
          </p:cNvPicPr>
          <p:nvPr/>
        </p:nvPicPr>
        <p:blipFill>
          <a:blip r:embed="rId4"/>
          <a:stretch>
            <a:fillRect/>
          </a:stretch>
        </p:blipFill>
        <p:spPr>
          <a:xfrm rot="16200000">
            <a:off x="995027" y="755673"/>
            <a:ext cx="511318" cy="511318"/>
          </a:xfrm>
          <a:prstGeom prst="rect">
            <a:avLst/>
          </a:prstGeom>
        </p:spPr>
      </p:pic>
      <p:grpSp>
        <p:nvGrpSpPr>
          <p:cNvPr id="19" name="PA_库_组合 5">
            <a:extLst>
              <a:ext uri="{FF2B5EF4-FFF2-40B4-BE49-F238E27FC236}">
                <a16:creationId xmlns:a16="http://schemas.microsoft.com/office/drawing/2014/main" id="{6FB966F5-75F4-4CF0-A019-DEE3F937B639}"/>
              </a:ext>
            </a:extLst>
          </p:cNvPr>
          <p:cNvGrpSpPr/>
          <p:nvPr>
            <p:custDataLst>
              <p:tags r:id="rId1"/>
            </p:custDataLst>
          </p:nvPr>
        </p:nvGrpSpPr>
        <p:grpSpPr>
          <a:xfrm>
            <a:off x="964908" y="1296691"/>
            <a:ext cx="587835" cy="706091"/>
            <a:chOff x="1836100" y="2332000"/>
            <a:chExt cx="1572829" cy="862059"/>
          </a:xfrm>
        </p:grpSpPr>
        <p:sp>
          <p:nvSpPr>
            <p:cNvPr id="24" name="任意多边形 10">
              <a:extLst>
                <a:ext uri="{FF2B5EF4-FFF2-40B4-BE49-F238E27FC236}">
                  <a16:creationId xmlns:a16="http://schemas.microsoft.com/office/drawing/2014/main" id="{01F8AFD0-4D75-413B-B43E-41BB6692CA88}"/>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5" name="任意多边形 11">
              <a:extLst>
                <a:ext uri="{FF2B5EF4-FFF2-40B4-BE49-F238E27FC236}">
                  <a16:creationId xmlns:a16="http://schemas.microsoft.com/office/drawing/2014/main" id="{B52AEBD2-2FFD-4BE5-945C-F0BA94C37139}"/>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文本框 12">
              <a:extLst>
                <a:ext uri="{FF2B5EF4-FFF2-40B4-BE49-F238E27FC236}">
                  <a16:creationId xmlns:a16="http://schemas.microsoft.com/office/drawing/2014/main" id="{C73EF4CE-B7A7-4EB0-AEFB-F1BF1DF62521}"/>
                </a:ext>
              </a:extLst>
            </p:cNvPr>
            <p:cNvSpPr txBox="1"/>
            <p:nvPr/>
          </p:nvSpPr>
          <p:spPr>
            <a:xfrm>
              <a:off x="2222349" y="2332000"/>
              <a:ext cx="756775" cy="862059"/>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Arial-Rounded" panose="020B0500000000000000" pitchFamily="34" charset="0"/>
                  <a:ea typeface="Arial-Rounded" panose="020B0500000000000000" pitchFamily="34" charset="0"/>
                  <a:cs typeface="Arial-Rounded" panose="020B0500000000000000" pitchFamily="34" charset="0"/>
                </a:rPr>
                <a:t>2</a:t>
              </a:r>
            </a:p>
          </p:txBody>
        </p:sp>
      </p:grpSp>
      <p:sp>
        <p:nvSpPr>
          <p:cNvPr id="27" name="Rectangle 26">
            <a:extLst>
              <a:ext uri="{FF2B5EF4-FFF2-40B4-BE49-F238E27FC236}">
                <a16:creationId xmlns:a16="http://schemas.microsoft.com/office/drawing/2014/main" id="{0A20C433-DF1F-4214-9169-CF8A6BA870BA}"/>
              </a:ext>
            </a:extLst>
          </p:cNvPr>
          <p:cNvSpPr/>
          <p:nvPr/>
        </p:nvSpPr>
        <p:spPr>
          <a:xfrm>
            <a:off x="1697101" y="1347255"/>
            <a:ext cx="9762841" cy="1077218"/>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dirty="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Trong khổ thơ 2 và 3, bạn nhỏ tả em gái mình đáng yêu như thế nào?</a:t>
            </a:r>
          </a:p>
        </p:txBody>
      </p:sp>
      <p:grpSp>
        <p:nvGrpSpPr>
          <p:cNvPr id="31" name="Group 30">
            <a:extLst>
              <a:ext uri="{FF2B5EF4-FFF2-40B4-BE49-F238E27FC236}">
                <a16:creationId xmlns:a16="http://schemas.microsoft.com/office/drawing/2014/main" id="{BBB3BDBD-3F80-4239-9CB7-23EDCFB2A331}"/>
              </a:ext>
            </a:extLst>
          </p:cNvPr>
          <p:cNvGrpSpPr/>
          <p:nvPr/>
        </p:nvGrpSpPr>
        <p:grpSpPr>
          <a:xfrm>
            <a:off x="2478410" y="3640679"/>
            <a:ext cx="7579990" cy="4890943"/>
            <a:chOff x="2210738" y="-1461943"/>
            <a:chExt cx="9410579" cy="4890943"/>
          </a:xfrm>
        </p:grpSpPr>
        <p:grpSp>
          <p:nvGrpSpPr>
            <p:cNvPr id="32" name="Group 31">
              <a:extLst>
                <a:ext uri="{FF2B5EF4-FFF2-40B4-BE49-F238E27FC236}">
                  <a16:creationId xmlns:a16="http://schemas.microsoft.com/office/drawing/2014/main" id="{62B792A5-5740-4AB1-98A3-456A729FD3F3}"/>
                </a:ext>
              </a:extLst>
            </p:cNvPr>
            <p:cNvGrpSpPr/>
            <p:nvPr/>
          </p:nvGrpSpPr>
          <p:grpSpPr>
            <a:xfrm>
              <a:off x="3320903" y="-1461943"/>
              <a:ext cx="8300414" cy="4890943"/>
              <a:chOff x="3637968" y="-666044"/>
              <a:chExt cx="7054397" cy="4648755"/>
            </a:xfrm>
          </p:grpSpPr>
          <p:pic>
            <p:nvPicPr>
              <p:cNvPr id="34" name="Picture 4">
                <a:extLst>
                  <a:ext uri="{FF2B5EF4-FFF2-40B4-BE49-F238E27FC236}">
                    <a16:creationId xmlns:a16="http://schemas.microsoft.com/office/drawing/2014/main" id="{5FE7CAF9-6940-4D40-BBF7-33D33244121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6944" r="93611">
                            <a14:foregroundMark x1="7222" y1="46944" x2="7222" y2="46944"/>
                            <a14:foregroundMark x1="93611" y1="40556" x2="93611" y2="40556"/>
                          </a14:backgroundRemoval>
                        </a14:imgEffect>
                      </a14:imgLayer>
                    </a14:imgProps>
                  </a:ext>
                  <a:ext uri="{28A0092B-C50C-407E-A947-70E740481C1C}">
                    <a14:useLocalDpi xmlns:a14="http://schemas.microsoft.com/office/drawing/2010/main" val="0"/>
                  </a:ext>
                </a:extLst>
              </a:blip>
              <a:srcRect/>
              <a:stretch>
                <a:fillRect/>
              </a:stretch>
            </p:blipFill>
            <p:spPr bwMode="auto">
              <a:xfrm>
                <a:off x="3637968" y="-666044"/>
                <a:ext cx="7054397" cy="4648755"/>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5001429F-CF24-4436-8766-9D2762971568}"/>
                  </a:ext>
                </a:extLst>
              </p:cNvPr>
              <p:cNvSpPr txBox="1"/>
              <p:nvPr/>
            </p:nvSpPr>
            <p:spPr>
              <a:xfrm>
                <a:off x="4096133" y="1019935"/>
                <a:ext cx="6596230" cy="61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err="1">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Đọc</a:t>
                </a:r>
                <a:r>
                  <a:rPr lang="en-US" sz="3600" b="1"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kĩ</a:t>
                </a:r>
                <a:r>
                  <a:rPr lang="en-US" sz="3600" b="1"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khổ</a:t>
                </a:r>
                <a:r>
                  <a:rPr lang="en-US" sz="3600" b="1"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thơ</a:t>
                </a:r>
                <a:r>
                  <a:rPr lang="en-US" sz="3600" b="1"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2 </a:t>
                </a:r>
                <a:r>
                  <a:rPr lang="en-US" sz="3600" b="1" dirty="0" err="1">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và</a:t>
                </a:r>
                <a:r>
                  <a:rPr lang="en-US" sz="3600" b="1"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3</a:t>
                </a: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grpSp>
        <p:pic>
          <p:nvPicPr>
            <p:cNvPr id="33" name="Picture 2" descr="Khỉ dễ thương cầm chuối biểu tượng hoạt hình vector minh họa.  khái niệm biểu tượng thực phẩm động vật bị cô lập vector cao cấp.  phong cách hoạt hình phẳng Miễn phí Vector">
              <a:extLst>
                <a:ext uri="{FF2B5EF4-FFF2-40B4-BE49-F238E27FC236}">
                  <a16:creationId xmlns:a16="http://schemas.microsoft.com/office/drawing/2014/main" id="{0DB00E90-FDA4-41AB-9E2E-ABD78699006E}"/>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backgroundMark x1="37220" y1="46805" x2="37220" y2="46805"/>
                          <a14:backgroundMark x1="33227" y1="49042" x2="33227" y2="49042"/>
                        </a14:backgroundRemoval>
                      </a14:imgEffect>
                    </a14:imgLayer>
                  </a14:imgProps>
                </a:ext>
                <a:ext uri="{28A0092B-C50C-407E-A947-70E740481C1C}">
                  <a14:useLocalDpi xmlns:a14="http://schemas.microsoft.com/office/drawing/2010/main" val="0"/>
                </a:ext>
              </a:extLst>
            </a:blip>
            <a:srcRect/>
            <a:stretch>
              <a:fillRect/>
            </a:stretch>
          </p:blipFill>
          <p:spPr bwMode="auto">
            <a:xfrm>
              <a:off x="2210738" y="36474"/>
              <a:ext cx="1854194" cy="1255346"/>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Cloud 1">
            <a:extLst>
              <a:ext uri="{FF2B5EF4-FFF2-40B4-BE49-F238E27FC236}">
                <a16:creationId xmlns:a16="http://schemas.microsoft.com/office/drawing/2014/main" id="{FB2DE634-980B-4279-8EFE-7AE5B6D925D2}"/>
              </a:ext>
            </a:extLst>
          </p:cNvPr>
          <p:cNvSpPr/>
          <p:nvPr/>
        </p:nvSpPr>
        <p:spPr>
          <a:xfrm>
            <a:off x="1314449" y="2505076"/>
            <a:ext cx="2619375" cy="838200"/>
          </a:xfrm>
          <a:prstGeom prst="cloud">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800" dirty="0" err="1">
                <a:latin typeface="Times New Roman" panose="02020603050405020304" pitchFamily="18" charset="0"/>
                <a:ea typeface="Arial-Rounded" panose="020B0500000000000000" pitchFamily="34" charset="0"/>
                <a:cs typeface="Times New Roman" panose="02020603050405020304" pitchFamily="18" charset="0"/>
              </a:rPr>
              <a:t>Mắt</a:t>
            </a:r>
            <a:r>
              <a:rPr lang="en-US" sz="2800" dirty="0">
                <a:latin typeface="Times New Roman" panose="02020603050405020304" pitchFamily="18" charset="0"/>
                <a:ea typeface="Arial-Rounded" panose="020B0500000000000000" pitchFamily="34" charset="0"/>
                <a:cs typeface="Times New Roman" panose="02020603050405020304" pitchFamily="18" charset="0"/>
              </a:rPr>
              <a:t> </a:t>
            </a:r>
            <a:r>
              <a:rPr lang="en-US" sz="2800" dirty="0" err="1">
                <a:latin typeface="Times New Roman" panose="02020603050405020304" pitchFamily="18" charset="0"/>
                <a:ea typeface="Arial-Rounded" panose="020B0500000000000000" pitchFamily="34" charset="0"/>
                <a:cs typeface="Times New Roman" panose="02020603050405020304" pitchFamily="18" charset="0"/>
              </a:rPr>
              <a:t>em</a:t>
            </a:r>
            <a:endParaRPr lang="en-US" sz="2800" dirty="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20" name="Cloud 19">
            <a:extLst>
              <a:ext uri="{FF2B5EF4-FFF2-40B4-BE49-F238E27FC236}">
                <a16:creationId xmlns:a16="http://schemas.microsoft.com/office/drawing/2014/main" id="{91DDDC2D-98FE-4730-8549-E8D1498A0F29}"/>
              </a:ext>
            </a:extLst>
          </p:cNvPr>
          <p:cNvSpPr/>
          <p:nvPr/>
        </p:nvSpPr>
        <p:spPr>
          <a:xfrm>
            <a:off x="4524375" y="2390776"/>
            <a:ext cx="2952750" cy="838200"/>
          </a:xfrm>
          <a:prstGeom prst="cloud">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800" dirty="0" err="1">
                <a:latin typeface="Times New Roman" panose="02020603050405020304" pitchFamily="18" charset="0"/>
                <a:ea typeface="Arial-Rounded" panose="020B0500000000000000" pitchFamily="34" charset="0"/>
                <a:cs typeface="Times New Roman" panose="02020603050405020304" pitchFamily="18" charset="0"/>
              </a:rPr>
              <a:t>Miệng</a:t>
            </a:r>
            <a:r>
              <a:rPr lang="en-US" sz="2800" dirty="0">
                <a:latin typeface="Times New Roman" panose="02020603050405020304" pitchFamily="18" charset="0"/>
                <a:ea typeface="Arial-Rounded" panose="020B0500000000000000" pitchFamily="34" charset="0"/>
                <a:cs typeface="Times New Roman" panose="02020603050405020304" pitchFamily="18" charset="0"/>
              </a:rPr>
              <a:t> </a:t>
            </a:r>
            <a:r>
              <a:rPr lang="en-US" sz="2800" dirty="0" err="1">
                <a:latin typeface="Times New Roman" panose="02020603050405020304" pitchFamily="18" charset="0"/>
                <a:ea typeface="Arial-Rounded" panose="020B0500000000000000" pitchFamily="34" charset="0"/>
                <a:cs typeface="Times New Roman" panose="02020603050405020304" pitchFamily="18" charset="0"/>
              </a:rPr>
              <a:t>em</a:t>
            </a:r>
            <a:endParaRPr lang="en-US" sz="2800" dirty="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21" name="Cloud 20">
            <a:extLst>
              <a:ext uri="{FF2B5EF4-FFF2-40B4-BE49-F238E27FC236}">
                <a16:creationId xmlns:a16="http://schemas.microsoft.com/office/drawing/2014/main" id="{3A549741-EE9A-4F2E-BC11-C55C7B58A88E}"/>
              </a:ext>
            </a:extLst>
          </p:cNvPr>
          <p:cNvSpPr/>
          <p:nvPr/>
        </p:nvSpPr>
        <p:spPr>
          <a:xfrm>
            <a:off x="7848600" y="2152650"/>
            <a:ext cx="3314700" cy="1066800"/>
          </a:xfrm>
          <a:prstGeom prst="cloud">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800" dirty="0" err="1">
                <a:latin typeface="Times New Roman" panose="02020603050405020304" pitchFamily="18" charset="0"/>
                <a:ea typeface="Arial-Rounded" panose="020B0500000000000000" pitchFamily="34" charset="0"/>
                <a:cs typeface="Times New Roman" panose="02020603050405020304" pitchFamily="18" charset="0"/>
              </a:rPr>
              <a:t>Cách</a:t>
            </a:r>
            <a:r>
              <a:rPr lang="en-US" sz="2800" dirty="0">
                <a:latin typeface="Times New Roman" panose="02020603050405020304" pitchFamily="18" charset="0"/>
                <a:ea typeface="Arial-Rounded" panose="020B0500000000000000" pitchFamily="34" charset="0"/>
                <a:cs typeface="Times New Roman" panose="02020603050405020304" pitchFamily="18" charset="0"/>
              </a:rPr>
              <a:t> </a:t>
            </a:r>
            <a:r>
              <a:rPr lang="en-US" sz="2800" dirty="0" err="1">
                <a:latin typeface="Times New Roman" panose="02020603050405020304" pitchFamily="18" charset="0"/>
                <a:ea typeface="Arial-Rounded" panose="020B0500000000000000" pitchFamily="34" charset="0"/>
                <a:cs typeface="Times New Roman" panose="02020603050405020304" pitchFamily="18" charset="0"/>
              </a:rPr>
              <a:t>làm</a:t>
            </a:r>
            <a:r>
              <a:rPr lang="en-US" sz="2800" dirty="0">
                <a:latin typeface="Times New Roman" panose="02020603050405020304" pitchFamily="18" charset="0"/>
                <a:ea typeface="Arial-Rounded" panose="020B0500000000000000" pitchFamily="34" charset="0"/>
                <a:cs typeface="Times New Roman" panose="02020603050405020304" pitchFamily="18" charset="0"/>
              </a:rPr>
              <a:t> </a:t>
            </a:r>
            <a:r>
              <a:rPr lang="en-US" sz="2800" dirty="0" err="1">
                <a:latin typeface="Times New Roman" panose="02020603050405020304" pitchFamily="18" charset="0"/>
                <a:ea typeface="Arial-Rounded" panose="020B0500000000000000" pitchFamily="34" charset="0"/>
                <a:cs typeface="Times New Roman" panose="02020603050405020304" pitchFamily="18" charset="0"/>
              </a:rPr>
              <a:t>điệu</a:t>
            </a:r>
            <a:r>
              <a:rPr lang="en-US" sz="2800" dirty="0">
                <a:latin typeface="Times New Roman" panose="02020603050405020304" pitchFamily="18" charset="0"/>
                <a:ea typeface="Arial-Rounded" panose="020B0500000000000000" pitchFamily="34" charset="0"/>
                <a:cs typeface="Times New Roman" panose="02020603050405020304" pitchFamily="18" charset="0"/>
              </a:rPr>
              <a:t> </a:t>
            </a:r>
            <a:r>
              <a:rPr lang="en-US" sz="2800" dirty="0" err="1">
                <a:latin typeface="Times New Roman" panose="02020603050405020304" pitchFamily="18" charset="0"/>
                <a:ea typeface="Arial-Rounded" panose="020B0500000000000000" pitchFamily="34" charset="0"/>
                <a:cs typeface="Times New Roman" panose="02020603050405020304" pitchFamily="18" charset="0"/>
              </a:rPr>
              <a:t>của</a:t>
            </a:r>
            <a:r>
              <a:rPr lang="en-US" sz="2800" dirty="0">
                <a:latin typeface="Times New Roman" panose="02020603050405020304" pitchFamily="18" charset="0"/>
                <a:ea typeface="Arial-Rounded" panose="020B0500000000000000" pitchFamily="34" charset="0"/>
                <a:cs typeface="Times New Roman" panose="02020603050405020304" pitchFamily="18" charset="0"/>
              </a:rPr>
              <a:t> </a:t>
            </a:r>
            <a:r>
              <a:rPr lang="en-US" sz="2800" dirty="0" err="1">
                <a:latin typeface="Times New Roman" panose="02020603050405020304" pitchFamily="18" charset="0"/>
                <a:ea typeface="Arial-Rounded" panose="020B0500000000000000" pitchFamily="34" charset="0"/>
                <a:cs typeface="Times New Roman" panose="02020603050405020304" pitchFamily="18" charset="0"/>
              </a:rPr>
              <a:t>em</a:t>
            </a:r>
            <a:endParaRPr lang="en-US" sz="2800" dirty="0">
              <a:latin typeface="Times New Roman" panose="02020603050405020304" pitchFamily="18" charset="0"/>
              <a:ea typeface="Arial-Rounded" panose="020B0500000000000000" pitchFamily="34" charset="0"/>
              <a:cs typeface="Times New Roman" panose="02020603050405020304" pitchFamily="18" charset="0"/>
            </a:endParaRPr>
          </a:p>
        </p:txBody>
      </p:sp>
      <p:grpSp>
        <p:nvGrpSpPr>
          <p:cNvPr id="23" name="Group 22">
            <a:extLst>
              <a:ext uri="{FF2B5EF4-FFF2-40B4-BE49-F238E27FC236}">
                <a16:creationId xmlns:a16="http://schemas.microsoft.com/office/drawing/2014/main" id="{C09EC2C1-3ED8-4FBB-960A-08E036D9A50A}"/>
              </a:ext>
            </a:extLst>
          </p:cNvPr>
          <p:cNvGrpSpPr/>
          <p:nvPr/>
        </p:nvGrpSpPr>
        <p:grpSpPr>
          <a:xfrm>
            <a:off x="1131903" y="3429000"/>
            <a:ext cx="10242870" cy="1789895"/>
            <a:chOff x="951517" y="2833288"/>
            <a:chExt cx="5897324" cy="2311351"/>
          </a:xfrm>
        </p:grpSpPr>
        <p:sp>
          <p:nvSpPr>
            <p:cNvPr id="36" name="TextBox 35">
              <a:extLst>
                <a:ext uri="{FF2B5EF4-FFF2-40B4-BE49-F238E27FC236}">
                  <a16:creationId xmlns:a16="http://schemas.microsoft.com/office/drawing/2014/main" id="{F4E87C2C-B812-4227-B4A3-FB1EE77F85B9}"/>
                </a:ext>
              </a:extLst>
            </p:cNvPr>
            <p:cNvSpPr txBox="1"/>
            <p:nvPr/>
          </p:nvSpPr>
          <p:spPr>
            <a:xfrm>
              <a:off x="990524" y="3011949"/>
              <a:ext cx="5858317" cy="2026954"/>
            </a:xfrm>
            <a:prstGeom prst="rect">
              <a:avLst/>
            </a:prstGeom>
            <a:noFill/>
            <a:ln w="57150">
              <a:noFill/>
            </a:ln>
          </p:spPr>
          <p:txBody>
            <a:bodyPr wrap="square">
              <a:spAutoFit/>
            </a:bodyPr>
            <a:lstStyle/>
            <a:p>
              <a:pPr marL="457200" indent="-457200" algn="just">
                <a:buFont typeface="Arial" panose="020B0604020202020204" pitchFamily="34" charset="0"/>
                <a:buChar char="•"/>
              </a:pPr>
              <a:r>
                <a:rPr lang="vi-VN"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Mắt em: đen ngời, trong veo</a:t>
              </a:r>
              <a:endPar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endParaRPr>
            </a:p>
            <a:p>
              <a:pPr marL="457200" indent="-457200" algn="just">
                <a:buFont typeface="Arial" panose="020B0604020202020204" pitchFamily="34" charset="0"/>
                <a:buChar char="•"/>
              </a:pPr>
              <a:r>
                <a:rPr lang="vi-VN"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Miệng em: tươi hồng, nói như khướu</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hót</a:t>
              </a:r>
              <a:endParaRPr lang="vi-VN"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endParaRPr>
            </a:p>
            <a:p>
              <a:pPr marL="457200" indent="-457200" algn="just">
                <a:buFont typeface="Arial" panose="020B0604020202020204" pitchFamily="34" charset="0"/>
                <a:buChar char="•"/>
              </a:pPr>
              <a:r>
                <a:rPr lang="vi-VN"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Cách làm điệu của em: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hoa</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lan</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hoa</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lý</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em</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nhặt</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cài</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đầu</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hương</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thơm</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bay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theo</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em</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từ</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sân</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trước</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tới</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vườn</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2400" b="1" i="0" dirty="0" err="1">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sau</a:t>
              </a:r>
              <a:r>
                <a:rPr lang="en-US"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a:t>
              </a:r>
              <a:endParaRPr lang="vi-VN"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37" name="Rectangle 36">
              <a:extLst>
                <a:ext uri="{FF2B5EF4-FFF2-40B4-BE49-F238E27FC236}">
                  <a16:creationId xmlns:a16="http://schemas.microsoft.com/office/drawing/2014/main" id="{92239DDC-C182-403E-988B-A4B061CAB8ED}"/>
                </a:ext>
              </a:extLst>
            </p:cNvPr>
            <p:cNvSpPr/>
            <p:nvPr/>
          </p:nvSpPr>
          <p:spPr>
            <a:xfrm>
              <a:off x="951517" y="2833288"/>
              <a:ext cx="5877908" cy="2311351"/>
            </a:xfrm>
            <a:prstGeom prst="rect">
              <a:avLst/>
            </a:prstGeom>
            <a:noFill/>
            <a:ln w="57150">
              <a:solidFill>
                <a:srgbClr val="3E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grpSp>
    </p:spTree>
    <p:extLst>
      <p:ext uri="{BB962C8B-B14F-4D97-AF65-F5344CB8AC3E}">
        <p14:creationId xmlns:p14="http://schemas.microsoft.com/office/powerpoint/2010/main" val="108118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par>
                                <p:cTn id="17" presetID="22" presetClass="entr" presetSubtype="4"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p:cTn id="24" dur="500" fill="hold"/>
                                        <p:tgtEl>
                                          <p:spTgt spid="31"/>
                                        </p:tgtEl>
                                        <p:attrNameLst>
                                          <p:attrName>ppt_w</p:attrName>
                                        </p:attrNameLst>
                                      </p:cBhvr>
                                      <p:tavLst>
                                        <p:tav tm="0">
                                          <p:val>
                                            <p:fltVal val="0"/>
                                          </p:val>
                                        </p:tav>
                                        <p:tav tm="100000">
                                          <p:val>
                                            <p:strVal val="#ppt_w"/>
                                          </p:val>
                                        </p:tav>
                                      </p:tavLst>
                                    </p:anim>
                                    <p:anim calcmode="lin" valueType="num">
                                      <p:cBhvr>
                                        <p:cTn id="25" dur="500" fill="hold"/>
                                        <p:tgtEl>
                                          <p:spTgt spid="31"/>
                                        </p:tgtEl>
                                        <p:attrNameLst>
                                          <p:attrName>ppt_h</p:attrName>
                                        </p:attrNameLst>
                                      </p:cBhvr>
                                      <p:tavLst>
                                        <p:tav tm="0">
                                          <p:val>
                                            <p:fltVal val="0"/>
                                          </p:val>
                                        </p:tav>
                                        <p:tav tm="100000">
                                          <p:val>
                                            <p:strVal val="#ppt_h"/>
                                          </p:val>
                                        </p:tav>
                                      </p:tavLst>
                                    </p:anim>
                                    <p:animEffect transition="in" filter="fade">
                                      <p:cBhvr>
                                        <p:cTn id="26" dur="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 grpId="0" animBg="1"/>
      <p:bldP spid="20"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3">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4" name="矩形: 圆角 3">
            <a:extLst>
              <a:ext uri="{FF2B5EF4-FFF2-40B4-BE49-F238E27FC236}">
                <a16:creationId xmlns:a16="http://schemas.microsoft.com/office/drawing/2014/main" id="{4C46A30C-E484-46B9-B632-A945EDF1378A}"/>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Rectangle 15">
            <a:extLst>
              <a:ext uri="{FF2B5EF4-FFF2-40B4-BE49-F238E27FC236}">
                <a16:creationId xmlns:a16="http://schemas.microsoft.com/office/drawing/2014/main" id="{1F00DECF-16D0-4CFB-8C2F-CC0BE121FCA8}"/>
              </a:ext>
            </a:extLst>
          </p:cNvPr>
          <p:cNvSpPr/>
          <p:nvPr/>
        </p:nvSpPr>
        <p:spPr>
          <a:xfrm>
            <a:off x="1392106" y="677295"/>
            <a:ext cx="3366143"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Cùng</a:t>
            </a:r>
            <a:r>
              <a:rPr kumimoji="0" lang="en-US" altLang="zh-CN"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tìm</a:t>
            </a:r>
            <a:r>
              <a:rPr kumimoji="0" lang="en-US" altLang="zh-CN"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hiểu</a:t>
            </a:r>
            <a:endParaRPr kumimoji="0" lang="zh-CN" altLang="en-US"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pic>
        <p:nvPicPr>
          <p:cNvPr id="18" name="Picture 17">
            <a:extLst>
              <a:ext uri="{FF2B5EF4-FFF2-40B4-BE49-F238E27FC236}">
                <a16:creationId xmlns:a16="http://schemas.microsoft.com/office/drawing/2014/main" id="{41FCFF82-2544-4B22-98B7-F0FF75087F51}"/>
              </a:ext>
            </a:extLst>
          </p:cNvPr>
          <p:cNvPicPr>
            <a:picLocks noChangeAspect="1"/>
          </p:cNvPicPr>
          <p:nvPr/>
        </p:nvPicPr>
        <p:blipFill>
          <a:blip r:embed="rId4"/>
          <a:stretch>
            <a:fillRect/>
          </a:stretch>
        </p:blipFill>
        <p:spPr>
          <a:xfrm rot="16200000">
            <a:off x="995027" y="755673"/>
            <a:ext cx="511318" cy="511318"/>
          </a:xfrm>
          <a:prstGeom prst="rect">
            <a:avLst/>
          </a:prstGeom>
        </p:spPr>
      </p:pic>
      <p:grpSp>
        <p:nvGrpSpPr>
          <p:cNvPr id="19" name="PA_库_组合 5">
            <a:extLst>
              <a:ext uri="{FF2B5EF4-FFF2-40B4-BE49-F238E27FC236}">
                <a16:creationId xmlns:a16="http://schemas.microsoft.com/office/drawing/2014/main" id="{6FB966F5-75F4-4CF0-A019-DEE3F937B639}"/>
              </a:ext>
            </a:extLst>
          </p:cNvPr>
          <p:cNvGrpSpPr/>
          <p:nvPr>
            <p:custDataLst>
              <p:tags r:id="rId1"/>
            </p:custDataLst>
          </p:nvPr>
        </p:nvGrpSpPr>
        <p:grpSpPr>
          <a:xfrm>
            <a:off x="964908" y="1296691"/>
            <a:ext cx="587835" cy="706091"/>
            <a:chOff x="1836100" y="2332000"/>
            <a:chExt cx="1572829" cy="862059"/>
          </a:xfrm>
        </p:grpSpPr>
        <p:sp>
          <p:nvSpPr>
            <p:cNvPr id="24" name="任意多边形 10">
              <a:extLst>
                <a:ext uri="{FF2B5EF4-FFF2-40B4-BE49-F238E27FC236}">
                  <a16:creationId xmlns:a16="http://schemas.microsoft.com/office/drawing/2014/main" id="{01F8AFD0-4D75-413B-B43E-41BB6692CA88}"/>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5" name="任意多边形 11">
              <a:extLst>
                <a:ext uri="{FF2B5EF4-FFF2-40B4-BE49-F238E27FC236}">
                  <a16:creationId xmlns:a16="http://schemas.microsoft.com/office/drawing/2014/main" id="{B52AEBD2-2FFD-4BE5-945C-F0BA94C37139}"/>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文本框 12">
              <a:extLst>
                <a:ext uri="{FF2B5EF4-FFF2-40B4-BE49-F238E27FC236}">
                  <a16:creationId xmlns:a16="http://schemas.microsoft.com/office/drawing/2014/main" id="{C73EF4CE-B7A7-4EB0-AEFB-F1BF1DF62521}"/>
                </a:ext>
              </a:extLst>
            </p:cNvPr>
            <p:cNvSpPr txBox="1"/>
            <p:nvPr/>
          </p:nvSpPr>
          <p:spPr>
            <a:xfrm>
              <a:off x="2222349" y="2332000"/>
              <a:ext cx="756775" cy="862059"/>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Arial-Rounded" panose="020B0500000000000000" pitchFamily="34" charset="0"/>
                  <a:ea typeface="Arial-Rounded" panose="020B0500000000000000" pitchFamily="34" charset="0"/>
                  <a:cs typeface="Arial-Rounded" panose="020B0500000000000000" pitchFamily="34" charset="0"/>
                </a:rPr>
                <a:t>3</a:t>
              </a:r>
            </a:p>
          </p:txBody>
        </p:sp>
      </p:grpSp>
      <p:sp>
        <p:nvSpPr>
          <p:cNvPr id="27" name="Rectangle 26">
            <a:extLst>
              <a:ext uri="{FF2B5EF4-FFF2-40B4-BE49-F238E27FC236}">
                <a16:creationId xmlns:a16="http://schemas.microsoft.com/office/drawing/2014/main" id="{0A20C433-DF1F-4214-9169-CF8A6BA870BA}"/>
              </a:ext>
            </a:extLst>
          </p:cNvPr>
          <p:cNvSpPr/>
          <p:nvPr/>
        </p:nvSpPr>
        <p:spPr>
          <a:xfrm>
            <a:off x="1697101" y="1347255"/>
            <a:ext cx="9762841" cy="584775"/>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dirty="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Khổ thơ nào cho thấy bạn nhỏ được em gái rất yêu quý?</a:t>
            </a:r>
          </a:p>
        </p:txBody>
      </p:sp>
      <p:grpSp>
        <p:nvGrpSpPr>
          <p:cNvPr id="28" name="Group 27">
            <a:extLst>
              <a:ext uri="{FF2B5EF4-FFF2-40B4-BE49-F238E27FC236}">
                <a16:creationId xmlns:a16="http://schemas.microsoft.com/office/drawing/2014/main" id="{205F9819-56E3-4DFE-A643-D01D0AC69325}"/>
              </a:ext>
            </a:extLst>
          </p:cNvPr>
          <p:cNvGrpSpPr/>
          <p:nvPr/>
        </p:nvGrpSpPr>
        <p:grpSpPr>
          <a:xfrm>
            <a:off x="979503" y="2497968"/>
            <a:ext cx="10242870" cy="2557408"/>
            <a:chOff x="951517" y="2833288"/>
            <a:chExt cx="5897324" cy="2311351"/>
          </a:xfrm>
        </p:grpSpPr>
        <p:sp>
          <p:nvSpPr>
            <p:cNvPr id="29" name="TextBox 28">
              <a:extLst>
                <a:ext uri="{FF2B5EF4-FFF2-40B4-BE49-F238E27FC236}">
                  <a16:creationId xmlns:a16="http://schemas.microsoft.com/office/drawing/2014/main" id="{F67CA6A7-27D4-467B-BD52-4876F2651BD0}"/>
                </a:ext>
              </a:extLst>
            </p:cNvPr>
            <p:cNvSpPr txBox="1"/>
            <p:nvPr/>
          </p:nvSpPr>
          <p:spPr>
            <a:xfrm>
              <a:off x="990524" y="3011949"/>
              <a:ext cx="5858317" cy="2030600"/>
            </a:xfrm>
            <a:prstGeom prst="rect">
              <a:avLst/>
            </a:prstGeom>
            <a:noFill/>
            <a:ln w="57150">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Khổ thơ cho thấy bạn nhỏ được em gái yêu quý là khổ thơ thứ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Tôi đi đâu lâu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 mong, nó nhắc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 nấp sau cây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Òa ra ôm chặt.</a:t>
              </a:r>
            </a:p>
          </p:txBody>
        </p:sp>
        <p:sp>
          <p:nvSpPr>
            <p:cNvPr id="30" name="Rectangle 29">
              <a:extLst>
                <a:ext uri="{FF2B5EF4-FFF2-40B4-BE49-F238E27FC236}">
                  <a16:creationId xmlns:a16="http://schemas.microsoft.com/office/drawing/2014/main" id="{0CF9DF8C-1A2F-42D3-AAAF-33009768E27B}"/>
                </a:ext>
              </a:extLst>
            </p:cNvPr>
            <p:cNvSpPr/>
            <p:nvPr/>
          </p:nvSpPr>
          <p:spPr>
            <a:xfrm>
              <a:off x="951517" y="2833288"/>
              <a:ext cx="5877908" cy="2311351"/>
            </a:xfrm>
            <a:prstGeom prst="rect">
              <a:avLst/>
            </a:prstGeom>
            <a:noFill/>
            <a:ln w="57150">
              <a:solidFill>
                <a:srgbClr val="3E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grpSp>
      <p:grpSp>
        <p:nvGrpSpPr>
          <p:cNvPr id="31" name="Group 30">
            <a:extLst>
              <a:ext uri="{FF2B5EF4-FFF2-40B4-BE49-F238E27FC236}">
                <a16:creationId xmlns:a16="http://schemas.microsoft.com/office/drawing/2014/main" id="{BBB3BDBD-3F80-4239-9CB7-23EDCFB2A331}"/>
              </a:ext>
            </a:extLst>
          </p:cNvPr>
          <p:cNvGrpSpPr/>
          <p:nvPr/>
        </p:nvGrpSpPr>
        <p:grpSpPr>
          <a:xfrm>
            <a:off x="2478410" y="3640679"/>
            <a:ext cx="7579990" cy="4890943"/>
            <a:chOff x="2210738" y="-1461943"/>
            <a:chExt cx="9410579" cy="4890943"/>
          </a:xfrm>
        </p:grpSpPr>
        <p:grpSp>
          <p:nvGrpSpPr>
            <p:cNvPr id="32" name="Group 31">
              <a:extLst>
                <a:ext uri="{FF2B5EF4-FFF2-40B4-BE49-F238E27FC236}">
                  <a16:creationId xmlns:a16="http://schemas.microsoft.com/office/drawing/2014/main" id="{62B792A5-5740-4AB1-98A3-456A729FD3F3}"/>
                </a:ext>
              </a:extLst>
            </p:cNvPr>
            <p:cNvGrpSpPr/>
            <p:nvPr/>
          </p:nvGrpSpPr>
          <p:grpSpPr>
            <a:xfrm>
              <a:off x="3320903" y="-1461943"/>
              <a:ext cx="8300414" cy="4890943"/>
              <a:chOff x="3637968" y="-666044"/>
              <a:chExt cx="7054397" cy="4648755"/>
            </a:xfrm>
          </p:grpSpPr>
          <p:pic>
            <p:nvPicPr>
              <p:cNvPr id="34" name="Picture 4">
                <a:extLst>
                  <a:ext uri="{FF2B5EF4-FFF2-40B4-BE49-F238E27FC236}">
                    <a16:creationId xmlns:a16="http://schemas.microsoft.com/office/drawing/2014/main" id="{5FE7CAF9-6940-4D40-BBF7-33D33244121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6944" r="93611">
                            <a14:foregroundMark x1="7222" y1="46944" x2="7222" y2="46944"/>
                            <a14:foregroundMark x1="93611" y1="40556" x2="93611" y2="40556"/>
                          </a14:backgroundRemoval>
                        </a14:imgEffect>
                      </a14:imgLayer>
                    </a14:imgProps>
                  </a:ext>
                  <a:ext uri="{28A0092B-C50C-407E-A947-70E740481C1C}">
                    <a14:useLocalDpi xmlns:a14="http://schemas.microsoft.com/office/drawing/2010/main" val="0"/>
                  </a:ext>
                </a:extLst>
              </a:blip>
              <a:srcRect/>
              <a:stretch>
                <a:fillRect/>
              </a:stretch>
            </p:blipFill>
            <p:spPr bwMode="auto">
              <a:xfrm>
                <a:off x="3637968" y="-666044"/>
                <a:ext cx="7054397" cy="4648755"/>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5001429F-CF24-4436-8766-9D2762971568}"/>
                  </a:ext>
                </a:extLst>
              </p:cNvPr>
              <p:cNvSpPr txBox="1"/>
              <p:nvPr/>
            </p:nvSpPr>
            <p:spPr>
              <a:xfrm>
                <a:off x="4096133" y="1019935"/>
                <a:ext cx="6596230" cy="61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Đọc</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kĩ</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các</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khổ</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thơ</a:t>
                </a: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grpSp>
        <p:pic>
          <p:nvPicPr>
            <p:cNvPr id="33" name="Picture 2" descr="Khỉ dễ thương cầm chuối biểu tượng hoạt hình vector minh họa.  khái niệm biểu tượng thực phẩm động vật bị cô lập vector cao cấp.  phong cách hoạt hình phẳng Miễn phí Vector">
              <a:extLst>
                <a:ext uri="{FF2B5EF4-FFF2-40B4-BE49-F238E27FC236}">
                  <a16:creationId xmlns:a16="http://schemas.microsoft.com/office/drawing/2014/main" id="{0DB00E90-FDA4-41AB-9E2E-ABD78699006E}"/>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backgroundMark x1="37220" y1="46805" x2="37220" y2="46805"/>
                          <a14:backgroundMark x1="33227" y1="49042" x2="33227" y2="49042"/>
                        </a14:backgroundRemoval>
                      </a14:imgEffect>
                    </a14:imgLayer>
                  </a14:imgProps>
                </a:ext>
                <a:ext uri="{28A0092B-C50C-407E-A947-70E740481C1C}">
                  <a14:useLocalDpi xmlns:a14="http://schemas.microsoft.com/office/drawing/2010/main" val="0"/>
                </a:ext>
              </a:extLst>
            </a:blip>
            <a:srcRect/>
            <a:stretch>
              <a:fillRect/>
            </a:stretch>
          </p:blipFill>
          <p:spPr bwMode="auto">
            <a:xfrm>
              <a:off x="2210738" y="36474"/>
              <a:ext cx="1854194" cy="125534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6363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3">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4" name="矩形: 圆角 3">
            <a:extLst>
              <a:ext uri="{FF2B5EF4-FFF2-40B4-BE49-F238E27FC236}">
                <a16:creationId xmlns:a16="http://schemas.microsoft.com/office/drawing/2014/main" id="{4C46A30C-E484-46B9-B632-A945EDF1378A}"/>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Rectangle 15">
            <a:extLst>
              <a:ext uri="{FF2B5EF4-FFF2-40B4-BE49-F238E27FC236}">
                <a16:creationId xmlns:a16="http://schemas.microsoft.com/office/drawing/2014/main" id="{1F00DECF-16D0-4CFB-8C2F-CC0BE121FCA8}"/>
              </a:ext>
            </a:extLst>
          </p:cNvPr>
          <p:cNvSpPr/>
          <p:nvPr/>
        </p:nvSpPr>
        <p:spPr>
          <a:xfrm>
            <a:off x="1392106" y="677295"/>
            <a:ext cx="3366143"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Cùng</a:t>
            </a:r>
            <a:r>
              <a:rPr kumimoji="0" lang="en-US" altLang="zh-CN"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tìm</a:t>
            </a:r>
            <a:r>
              <a:rPr kumimoji="0" lang="en-US" altLang="zh-CN"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hiểu</a:t>
            </a:r>
            <a:endParaRPr kumimoji="0" lang="zh-CN" altLang="en-US"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pic>
        <p:nvPicPr>
          <p:cNvPr id="18" name="Picture 17">
            <a:extLst>
              <a:ext uri="{FF2B5EF4-FFF2-40B4-BE49-F238E27FC236}">
                <a16:creationId xmlns:a16="http://schemas.microsoft.com/office/drawing/2014/main" id="{41FCFF82-2544-4B22-98B7-F0FF75087F51}"/>
              </a:ext>
            </a:extLst>
          </p:cNvPr>
          <p:cNvPicPr>
            <a:picLocks noChangeAspect="1"/>
          </p:cNvPicPr>
          <p:nvPr/>
        </p:nvPicPr>
        <p:blipFill>
          <a:blip r:embed="rId4"/>
          <a:stretch>
            <a:fillRect/>
          </a:stretch>
        </p:blipFill>
        <p:spPr>
          <a:xfrm rot="16200000">
            <a:off x="995027" y="755673"/>
            <a:ext cx="511318" cy="511318"/>
          </a:xfrm>
          <a:prstGeom prst="rect">
            <a:avLst/>
          </a:prstGeom>
        </p:spPr>
      </p:pic>
      <p:grpSp>
        <p:nvGrpSpPr>
          <p:cNvPr id="19" name="PA_库_组合 5">
            <a:extLst>
              <a:ext uri="{FF2B5EF4-FFF2-40B4-BE49-F238E27FC236}">
                <a16:creationId xmlns:a16="http://schemas.microsoft.com/office/drawing/2014/main" id="{6FB966F5-75F4-4CF0-A019-DEE3F937B639}"/>
              </a:ext>
            </a:extLst>
          </p:cNvPr>
          <p:cNvGrpSpPr/>
          <p:nvPr>
            <p:custDataLst>
              <p:tags r:id="rId1"/>
            </p:custDataLst>
          </p:nvPr>
        </p:nvGrpSpPr>
        <p:grpSpPr>
          <a:xfrm>
            <a:off x="964908" y="1296691"/>
            <a:ext cx="587835" cy="706091"/>
            <a:chOff x="1836100" y="2332000"/>
            <a:chExt cx="1572829" cy="862059"/>
          </a:xfrm>
        </p:grpSpPr>
        <p:sp>
          <p:nvSpPr>
            <p:cNvPr id="24" name="任意多边形 10">
              <a:extLst>
                <a:ext uri="{FF2B5EF4-FFF2-40B4-BE49-F238E27FC236}">
                  <a16:creationId xmlns:a16="http://schemas.microsoft.com/office/drawing/2014/main" id="{01F8AFD0-4D75-413B-B43E-41BB6692CA88}"/>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5" name="任意多边形 11">
              <a:extLst>
                <a:ext uri="{FF2B5EF4-FFF2-40B4-BE49-F238E27FC236}">
                  <a16:creationId xmlns:a16="http://schemas.microsoft.com/office/drawing/2014/main" id="{B52AEBD2-2FFD-4BE5-945C-F0BA94C37139}"/>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文本框 12">
              <a:extLst>
                <a:ext uri="{FF2B5EF4-FFF2-40B4-BE49-F238E27FC236}">
                  <a16:creationId xmlns:a16="http://schemas.microsoft.com/office/drawing/2014/main" id="{C73EF4CE-B7A7-4EB0-AEFB-F1BF1DF62521}"/>
                </a:ext>
              </a:extLst>
            </p:cNvPr>
            <p:cNvSpPr txBox="1"/>
            <p:nvPr/>
          </p:nvSpPr>
          <p:spPr>
            <a:xfrm>
              <a:off x="2222349" y="2332000"/>
              <a:ext cx="756775" cy="862059"/>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Arial-Rounded" panose="020B0500000000000000" pitchFamily="34" charset="0"/>
                  <a:ea typeface="Arial-Rounded" panose="020B0500000000000000" pitchFamily="34" charset="0"/>
                  <a:cs typeface="Arial-Rounded" panose="020B0500000000000000" pitchFamily="34" charset="0"/>
                </a:rPr>
                <a:t>4</a:t>
              </a:r>
            </a:p>
          </p:txBody>
        </p:sp>
      </p:grpSp>
      <p:sp>
        <p:nvSpPr>
          <p:cNvPr id="27" name="Rectangle 26">
            <a:extLst>
              <a:ext uri="{FF2B5EF4-FFF2-40B4-BE49-F238E27FC236}">
                <a16:creationId xmlns:a16="http://schemas.microsoft.com/office/drawing/2014/main" id="{0A20C433-DF1F-4214-9169-CF8A6BA870BA}"/>
              </a:ext>
            </a:extLst>
          </p:cNvPr>
          <p:cNvSpPr/>
          <p:nvPr/>
        </p:nvSpPr>
        <p:spPr>
          <a:xfrm>
            <a:off x="1697101" y="1347255"/>
            <a:ext cx="9762841" cy="1077218"/>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dirty="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Chi tiết nào cho thấy bạn nhỏ rất hiểu sở thích, tính tình của em mình?</a:t>
            </a:r>
          </a:p>
        </p:txBody>
      </p:sp>
      <p:grpSp>
        <p:nvGrpSpPr>
          <p:cNvPr id="28" name="Group 27">
            <a:extLst>
              <a:ext uri="{FF2B5EF4-FFF2-40B4-BE49-F238E27FC236}">
                <a16:creationId xmlns:a16="http://schemas.microsoft.com/office/drawing/2014/main" id="{205F9819-56E3-4DFE-A643-D01D0AC69325}"/>
              </a:ext>
            </a:extLst>
          </p:cNvPr>
          <p:cNvGrpSpPr/>
          <p:nvPr/>
        </p:nvGrpSpPr>
        <p:grpSpPr>
          <a:xfrm>
            <a:off x="979503" y="2497969"/>
            <a:ext cx="10233345" cy="2639101"/>
            <a:chOff x="951517" y="2833288"/>
            <a:chExt cx="5891840" cy="2311351"/>
          </a:xfrm>
        </p:grpSpPr>
        <p:sp>
          <p:nvSpPr>
            <p:cNvPr id="29" name="TextBox 28">
              <a:extLst>
                <a:ext uri="{FF2B5EF4-FFF2-40B4-BE49-F238E27FC236}">
                  <a16:creationId xmlns:a16="http://schemas.microsoft.com/office/drawing/2014/main" id="{F67CA6A7-27D4-467B-BD52-4876F2651BD0}"/>
                </a:ext>
              </a:extLst>
            </p:cNvPr>
            <p:cNvSpPr txBox="1"/>
            <p:nvPr/>
          </p:nvSpPr>
          <p:spPr>
            <a:xfrm>
              <a:off x="985040" y="2836765"/>
              <a:ext cx="5858317" cy="1051260"/>
            </a:xfrm>
            <a:prstGeom prst="rect">
              <a:avLst/>
            </a:prstGeom>
            <a:noFill/>
            <a:ln w="57150">
              <a:noFill/>
            </a:ln>
          </p:spPr>
          <p:txBody>
            <a:bodyPr wrap="square">
              <a:spAutoFit/>
            </a:bodyPr>
            <a:lstStyle/>
            <a:p>
              <a:pPr algn="just"/>
              <a:r>
                <a:rPr lang="vi-VN"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Chi tiết cho thấy bạn nhỏ rất hiểu sở thích, tính tình của em mình là:</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bạn</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nhỏ</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biết</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em</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mình</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thích</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vẽ</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Em</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vẽ</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thỏ</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phải</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có</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đôi</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vì</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em</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sợ</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nếu</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chỉ</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vẽ</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một</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con,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thỏ</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sẽ</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buồn</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vì</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không</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có</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bạn</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chơi</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2400" b="1"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cùng</a:t>
              </a:r>
              <a:r>
                <a:rPr lang="en-US" sz="2400" b="1"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endParaRPr lang="vi-VN" sz="2400" b="1"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30" name="Rectangle 29">
              <a:extLst>
                <a:ext uri="{FF2B5EF4-FFF2-40B4-BE49-F238E27FC236}">
                  <a16:creationId xmlns:a16="http://schemas.microsoft.com/office/drawing/2014/main" id="{0CF9DF8C-1A2F-42D3-AAAF-33009768E27B}"/>
                </a:ext>
              </a:extLst>
            </p:cNvPr>
            <p:cNvSpPr/>
            <p:nvPr/>
          </p:nvSpPr>
          <p:spPr>
            <a:xfrm>
              <a:off x="951517" y="2833288"/>
              <a:ext cx="5877908" cy="2311351"/>
            </a:xfrm>
            <a:prstGeom prst="rect">
              <a:avLst/>
            </a:prstGeom>
            <a:noFill/>
            <a:ln w="57150">
              <a:solidFill>
                <a:srgbClr val="3E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grpSp>
      <p:grpSp>
        <p:nvGrpSpPr>
          <p:cNvPr id="31" name="Group 30">
            <a:extLst>
              <a:ext uri="{FF2B5EF4-FFF2-40B4-BE49-F238E27FC236}">
                <a16:creationId xmlns:a16="http://schemas.microsoft.com/office/drawing/2014/main" id="{BBB3BDBD-3F80-4239-9CB7-23EDCFB2A331}"/>
              </a:ext>
            </a:extLst>
          </p:cNvPr>
          <p:cNvGrpSpPr/>
          <p:nvPr/>
        </p:nvGrpSpPr>
        <p:grpSpPr>
          <a:xfrm>
            <a:off x="2478410" y="3640679"/>
            <a:ext cx="7579990" cy="4890943"/>
            <a:chOff x="2210738" y="-1461943"/>
            <a:chExt cx="9410579" cy="4890943"/>
          </a:xfrm>
        </p:grpSpPr>
        <p:grpSp>
          <p:nvGrpSpPr>
            <p:cNvPr id="32" name="Group 31">
              <a:extLst>
                <a:ext uri="{FF2B5EF4-FFF2-40B4-BE49-F238E27FC236}">
                  <a16:creationId xmlns:a16="http://schemas.microsoft.com/office/drawing/2014/main" id="{62B792A5-5740-4AB1-98A3-456A729FD3F3}"/>
                </a:ext>
              </a:extLst>
            </p:cNvPr>
            <p:cNvGrpSpPr/>
            <p:nvPr/>
          </p:nvGrpSpPr>
          <p:grpSpPr>
            <a:xfrm>
              <a:off x="3320903" y="-1461943"/>
              <a:ext cx="8300414" cy="4890943"/>
              <a:chOff x="3637968" y="-666044"/>
              <a:chExt cx="7054397" cy="4648755"/>
            </a:xfrm>
          </p:grpSpPr>
          <p:pic>
            <p:nvPicPr>
              <p:cNvPr id="34" name="Picture 4">
                <a:extLst>
                  <a:ext uri="{FF2B5EF4-FFF2-40B4-BE49-F238E27FC236}">
                    <a16:creationId xmlns:a16="http://schemas.microsoft.com/office/drawing/2014/main" id="{5FE7CAF9-6940-4D40-BBF7-33D33244121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6944" r="93611">
                            <a14:foregroundMark x1="7222" y1="46944" x2="7222" y2="46944"/>
                            <a14:foregroundMark x1="93611" y1="40556" x2="93611" y2="40556"/>
                          </a14:backgroundRemoval>
                        </a14:imgEffect>
                      </a14:imgLayer>
                    </a14:imgProps>
                  </a:ext>
                  <a:ext uri="{28A0092B-C50C-407E-A947-70E740481C1C}">
                    <a14:useLocalDpi xmlns:a14="http://schemas.microsoft.com/office/drawing/2010/main" val="0"/>
                  </a:ext>
                </a:extLst>
              </a:blip>
              <a:srcRect/>
              <a:stretch>
                <a:fillRect/>
              </a:stretch>
            </p:blipFill>
            <p:spPr bwMode="auto">
              <a:xfrm>
                <a:off x="3637968" y="-666044"/>
                <a:ext cx="7054397" cy="4648755"/>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5001429F-CF24-4436-8766-9D2762971568}"/>
                  </a:ext>
                </a:extLst>
              </p:cNvPr>
              <p:cNvSpPr txBox="1"/>
              <p:nvPr/>
            </p:nvSpPr>
            <p:spPr>
              <a:xfrm>
                <a:off x="4096133" y="1019935"/>
                <a:ext cx="6596230" cy="61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Đọc</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kĩ</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khổ</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thơ</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thứ</a:t>
                </a: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5</a:t>
                </a:r>
              </a:p>
            </p:txBody>
          </p:sp>
        </p:grpSp>
        <p:pic>
          <p:nvPicPr>
            <p:cNvPr id="33" name="Picture 2" descr="Khỉ dễ thương cầm chuối biểu tượng hoạt hình vector minh họa.  khái niệm biểu tượng thực phẩm động vật bị cô lập vector cao cấp.  phong cách hoạt hình phẳng Miễn phí Vector">
              <a:extLst>
                <a:ext uri="{FF2B5EF4-FFF2-40B4-BE49-F238E27FC236}">
                  <a16:creationId xmlns:a16="http://schemas.microsoft.com/office/drawing/2014/main" id="{0DB00E90-FDA4-41AB-9E2E-ABD78699006E}"/>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backgroundMark x1="37220" y1="46805" x2="37220" y2="46805"/>
                          <a14:backgroundMark x1="33227" y1="49042" x2="33227" y2="49042"/>
                        </a14:backgroundRemoval>
                      </a14:imgEffect>
                    </a14:imgLayer>
                  </a14:imgProps>
                </a:ext>
                <a:ext uri="{28A0092B-C50C-407E-A947-70E740481C1C}">
                  <a14:useLocalDpi xmlns:a14="http://schemas.microsoft.com/office/drawing/2010/main" val="0"/>
                </a:ext>
              </a:extLst>
            </a:blip>
            <a:srcRect/>
            <a:stretch>
              <a:fillRect/>
            </a:stretch>
          </p:blipFill>
          <p:spPr bwMode="auto">
            <a:xfrm>
              <a:off x="2210738" y="36474"/>
              <a:ext cx="1854194" cy="1255346"/>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19">
            <a:extLst>
              <a:ext uri="{FF2B5EF4-FFF2-40B4-BE49-F238E27FC236}">
                <a16:creationId xmlns:a16="http://schemas.microsoft.com/office/drawing/2014/main" id="{9606DCB7-2241-487F-BF2E-7B9C74D11A98}"/>
              </a:ext>
            </a:extLst>
          </p:cNvPr>
          <p:cNvSpPr txBox="1"/>
          <p:nvPr/>
        </p:nvSpPr>
        <p:spPr>
          <a:xfrm>
            <a:off x="5167313" y="3638461"/>
            <a:ext cx="6791324"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 thích vẽ lắm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Vẽ thỏ có đôi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 sợ thỏ một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Không có bạn chơi.</a:t>
            </a:r>
          </a:p>
        </p:txBody>
      </p:sp>
    </p:spTree>
    <p:extLst>
      <p:ext uri="{BB962C8B-B14F-4D97-AF65-F5344CB8AC3E}">
        <p14:creationId xmlns:p14="http://schemas.microsoft.com/office/powerpoint/2010/main" val="610167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3">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4" name="矩形: 圆角 3">
            <a:extLst>
              <a:ext uri="{FF2B5EF4-FFF2-40B4-BE49-F238E27FC236}">
                <a16:creationId xmlns:a16="http://schemas.microsoft.com/office/drawing/2014/main" id="{4C46A30C-E484-46B9-B632-A945EDF1378A}"/>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rPr>
              <a:t>Bài thơ cho em hiểu điều gì về tình cảm chị em trong gia đình?</a:t>
            </a:r>
          </a:p>
        </p:txBody>
      </p:sp>
      <p:sp>
        <p:nvSpPr>
          <p:cNvPr id="16" name="Rectangle 15">
            <a:extLst>
              <a:ext uri="{FF2B5EF4-FFF2-40B4-BE49-F238E27FC236}">
                <a16:creationId xmlns:a16="http://schemas.microsoft.com/office/drawing/2014/main" id="{1F00DECF-16D0-4CFB-8C2F-CC0BE121FCA8}"/>
              </a:ext>
            </a:extLst>
          </p:cNvPr>
          <p:cNvSpPr/>
          <p:nvPr/>
        </p:nvSpPr>
        <p:spPr>
          <a:xfrm>
            <a:off x="1392106" y="677295"/>
            <a:ext cx="3366143"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Cùng</a:t>
            </a:r>
            <a:r>
              <a:rPr kumimoji="0" lang="en-US" altLang="zh-CN"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tìm</a:t>
            </a:r>
            <a:r>
              <a:rPr kumimoji="0" lang="en-US" altLang="zh-CN"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altLang="zh-CN" sz="3200" b="1" i="0" u="none" strike="noStrike" kern="1200" cap="none" spc="0" normalizeH="0" baseline="0" noProof="0" dirty="0" err="1">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hiểu</a:t>
            </a:r>
            <a:endParaRPr kumimoji="0" lang="zh-CN" altLang="en-US" sz="3200" b="1" i="0" u="none" strike="noStrike" kern="1200" cap="none" spc="0" normalizeH="0" baseline="0" noProof="0" dirty="0">
              <a:ln>
                <a:noFill/>
              </a:ln>
              <a:solidFill>
                <a:srgbClr val="7030A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pic>
        <p:nvPicPr>
          <p:cNvPr id="18" name="Picture 17">
            <a:extLst>
              <a:ext uri="{FF2B5EF4-FFF2-40B4-BE49-F238E27FC236}">
                <a16:creationId xmlns:a16="http://schemas.microsoft.com/office/drawing/2014/main" id="{41FCFF82-2544-4B22-98B7-F0FF75087F51}"/>
              </a:ext>
            </a:extLst>
          </p:cNvPr>
          <p:cNvPicPr>
            <a:picLocks noChangeAspect="1"/>
          </p:cNvPicPr>
          <p:nvPr/>
        </p:nvPicPr>
        <p:blipFill>
          <a:blip r:embed="rId4"/>
          <a:stretch>
            <a:fillRect/>
          </a:stretch>
        </p:blipFill>
        <p:spPr>
          <a:xfrm rot="16200000">
            <a:off x="995027" y="755673"/>
            <a:ext cx="511318" cy="511318"/>
          </a:xfrm>
          <a:prstGeom prst="rect">
            <a:avLst/>
          </a:prstGeom>
        </p:spPr>
      </p:pic>
      <p:grpSp>
        <p:nvGrpSpPr>
          <p:cNvPr id="19" name="PA_库_组合 5">
            <a:extLst>
              <a:ext uri="{FF2B5EF4-FFF2-40B4-BE49-F238E27FC236}">
                <a16:creationId xmlns:a16="http://schemas.microsoft.com/office/drawing/2014/main" id="{6FB966F5-75F4-4CF0-A019-DEE3F937B639}"/>
              </a:ext>
            </a:extLst>
          </p:cNvPr>
          <p:cNvGrpSpPr/>
          <p:nvPr>
            <p:custDataLst>
              <p:tags r:id="rId1"/>
            </p:custDataLst>
          </p:nvPr>
        </p:nvGrpSpPr>
        <p:grpSpPr>
          <a:xfrm>
            <a:off x="964908" y="1296691"/>
            <a:ext cx="587835" cy="706091"/>
            <a:chOff x="1836100" y="2332000"/>
            <a:chExt cx="1572829" cy="862059"/>
          </a:xfrm>
        </p:grpSpPr>
        <p:sp>
          <p:nvSpPr>
            <p:cNvPr id="24" name="任意多边形 10">
              <a:extLst>
                <a:ext uri="{FF2B5EF4-FFF2-40B4-BE49-F238E27FC236}">
                  <a16:creationId xmlns:a16="http://schemas.microsoft.com/office/drawing/2014/main" id="{01F8AFD0-4D75-413B-B43E-41BB6692CA88}"/>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5" name="任意多边形 11">
              <a:extLst>
                <a:ext uri="{FF2B5EF4-FFF2-40B4-BE49-F238E27FC236}">
                  <a16:creationId xmlns:a16="http://schemas.microsoft.com/office/drawing/2014/main" id="{B52AEBD2-2FFD-4BE5-945C-F0BA94C37139}"/>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文本框 12">
              <a:extLst>
                <a:ext uri="{FF2B5EF4-FFF2-40B4-BE49-F238E27FC236}">
                  <a16:creationId xmlns:a16="http://schemas.microsoft.com/office/drawing/2014/main" id="{C73EF4CE-B7A7-4EB0-AEFB-F1BF1DF62521}"/>
                </a:ext>
              </a:extLst>
            </p:cNvPr>
            <p:cNvSpPr txBox="1"/>
            <p:nvPr/>
          </p:nvSpPr>
          <p:spPr>
            <a:xfrm>
              <a:off x="2222349" y="2332000"/>
              <a:ext cx="756775" cy="862059"/>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Arial-Rounded" panose="020B0500000000000000" pitchFamily="34" charset="0"/>
                  <a:ea typeface="Arial-Rounded" panose="020B0500000000000000" pitchFamily="34" charset="0"/>
                  <a:cs typeface="Arial-Rounded" panose="020B0500000000000000" pitchFamily="34" charset="0"/>
                </a:rPr>
                <a:t>5</a:t>
              </a:r>
            </a:p>
          </p:txBody>
        </p:sp>
      </p:grpSp>
      <p:sp>
        <p:nvSpPr>
          <p:cNvPr id="27" name="Rectangle 26">
            <a:extLst>
              <a:ext uri="{FF2B5EF4-FFF2-40B4-BE49-F238E27FC236}">
                <a16:creationId xmlns:a16="http://schemas.microsoft.com/office/drawing/2014/main" id="{0A20C433-DF1F-4214-9169-CF8A6BA870BA}"/>
              </a:ext>
            </a:extLst>
          </p:cNvPr>
          <p:cNvSpPr/>
          <p:nvPr/>
        </p:nvSpPr>
        <p:spPr>
          <a:xfrm>
            <a:off x="1697101" y="1347255"/>
            <a:ext cx="9762841" cy="1077218"/>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Bài thơ cho em hiểu điều gì về tình cảm chị em trong gia đình?</a:t>
            </a:r>
            <a:endParaRPr kumimoji="0" lang="vi-VN" altLang="zh-CN" sz="3200" b="1" i="0" u="none" strike="noStrike" kern="1200" cap="none" spc="0" normalizeH="0" baseline="0" noProof="0" dirty="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grpSp>
        <p:nvGrpSpPr>
          <p:cNvPr id="28" name="Group 27">
            <a:extLst>
              <a:ext uri="{FF2B5EF4-FFF2-40B4-BE49-F238E27FC236}">
                <a16:creationId xmlns:a16="http://schemas.microsoft.com/office/drawing/2014/main" id="{205F9819-56E3-4DFE-A643-D01D0AC69325}"/>
              </a:ext>
            </a:extLst>
          </p:cNvPr>
          <p:cNvGrpSpPr/>
          <p:nvPr/>
        </p:nvGrpSpPr>
        <p:grpSpPr>
          <a:xfrm>
            <a:off x="979503" y="2497969"/>
            <a:ext cx="10242870" cy="1540631"/>
            <a:chOff x="951517" y="2833288"/>
            <a:chExt cx="5897324" cy="2311351"/>
          </a:xfrm>
        </p:grpSpPr>
        <p:sp>
          <p:nvSpPr>
            <p:cNvPr id="29" name="TextBox 28">
              <a:extLst>
                <a:ext uri="{FF2B5EF4-FFF2-40B4-BE49-F238E27FC236}">
                  <a16:creationId xmlns:a16="http://schemas.microsoft.com/office/drawing/2014/main" id="{F67CA6A7-27D4-467B-BD52-4876F2651BD0}"/>
                </a:ext>
              </a:extLst>
            </p:cNvPr>
            <p:cNvSpPr txBox="1"/>
            <p:nvPr/>
          </p:nvSpPr>
          <p:spPr>
            <a:xfrm>
              <a:off x="990524" y="3011948"/>
              <a:ext cx="5858317" cy="1985506"/>
            </a:xfrm>
            <a:prstGeom prst="rect">
              <a:avLst/>
            </a:prstGeom>
            <a:noFill/>
            <a:ln w="57150">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Bài thơ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thể</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hiện</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tình</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cảm</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anh</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chị</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em</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trong</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nhà</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rất</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cảm</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4000" b="0"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động</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endParaRPr kumimoji="0" lang="vi-VN" sz="4000" b="0"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30" name="Rectangle 29">
              <a:extLst>
                <a:ext uri="{FF2B5EF4-FFF2-40B4-BE49-F238E27FC236}">
                  <a16:creationId xmlns:a16="http://schemas.microsoft.com/office/drawing/2014/main" id="{0CF9DF8C-1A2F-42D3-AAAF-33009768E27B}"/>
                </a:ext>
              </a:extLst>
            </p:cNvPr>
            <p:cNvSpPr/>
            <p:nvPr/>
          </p:nvSpPr>
          <p:spPr>
            <a:xfrm>
              <a:off x="951517" y="2833288"/>
              <a:ext cx="5877908" cy="2311351"/>
            </a:xfrm>
            <a:prstGeom prst="rect">
              <a:avLst/>
            </a:prstGeom>
            <a:noFill/>
            <a:ln w="57150">
              <a:solidFill>
                <a:srgbClr val="3E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grpSp>
    </p:spTree>
    <p:extLst>
      <p:ext uri="{BB962C8B-B14F-4D97-AF65-F5344CB8AC3E}">
        <p14:creationId xmlns:p14="http://schemas.microsoft.com/office/powerpoint/2010/main" val="134882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0B8AE4DD-9705-83F2-5BCA-3BA9A8A6C4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2955"/>
            <a:ext cx="9869612" cy="6858000"/>
          </a:xfrm>
          <a:prstGeom prst="rect">
            <a:avLst/>
          </a:prstGeom>
        </p:spPr>
      </p:pic>
      <p:pic>
        <p:nvPicPr>
          <p:cNvPr id="7" name="图片 6">
            <a:extLst>
              <a:ext uri="{FF2B5EF4-FFF2-40B4-BE49-F238E27FC236}">
                <a16:creationId xmlns:a16="http://schemas.microsoft.com/office/drawing/2014/main" id="{8C7C07B1-0933-2101-1E74-8CB6496839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978022" y="1625653"/>
            <a:ext cx="6839630" cy="3588328"/>
          </a:xfrm>
          <a:prstGeom prst="rect">
            <a:avLst/>
          </a:prstGeom>
        </p:spPr>
      </p:pic>
      <p:sp>
        <p:nvSpPr>
          <p:cNvPr id="12" name="Rectangle: Rounded Corners 11">
            <a:extLst>
              <a:ext uri="{FF2B5EF4-FFF2-40B4-BE49-F238E27FC236}">
                <a16:creationId xmlns:a16="http://schemas.microsoft.com/office/drawing/2014/main" id="{076A0C1D-4D23-4E1E-954C-A8E54563A4FA}"/>
              </a:ext>
            </a:extLst>
          </p:cNvPr>
          <p:cNvSpPr/>
          <p:nvPr/>
        </p:nvSpPr>
        <p:spPr>
          <a:xfrm>
            <a:off x="1398517" y="355415"/>
            <a:ext cx="10534982" cy="1063952"/>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xmln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6" name="Rectangle: Rounded Corners 15">
            <a:extLst>
              <a:ext uri="{FF2B5EF4-FFF2-40B4-BE49-F238E27FC236}">
                <a16:creationId xmlns:a16="http://schemas.microsoft.com/office/drawing/2014/main" id="{CAA1748B-52A3-4AD2-8DB4-6FA05311E5D6}"/>
              </a:ext>
            </a:extLst>
          </p:cNvPr>
          <p:cNvSpPr/>
          <p:nvPr/>
        </p:nvSpPr>
        <p:spPr>
          <a:xfrm>
            <a:off x="341194" y="2204099"/>
            <a:ext cx="9305901" cy="3512746"/>
          </a:xfrm>
          <a:custGeom>
            <a:avLst/>
            <a:gdLst>
              <a:gd name="connsiteX0" fmla="*/ 0 w 9305901"/>
              <a:gd name="connsiteY0" fmla="*/ 175356 h 3512746"/>
              <a:gd name="connsiteX1" fmla="*/ 175356 w 9305901"/>
              <a:gd name="connsiteY1" fmla="*/ 0 h 3512746"/>
              <a:gd name="connsiteX2" fmla="*/ 9130545 w 9305901"/>
              <a:gd name="connsiteY2" fmla="*/ 0 h 3512746"/>
              <a:gd name="connsiteX3" fmla="*/ 9305901 w 9305901"/>
              <a:gd name="connsiteY3" fmla="*/ 175356 h 3512746"/>
              <a:gd name="connsiteX4" fmla="*/ 9305901 w 9305901"/>
              <a:gd name="connsiteY4" fmla="*/ 3337390 h 3512746"/>
              <a:gd name="connsiteX5" fmla="*/ 9130545 w 9305901"/>
              <a:gd name="connsiteY5" fmla="*/ 3512746 h 3512746"/>
              <a:gd name="connsiteX6" fmla="*/ 175356 w 9305901"/>
              <a:gd name="connsiteY6" fmla="*/ 3512746 h 3512746"/>
              <a:gd name="connsiteX7" fmla="*/ 0 w 9305901"/>
              <a:gd name="connsiteY7" fmla="*/ 3337390 h 3512746"/>
              <a:gd name="connsiteX8" fmla="*/ 0 w 9305901"/>
              <a:gd name="connsiteY8" fmla="*/ 175356 h 351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05901" h="3512746" fill="none" extrusionOk="0">
                <a:moveTo>
                  <a:pt x="0" y="175356"/>
                </a:moveTo>
                <a:cubicBezTo>
                  <a:pt x="-3773" y="91930"/>
                  <a:pt x="65194" y="6526"/>
                  <a:pt x="175356" y="0"/>
                </a:cubicBezTo>
                <a:cubicBezTo>
                  <a:pt x="2627346" y="46004"/>
                  <a:pt x="7547421" y="-130779"/>
                  <a:pt x="9130545" y="0"/>
                </a:cubicBezTo>
                <a:cubicBezTo>
                  <a:pt x="9240308" y="-4576"/>
                  <a:pt x="9288307" y="85790"/>
                  <a:pt x="9305901" y="175356"/>
                </a:cubicBezTo>
                <a:cubicBezTo>
                  <a:pt x="9176005" y="721267"/>
                  <a:pt x="9231839" y="2233556"/>
                  <a:pt x="9305901" y="3337390"/>
                </a:cubicBezTo>
                <a:cubicBezTo>
                  <a:pt x="9302131" y="3427796"/>
                  <a:pt x="9231201" y="3504513"/>
                  <a:pt x="9130545" y="3512746"/>
                </a:cubicBezTo>
                <a:cubicBezTo>
                  <a:pt x="5318599" y="3369154"/>
                  <a:pt x="1924049" y="3563983"/>
                  <a:pt x="175356" y="3512746"/>
                </a:cubicBezTo>
                <a:cubicBezTo>
                  <a:pt x="71509" y="3504032"/>
                  <a:pt x="18268" y="3433043"/>
                  <a:pt x="0" y="3337390"/>
                </a:cubicBezTo>
                <a:cubicBezTo>
                  <a:pt x="-11777" y="2335884"/>
                  <a:pt x="73841" y="1405337"/>
                  <a:pt x="0" y="175356"/>
                </a:cubicBezTo>
                <a:close/>
              </a:path>
              <a:path w="9305901" h="3512746" stroke="0" extrusionOk="0">
                <a:moveTo>
                  <a:pt x="0" y="175356"/>
                </a:moveTo>
                <a:cubicBezTo>
                  <a:pt x="12794" y="79218"/>
                  <a:pt x="62114" y="-4301"/>
                  <a:pt x="175356" y="0"/>
                </a:cubicBezTo>
                <a:cubicBezTo>
                  <a:pt x="1161791" y="43276"/>
                  <a:pt x="5576106" y="12265"/>
                  <a:pt x="9130545" y="0"/>
                </a:cubicBezTo>
                <a:cubicBezTo>
                  <a:pt x="9239112" y="12410"/>
                  <a:pt x="9312206" y="68983"/>
                  <a:pt x="9305901" y="175356"/>
                </a:cubicBezTo>
                <a:cubicBezTo>
                  <a:pt x="9332446" y="723499"/>
                  <a:pt x="9431529" y="2585639"/>
                  <a:pt x="9305901" y="3337390"/>
                </a:cubicBezTo>
                <a:cubicBezTo>
                  <a:pt x="9306277" y="3438522"/>
                  <a:pt x="9238777" y="3505095"/>
                  <a:pt x="9130545" y="3512746"/>
                </a:cubicBezTo>
                <a:cubicBezTo>
                  <a:pt x="6218658" y="3347861"/>
                  <a:pt x="4305073" y="3610718"/>
                  <a:pt x="175356" y="3512746"/>
                </a:cubicBezTo>
                <a:cubicBezTo>
                  <a:pt x="88810" y="3496455"/>
                  <a:pt x="18367" y="3437481"/>
                  <a:pt x="0" y="3337390"/>
                </a:cubicBezTo>
                <a:cubicBezTo>
                  <a:pt x="-117259" y="2132622"/>
                  <a:pt x="18689" y="860042"/>
                  <a:pt x="0" y="175356"/>
                </a:cubicBezTo>
                <a:close/>
              </a:path>
            </a:pathLst>
          </a:custGeom>
          <a:solidFill>
            <a:schemeClr val="accent4">
              <a:lumMod val="20000"/>
              <a:lumOff val="80000"/>
            </a:schemeClr>
          </a:solidFill>
          <a:ln w="19050">
            <a:solidFill>
              <a:srgbClr val="E8C021"/>
            </a:solidFill>
            <a:prstDash val="solid"/>
            <a:extLst>
              <a:ext uri="{C807C97D-BFC1-408E-A445-0C87EB9F89A2}">
                <ask:lineSketchStyleProps xmlns:ask="http://schemas.microsoft.com/office/drawing/2018/sketchyshapes" xmlns="" sd="3864262876">
                  <a:prstGeom prst="roundRect">
                    <a:avLst>
                      <a:gd name="adj" fmla="val 499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TextBox 16">
            <a:extLst>
              <a:ext uri="{FF2B5EF4-FFF2-40B4-BE49-F238E27FC236}">
                <a16:creationId xmlns:a16="http://schemas.microsoft.com/office/drawing/2014/main" id="{6A1DA41B-651D-4EE9-AD37-B9CD40689512}"/>
              </a:ext>
            </a:extLst>
          </p:cNvPr>
          <p:cNvSpPr txBox="1"/>
          <p:nvPr/>
        </p:nvSpPr>
        <p:spPr>
          <a:xfrm>
            <a:off x="2051176" y="456504"/>
            <a:ext cx="9337129"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err="1">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Nội</a:t>
            </a:r>
            <a:r>
              <a:rPr kumimoji="0" lang="en-US" sz="5000" b="0" i="0" u="none" strike="noStrike" kern="1200" cap="none" spc="0" normalizeH="0" baseline="0" noProof="0" dirty="0">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 dung </a:t>
            </a:r>
            <a:r>
              <a:rPr kumimoji="0" lang="en-US" sz="5000" b="0" i="0" u="none" strike="noStrike" kern="1200" cap="none" spc="0" normalizeH="0" baseline="0" noProof="0" dirty="0" err="1">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chính</a:t>
            </a:r>
            <a:r>
              <a:rPr kumimoji="0" lang="en-US" sz="5000" b="0" i="0" u="none" strike="noStrike" kern="1200" cap="none" spc="0" normalizeH="0" baseline="0" noProof="0" dirty="0">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5000" b="0" i="0" u="none" strike="noStrike" kern="1200" cap="none" spc="0" normalizeH="0" baseline="0" noProof="0" dirty="0" err="1">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của</a:t>
            </a:r>
            <a:r>
              <a:rPr kumimoji="0" lang="en-US" sz="5000" b="0" i="0" u="none" strike="noStrike" kern="1200" cap="none" spc="0" normalizeH="0" baseline="0" noProof="0" dirty="0">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5000" b="0" i="0" u="none" strike="noStrike" kern="1200" cap="none" spc="0" normalizeH="0" baseline="0" noProof="0" dirty="0" err="1">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bài</a:t>
            </a:r>
            <a:r>
              <a:rPr kumimoji="0" lang="en-US" sz="5000" b="0" i="0" u="none" strike="noStrike" kern="1200" cap="none" spc="0" normalizeH="0" baseline="0" noProof="0" dirty="0">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5000" b="0" i="0" u="none" strike="noStrike" kern="1200" cap="none" spc="0" normalizeH="0" baseline="0" noProof="0" dirty="0" err="1">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đọc</a:t>
            </a:r>
            <a:r>
              <a:rPr kumimoji="0" lang="en-US" sz="5000" b="0" i="0" u="none" strike="noStrike" kern="1200" cap="none" spc="0" normalizeH="0" baseline="0" noProof="0" dirty="0">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 là </a:t>
            </a:r>
            <a:r>
              <a:rPr kumimoji="0" lang="en-US" sz="5000" b="0" i="0" u="none" strike="noStrike" kern="1200" cap="none" spc="0" normalizeH="0" baseline="0" noProof="0" dirty="0" err="1">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gì</a:t>
            </a:r>
            <a:r>
              <a:rPr kumimoji="0" lang="en-US" sz="5000" b="0" i="0" u="none" strike="noStrike" kern="1200" cap="none" spc="0" normalizeH="0" baseline="0" noProof="0" dirty="0">
                <a:ln>
                  <a:noFill/>
                </a:ln>
                <a:effectLst/>
                <a:uLnTx/>
                <a:uFillTx/>
                <a:latin typeface="Times New Roman" panose="02020603050405020304" pitchFamily="18" charset="0"/>
                <a:ea typeface="Arial-Rounded" panose="020B0500000000000000" pitchFamily="34" charset="0"/>
                <a:cs typeface="Times New Roman" panose="02020603050405020304" pitchFamily="18" charset="0"/>
              </a:rPr>
              <a:t>?</a:t>
            </a:r>
          </a:p>
        </p:txBody>
      </p:sp>
      <p:pic>
        <p:nvPicPr>
          <p:cNvPr id="18" name="Picture 17" descr="Shape&#10;&#10;Description automatically generated">
            <a:extLst>
              <a:ext uri="{FF2B5EF4-FFF2-40B4-BE49-F238E27FC236}">
                <a16:creationId xmlns:a16="http://schemas.microsoft.com/office/drawing/2014/main" id="{ED0C19D0-151F-46F4-BB74-DF35558FCB3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3694" y="140431"/>
            <a:ext cx="1189645" cy="1357440"/>
          </a:xfrm>
          <a:prstGeom prst="rect">
            <a:avLst/>
          </a:prstGeom>
        </p:spPr>
      </p:pic>
      <p:sp>
        <p:nvSpPr>
          <p:cNvPr id="19" name="Content Placeholder 2">
            <a:extLst>
              <a:ext uri="{FF2B5EF4-FFF2-40B4-BE49-F238E27FC236}">
                <a16:creationId xmlns:a16="http://schemas.microsoft.com/office/drawing/2014/main" id="{6C838E02-5DF8-4401-A5FC-C726FF1BF559}"/>
              </a:ext>
            </a:extLst>
          </p:cNvPr>
          <p:cNvSpPr txBox="1">
            <a:spLocks/>
          </p:cNvSpPr>
          <p:nvPr/>
        </p:nvSpPr>
        <p:spPr>
          <a:xfrm>
            <a:off x="668743" y="2440351"/>
            <a:ext cx="8203408" cy="32764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Aft>
                <a:spcPts val="0"/>
              </a:spcAft>
            </a:pPr>
            <a:r>
              <a:rPr lang="nl-NL" sz="4000" i="1">
                <a:latin typeface="Times New Roman" panose="02020603050405020304" pitchFamily="18" charset="0"/>
                <a:ea typeface="Times New Roman" panose="02020603050405020304" pitchFamily="18" charset="0"/>
              </a:rPr>
              <a:t>Thể hiện tình cảm anh chị em trong nhà rất cảm động. Tình cảm anh chị em ruột thịt làm cho cuộc sống thêm đẹp, thêm vui.</a:t>
            </a:r>
            <a:endParaRPr lang="en-US" sz="3600">
              <a:latin typeface="Times New Roman" panose="02020603050405020304" pitchFamily="18" charset="0"/>
              <a:ea typeface="Times New Roman" panose="02020603050405020304" pitchFamily="18" charset="0"/>
            </a:endParaRPr>
          </a:p>
        </p:txBody>
      </p:sp>
      <p:pic>
        <p:nvPicPr>
          <p:cNvPr id="20" name="Picture 19" descr="A picture containing text&#10;&#10;Description automatically generated">
            <a:extLst>
              <a:ext uri="{FF2B5EF4-FFF2-40B4-BE49-F238E27FC236}">
                <a16:creationId xmlns:a16="http://schemas.microsoft.com/office/drawing/2014/main" id="{89281FE7-30FA-4C8C-B595-95B08BBD809D}"/>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l="18658" t="5779" r="12858" b="11553"/>
          <a:stretch/>
        </p:blipFill>
        <p:spPr>
          <a:xfrm>
            <a:off x="8429928" y="1856096"/>
            <a:ext cx="4081317" cy="5363570"/>
          </a:xfrm>
          <a:prstGeom prst="rect">
            <a:avLst/>
          </a:prstGeom>
        </p:spPr>
      </p:pic>
      <p:pic>
        <p:nvPicPr>
          <p:cNvPr id="21" name="Am-thanh-lam-phep-bang-cay-dua-than-www_tiengdong_com">
            <a:hlinkClick r:id="" action="ppaction://media"/>
            <a:extLst>
              <a:ext uri="{FF2B5EF4-FFF2-40B4-BE49-F238E27FC236}">
                <a16:creationId xmlns:a16="http://schemas.microsoft.com/office/drawing/2014/main" id="{BFBE3D53-B47F-424D-A4DB-8E3F453595B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939736" y="7219666"/>
            <a:ext cx="609600" cy="609600"/>
          </a:xfrm>
          <a:prstGeom prst="rect">
            <a:avLst/>
          </a:prstGeom>
        </p:spPr>
      </p:pic>
    </p:spTree>
    <p:extLst>
      <p:ext uri="{BB962C8B-B14F-4D97-AF65-F5344CB8AC3E}">
        <p14:creationId xmlns:p14="http://schemas.microsoft.com/office/powerpoint/2010/main" val="5904482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290">
                                          <p:stCondLst>
                                            <p:cond delay="0"/>
                                          </p:stCondLst>
                                        </p:cTn>
                                        <p:tgtEl>
                                          <p:spTgt spid="18"/>
                                        </p:tgtEl>
                                      </p:cBhvr>
                                    </p:animEffect>
                                    <p:anim calcmode="lin" valueType="num">
                                      <p:cBhvr>
                                        <p:cTn id="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3" dur="13">
                                          <p:stCondLst>
                                            <p:cond delay="325"/>
                                          </p:stCondLst>
                                        </p:cTn>
                                        <p:tgtEl>
                                          <p:spTgt spid="18"/>
                                        </p:tgtEl>
                                      </p:cBhvr>
                                      <p:to x="100000" y="60000"/>
                                    </p:animScale>
                                    <p:animScale>
                                      <p:cBhvr>
                                        <p:cTn id="14" dur="83" decel="50000">
                                          <p:stCondLst>
                                            <p:cond delay="338"/>
                                          </p:stCondLst>
                                        </p:cTn>
                                        <p:tgtEl>
                                          <p:spTgt spid="18"/>
                                        </p:tgtEl>
                                      </p:cBhvr>
                                      <p:to x="100000" y="100000"/>
                                    </p:animScale>
                                    <p:animScale>
                                      <p:cBhvr>
                                        <p:cTn id="15" dur="13">
                                          <p:stCondLst>
                                            <p:cond delay="656"/>
                                          </p:stCondLst>
                                        </p:cTn>
                                        <p:tgtEl>
                                          <p:spTgt spid="18"/>
                                        </p:tgtEl>
                                      </p:cBhvr>
                                      <p:to x="100000" y="80000"/>
                                    </p:animScale>
                                    <p:animScale>
                                      <p:cBhvr>
                                        <p:cTn id="16" dur="83" decel="50000">
                                          <p:stCondLst>
                                            <p:cond delay="669"/>
                                          </p:stCondLst>
                                        </p:cTn>
                                        <p:tgtEl>
                                          <p:spTgt spid="18"/>
                                        </p:tgtEl>
                                      </p:cBhvr>
                                      <p:to x="100000" y="100000"/>
                                    </p:animScale>
                                    <p:animScale>
                                      <p:cBhvr>
                                        <p:cTn id="17" dur="13">
                                          <p:stCondLst>
                                            <p:cond delay="821"/>
                                          </p:stCondLst>
                                        </p:cTn>
                                        <p:tgtEl>
                                          <p:spTgt spid="18"/>
                                        </p:tgtEl>
                                      </p:cBhvr>
                                      <p:to x="100000" y="90000"/>
                                    </p:animScale>
                                    <p:animScale>
                                      <p:cBhvr>
                                        <p:cTn id="18" dur="83" decel="50000">
                                          <p:stCondLst>
                                            <p:cond delay="834"/>
                                          </p:stCondLst>
                                        </p:cTn>
                                        <p:tgtEl>
                                          <p:spTgt spid="18"/>
                                        </p:tgtEl>
                                      </p:cBhvr>
                                      <p:to x="100000" y="100000"/>
                                    </p:animScale>
                                    <p:animScale>
                                      <p:cBhvr>
                                        <p:cTn id="19" dur="13">
                                          <p:stCondLst>
                                            <p:cond delay="904"/>
                                          </p:stCondLst>
                                        </p:cTn>
                                        <p:tgtEl>
                                          <p:spTgt spid="18"/>
                                        </p:tgtEl>
                                      </p:cBhvr>
                                      <p:to x="100000" y="95000"/>
                                    </p:animScale>
                                    <p:animScale>
                                      <p:cBhvr>
                                        <p:cTn id="20" dur="83" decel="50000">
                                          <p:stCondLst>
                                            <p:cond delay="917"/>
                                          </p:stCondLst>
                                        </p:cTn>
                                        <p:tgtEl>
                                          <p:spTgt spid="18"/>
                                        </p:tgtEl>
                                      </p:cBhvr>
                                      <p:to x="100000" y="100000"/>
                                    </p:animScale>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par>
                          <p:cTn id="25" fill="hold">
                            <p:stCondLst>
                              <p:cond delay="1500"/>
                            </p:stCondLst>
                            <p:childTnLst>
                              <p:par>
                                <p:cTn id="26" presetID="1" presetClass="entr" presetSubtype="0" fill="hold" grpId="1" nodeType="afterEffect">
                                  <p:stCondLst>
                                    <p:cond delay="0"/>
                                  </p:stCondLst>
                                  <p:iterate type="lt">
                                    <p:tmAbs val="0"/>
                                  </p:iterate>
                                  <p:childTnLst>
                                    <p:set>
                                      <p:cBhvr>
                                        <p:cTn id="27" dur="1" fill="hold">
                                          <p:stCondLst>
                                            <p:cond delay="0"/>
                                          </p:stCondLst>
                                        </p:cTn>
                                        <p:tgtEl>
                                          <p:spTgt spid="17"/>
                                        </p:tgtEl>
                                        <p:attrNameLst>
                                          <p:attrName>style.visibility</p:attrName>
                                        </p:attrNameLst>
                                      </p:cBhvr>
                                      <p:to>
                                        <p:strVal val="visible"/>
                                      </p:to>
                                    </p:set>
                                  </p:childTnLst>
                                </p:cTn>
                              </p:par>
                              <p:par>
                                <p:cTn id="28" presetID="34" presetClass="emph" presetSubtype="0" fill="hold" grpId="0" nodeType="withEffect">
                                  <p:stCondLst>
                                    <p:cond delay="0"/>
                                  </p:stCondLst>
                                  <p:iterate type="lt">
                                    <p:tmPct val="10000"/>
                                  </p:iterate>
                                  <p:childTnLst>
                                    <p:animMotion origin="layout" path="M -1.875E-6 1.85185E-6 L -1.875E-6 -0.07222 " pathEditMode="relative" rAng="0" ptsTypes="AA">
                                      <p:cBhvr>
                                        <p:cTn id="29" dur="100" accel="50000" decel="50000" autoRev="1" fill="hold">
                                          <p:stCondLst>
                                            <p:cond delay="0"/>
                                          </p:stCondLst>
                                        </p:cTn>
                                        <p:tgtEl>
                                          <p:spTgt spid="17"/>
                                        </p:tgtEl>
                                        <p:attrNameLst>
                                          <p:attrName>ppt_x</p:attrName>
                                          <p:attrName>ppt_y</p:attrName>
                                        </p:attrNameLst>
                                      </p:cBhvr>
                                      <p:rCtr x="0" y="-3611"/>
                                    </p:animMotion>
                                    <p:animRot by="1500000">
                                      <p:cBhvr>
                                        <p:cTn id="30" dur="50" fill="hold">
                                          <p:stCondLst>
                                            <p:cond delay="0"/>
                                          </p:stCondLst>
                                        </p:cTn>
                                        <p:tgtEl>
                                          <p:spTgt spid="17"/>
                                        </p:tgtEl>
                                        <p:attrNameLst>
                                          <p:attrName>r</p:attrName>
                                        </p:attrNameLst>
                                      </p:cBhvr>
                                    </p:animRot>
                                    <p:animRot by="-1500000">
                                      <p:cBhvr>
                                        <p:cTn id="31" dur="50" fill="hold">
                                          <p:stCondLst>
                                            <p:cond delay="50"/>
                                          </p:stCondLst>
                                        </p:cTn>
                                        <p:tgtEl>
                                          <p:spTgt spid="17"/>
                                        </p:tgtEl>
                                        <p:attrNameLst>
                                          <p:attrName>r</p:attrName>
                                        </p:attrNameLst>
                                      </p:cBhvr>
                                    </p:animRot>
                                    <p:animRot by="-1500000">
                                      <p:cBhvr>
                                        <p:cTn id="32" dur="50" fill="hold">
                                          <p:stCondLst>
                                            <p:cond delay="100"/>
                                          </p:stCondLst>
                                        </p:cTn>
                                        <p:tgtEl>
                                          <p:spTgt spid="17"/>
                                        </p:tgtEl>
                                        <p:attrNameLst>
                                          <p:attrName>r</p:attrName>
                                        </p:attrNameLst>
                                      </p:cBhvr>
                                    </p:animRot>
                                    <p:animRot by="1500000">
                                      <p:cBhvr>
                                        <p:cTn id="33" dur="50" fill="hold">
                                          <p:stCondLst>
                                            <p:cond delay="150"/>
                                          </p:stCondLst>
                                        </p:cTn>
                                        <p:tgtEl>
                                          <p:spTgt spid="17"/>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52" presetClass="entr" presetSubtype="0" fill="hold" nodeType="clickEffect">
                                  <p:stCondLst>
                                    <p:cond delay="0"/>
                                  </p:stCondLst>
                                  <p:childTnLst>
                                    <p:set>
                                      <p:cBhvr>
                                        <p:cTn id="37" dur="1" fill="hold">
                                          <p:stCondLst>
                                            <p:cond delay="0"/>
                                          </p:stCondLst>
                                        </p:cTn>
                                        <p:tgtEl>
                                          <p:spTgt spid="20"/>
                                        </p:tgtEl>
                                        <p:attrNameLst>
                                          <p:attrName>style.visibility</p:attrName>
                                        </p:attrNameLst>
                                      </p:cBhvr>
                                      <p:to>
                                        <p:strVal val="visible"/>
                                      </p:to>
                                    </p:set>
                                    <p:animScale>
                                      <p:cBhvr>
                                        <p:cTn id="38"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20"/>
                                        </p:tgtEl>
                                        <p:attrNameLst>
                                          <p:attrName>ppt_x</p:attrName>
                                          <p:attrName>ppt_y</p:attrName>
                                        </p:attrNameLst>
                                      </p:cBhvr>
                                    </p:animMotion>
                                    <p:animEffect transition="in" filter="fade">
                                      <p:cBhvr>
                                        <p:cTn id="40" dur="1000"/>
                                        <p:tgtEl>
                                          <p:spTgt spid="20"/>
                                        </p:tgtEl>
                                      </p:cBhvr>
                                    </p:animEffect>
                                  </p:childTnLst>
                                </p:cTn>
                              </p:par>
                            </p:childTnLst>
                          </p:cTn>
                        </p:par>
                        <p:par>
                          <p:cTn id="41" fill="hold">
                            <p:stCondLst>
                              <p:cond delay="1000"/>
                            </p:stCondLst>
                            <p:childTnLst>
                              <p:par>
                                <p:cTn id="42" presetID="1" presetClass="mediacall" presetSubtype="0" fill="hold" nodeType="afterEffect">
                                  <p:stCondLst>
                                    <p:cond delay="0"/>
                                  </p:stCondLst>
                                  <p:childTnLst>
                                    <p:cmd type="call" cmd="playFrom(0.0)">
                                      <p:cBhvr>
                                        <p:cTn id="43" dur="1645" fill="hold"/>
                                        <p:tgtEl>
                                          <p:spTgt spid="21"/>
                                        </p:tgtEl>
                                      </p:cBhvr>
                                    </p:cmd>
                                  </p:childTnLst>
                                </p:cTn>
                              </p:par>
                              <p:par>
                                <p:cTn id="44" presetID="14" presetClass="entr" presetSubtype="10" fill="hold" grpId="0" nodeType="withEffect">
                                  <p:stCondLst>
                                    <p:cond delay="0"/>
                                  </p:stCondLst>
                                  <p:childTnLst>
                                    <p:set>
                                      <p:cBhvr>
                                        <p:cTn id="45"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46" dur="500"/>
                                        <p:tgtEl>
                                          <p:spTgt spid="19">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0" fill="hold" display="0">
                  <p:stCondLst>
                    <p:cond delay="indefinite"/>
                  </p:stCondLst>
                  <p:endCondLst>
                    <p:cond evt="onStopAudio" delay="0">
                      <p:tgtEl>
                        <p:sldTgt/>
                      </p:tgtEl>
                    </p:cond>
                  </p:endCondLst>
                </p:cTn>
                <p:tgtEl>
                  <p:spTgt spid="21"/>
                </p:tgtEl>
              </p:cMediaNode>
            </p:audio>
          </p:childTnLst>
        </p:cTn>
      </p:par>
    </p:tnLst>
    <p:bldLst>
      <p:bldP spid="12" grpId="0" animBg="1"/>
      <p:bldP spid="16" grpId="0" animBg="1"/>
      <p:bldP spid="17" grpId="0"/>
      <p:bldP spid="17" grpId="1"/>
      <p:bldP spid="1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2">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4" name="矩形: 圆角 3">
            <a:extLst>
              <a:ext uri="{FF2B5EF4-FFF2-40B4-BE49-F238E27FC236}">
                <a16:creationId xmlns:a16="http://schemas.microsoft.com/office/drawing/2014/main" id="{4C46A30C-E484-46B9-B632-A945EDF1378A}"/>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5" name="图片 117" descr="E:\PPT\形状 2.png形状 2">
            <a:extLst>
              <a:ext uri="{FF2B5EF4-FFF2-40B4-BE49-F238E27FC236}">
                <a16:creationId xmlns:a16="http://schemas.microsoft.com/office/drawing/2014/main" id="{248F9DC9-2B15-4668-8090-4ED06455E280}"/>
              </a:ext>
            </a:extLst>
          </p:cNvPr>
          <p:cNvPicPr>
            <a:picLocks noChangeAspect="1"/>
          </p:cNvPicPr>
          <p:nvPr/>
        </p:nvPicPr>
        <p:blipFill>
          <a:blip r:embed="rId3"/>
          <a:srcRect/>
          <a:stretch>
            <a:fillRect/>
          </a:stretch>
        </p:blipFill>
        <p:spPr>
          <a:xfrm>
            <a:off x="192685" y="2762250"/>
            <a:ext cx="3780790" cy="3562350"/>
          </a:xfrm>
          <a:prstGeom prst="rect">
            <a:avLst/>
          </a:prstGeom>
        </p:spPr>
      </p:pic>
      <p:sp>
        <p:nvSpPr>
          <p:cNvPr id="22" name="TextBox 21">
            <a:extLst>
              <a:ext uri="{FF2B5EF4-FFF2-40B4-BE49-F238E27FC236}">
                <a16:creationId xmlns:a16="http://schemas.microsoft.com/office/drawing/2014/main" id="{22FC2832-005D-40BF-9058-79C7BF00F081}"/>
              </a:ext>
            </a:extLst>
          </p:cNvPr>
          <p:cNvSpPr txBox="1"/>
          <p:nvPr/>
        </p:nvSpPr>
        <p:spPr>
          <a:xfrm>
            <a:off x="4890861" y="1049485"/>
            <a:ext cx="420224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E14F48"/>
                </a:solidFill>
                <a:effectLst/>
                <a:uLnTx/>
                <a:uFillTx/>
                <a:latin typeface="Calibri" panose="020F0502020204030204" pitchFamily="34" charset="0"/>
                <a:ea typeface="微软雅黑"/>
                <a:cs typeface="Calibri" panose="020F0502020204030204" pitchFamily="34" charset="0"/>
              </a:rPr>
              <a:t>Luyện</a:t>
            </a:r>
            <a:r>
              <a:rPr kumimoji="0" lang="en-US" sz="3200" b="1" i="0" u="none" strike="noStrike" kern="1200" cap="none" spc="0" normalizeH="0" noProof="0" dirty="0">
                <a:ln>
                  <a:noFill/>
                </a:ln>
                <a:solidFill>
                  <a:srgbClr val="E14F48"/>
                </a:solidFill>
                <a:effectLst/>
                <a:uLnTx/>
                <a:uFillTx/>
                <a:latin typeface="Calibri" panose="020F0502020204030204" pitchFamily="34" charset="0"/>
                <a:ea typeface="微软雅黑"/>
                <a:cs typeface="Calibri" panose="020F0502020204030204" pitchFamily="34" charset="0"/>
              </a:rPr>
              <a:t> </a:t>
            </a:r>
            <a:r>
              <a:rPr kumimoji="0" lang="en-US" sz="3200" b="1" i="0" u="none" strike="noStrike" kern="1200" cap="none" spc="0" normalizeH="0" noProof="0" dirty="0" err="1">
                <a:ln>
                  <a:noFill/>
                </a:ln>
                <a:solidFill>
                  <a:srgbClr val="E14F48"/>
                </a:solidFill>
                <a:effectLst/>
                <a:uLnTx/>
                <a:uFillTx/>
                <a:latin typeface="Calibri" panose="020F0502020204030204" pitchFamily="34" charset="0"/>
                <a:ea typeface="微软雅黑"/>
                <a:cs typeface="Calibri" panose="020F0502020204030204" pitchFamily="34" charset="0"/>
              </a:rPr>
              <a:t>đọc</a:t>
            </a:r>
            <a:r>
              <a:rPr kumimoji="0" lang="en-US" sz="3200" b="1" i="0" u="none" strike="noStrike" kern="1200" cap="none" spc="0" normalizeH="0" noProof="0" dirty="0">
                <a:ln>
                  <a:noFill/>
                </a:ln>
                <a:solidFill>
                  <a:srgbClr val="E14F48"/>
                </a:solidFill>
                <a:effectLst/>
                <a:uLnTx/>
                <a:uFillTx/>
                <a:latin typeface="Calibri" panose="020F0502020204030204" pitchFamily="34" charset="0"/>
                <a:ea typeface="微软雅黑"/>
                <a:cs typeface="Calibri" panose="020F0502020204030204" pitchFamily="34" charset="0"/>
              </a:rPr>
              <a:t> </a:t>
            </a:r>
            <a:r>
              <a:rPr kumimoji="0" lang="en-US" sz="3200" b="1" i="0" u="none" strike="noStrike" kern="1200" cap="none" spc="0" normalizeH="0" noProof="0" dirty="0" err="1">
                <a:ln>
                  <a:noFill/>
                </a:ln>
                <a:solidFill>
                  <a:srgbClr val="E14F48"/>
                </a:solidFill>
                <a:effectLst/>
                <a:uLnTx/>
                <a:uFillTx/>
                <a:latin typeface="Calibri" panose="020F0502020204030204" pitchFamily="34" charset="0"/>
                <a:ea typeface="微软雅黑"/>
                <a:cs typeface="Calibri" panose="020F0502020204030204" pitchFamily="34" charset="0"/>
              </a:rPr>
              <a:t>lại</a:t>
            </a:r>
            <a:endParaRPr kumimoji="0" lang="en-US" sz="3200" b="1" i="0" u="none" strike="noStrike" kern="1200" cap="none" spc="0" normalizeH="0" baseline="0" noProof="0" dirty="0">
              <a:ln>
                <a:noFill/>
              </a:ln>
              <a:solidFill>
                <a:srgbClr val="E14F48"/>
              </a:solidFill>
              <a:effectLst/>
              <a:uLnTx/>
              <a:uFillTx/>
              <a:latin typeface="Calibri" panose="020F0502020204030204" pitchFamily="34" charset="0"/>
              <a:ea typeface="微软雅黑"/>
              <a:cs typeface="Calibri" panose="020F0502020204030204" pitchFamily="34" charset="0"/>
            </a:endParaRPr>
          </a:p>
        </p:txBody>
      </p:sp>
      <p:pic>
        <p:nvPicPr>
          <p:cNvPr id="23" name="Picture 22" descr="A picture containing icon&#10;&#10;Description automatically generated">
            <a:extLst>
              <a:ext uri="{FF2B5EF4-FFF2-40B4-BE49-F238E27FC236}">
                <a16:creationId xmlns:a16="http://schemas.microsoft.com/office/drawing/2014/main" id="{0B2B97E3-BDD2-468A-A25B-93584B691C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903357" y="848331"/>
            <a:ext cx="1078849" cy="845498"/>
          </a:xfrm>
          <a:prstGeom prst="rect">
            <a:avLst/>
          </a:prstGeom>
        </p:spPr>
      </p:pic>
      <p:pic>
        <p:nvPicPr>
          <p:cNvPr id="24" name="Picture 23" descr="Icon&#10;&#10;Description automatically generated with medium confidence">
            <a:extLst>
              <a:ext uri="{FF2B5EF4-FFF2-40B4-BE49-F238E27FC236}">
                <a16:creationId xmlns:a16="http://schemas.microsoft.com/office/drawing/2014/main" id="{818F7D3C-EF59-4AA0-9FF8-14A7D7EDB4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28388" y="680530"/>
            <a:ext cx="594282" cy="547448"/>
          </a:xfrm>
          <a:prstGeom prst="rect">
            <a:avLst/>
          </a:prstGeom>
        </p:spPr>
      </p:pic>
      <p:pic>
        <p:nvPicPr>
          <p:cNvPr id="25" name="Picture 24" descr="A picture containing icon&#10;&#10;Description automatically generated">
            <a:extLst>
              <a:ext uri="{FF2B5EF4-FFF2-40B4-BE49-F238E27FC236}">
                <a16:creationId xmlns:a16="http://schemas.microsoft.com/office/drawing/2014/main" id="{7907FF1E-876F-4C7F-B3D1-BEAF83D258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917845" y="848331"/>
            <a:ext cx="1078849" cy="845498"/>
          </a:xfrm>
          <a:prstGeom prst="rect">
            <a:avLst/>
          </a:prstGeom>
        </p:spPr>
      </p:pic>
      <p:pic>
        <p:nvPicPr>
          <p:cNvPr id="26" name="Picture 25">
            <a:extLst>
              <a:ext uri="{FF2B5EF4-FFF2-40B4-BE49-F238E27FC236}">
                <a16:creationId xmlns:a16="http://schemas.microsoft.com/office/drawing/2014/main" id="{AF321469-E8F8-475C-BDE1-93A346943A06}"/>
              </a:ext>
            </a:extLst>
          </p:cNvPr>
          <p:cNvPicPr>
            <a:picLocks noChangeAspect="1"/>
          </p:cNvPicPr>
          <p:nvPr/>
        </p:nvPicPr>
        <p:blipFill>
          <a:blip r:embed="rId6"/>
          <a:stretch>
            <a:fillRect/>
          </a:stretch>
        </p:blipFill>
        <p:spPr>
          <a:xfrm>
            <a:off x="4010024" y="1631478"/>
            <a:ext cx="7714347" cy="4661908"/>
          </a:xfrm>
          <a:prstGeom prst="rect">
            <a:avLst/>
          </a:prstGeom>
        </p:spPr>
      </p:pic>
    </p:spTree>
    <p:extLst>
      <p:ext uri="{BB962C8B-B14F-4D97-AF65-F5344CB8AC3E}">
        <p14:creationId xmlns:p14="http://schemas.microsoft.com/office/powerpoint/2010/main" val="24544006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1000"/>
                                        <p:tgtEl>
                                          <p:spTgt spid="22"/>
                                        </p:tgtEl>
                                      </p:cBhvr>
                                    </p:animEffect>
                                  </p:childTnLst>
                                </p:cTn>
                              </p:par>
                              <p:par>
                                <p:cTn id="11" presetID="0" presetClass="path" presetSubtype="0" accel="50000" decel="50000" fill="hold" nodeType="withEffect">
                                  <p:stCondLst>
                                    <p:cond delay="0"/>
                                  </p:stCondLst>
                                  <p:childTnLst>
                                    <p:animMotion origin="layout" path="M -2.91667E-6 0.01296 L -2.91667E-6 0.01319 C 0.00261 0.00972 0.00469 0.00439 0.00795 0.003 C 0.01341 0.00023 0.01927 0.00185 0.025 0.00092 C 0.02683 0.00046 0.02878 -0.00047 0.0306 -0.00116 C 0.03295 -0.00186 0.03516 -0.00255 0.0375 -0.00301 C 0.04545 -0.00209 0.0543 -0.00139 0.0625 0.00092 C 0.06615 0.00208 0.06706 0.00324 0.07045 0.00486 C 0.07305 0.00625 0.07565 0.00763 0.07839 0.00902 C 0.07982 0.00972 0.08138 0.01041 0.08295 0.01111 C 0.08633 0.0125 0.08985 0.01319 0.0931 0.01504 C 0.09662 0.01712 0.09987 0.0206 0.10339 0.02314 C 0.10834 0.02662 0.11081 0.02754 0.11589 0.02916 L 0.12943 0.03333 C 0.14636 0.02824 0.12683 0.03564 0.14206 0.02523 C 0.14492 0.02314 0.14818 0.02291 0.15104 0.02106 C 0.15573 0.01828 0.15769 0.01689 0.16354 0.01504 C 0.16654 0.01412 0.16966 0.01365 0.17266 0.01296 C 0.17383 0.01226 0.17487 0.01111 0.17604 0.01111 C 0.18516 0.01111 0.19427 0.0118 0.20339 0.01296 C 0.20456 0.01319 0.2056 0.01435 0.20677 0.01504 C 0.20834 0.01574 0.20977 0.01643 0.21133 0.01712 C 0.21394 0.01828 0.21667 0.01967 0.21927 0.02106 C 0.22084 0.02314 0.22201 0.02592 0.22383 0.02708 C 0.22943 0.03125 0.23646 0.02824 0.24206 0.02708 C 0.24349 0.02592 0.24492 0.02407 0.24649 0.02314 C 0.24805 0.02222 0.24961 0.02199 0.25104 0.02106 C 0.25339 0.0199 0.25573 0.01851 0.25795 0.01712 C 0.26446 0.0125 0.26511 0.01018 0.27149 0.00902 C 0.27761 0.00787 0.28373 0.00763 0.28972 0.00694 C 0.29727 0.00763 0.30495 0.00763 0.3125 0.00902 C 0.31628 0.00972 0.31992 0.0125 0.32383 0.01296 C 0.328 0.01365 0.33216 0.01412 0.33633 0.01504 C 0.33867 0.0155 0.34089 0.01643 0.3431 0.01712 C 0.34623 0.01782 0.34922 0.01851 0.35222 0.01898 L 0.36016 0.02314 C 0.36133 0.02384 0.3625 0.02453 0.36354 0.02523 C 0.3681 0.02708 0.37279 0.028 0.37722 0.02916 C 0.37865 0.02893 0.38933 0.02893 0.3931 0.02523 C 0.39558 0.02268 0.39727 0.01828 0.4 0.01712 C 0.40222 0.01597 0.4056 0.01481 0.40795 0.01296 C 0.41367 0.00879 0.41055 0.00902 0.41367 0.00902 L 0.41133 0.00486 " pathEditMode="relative" rAng="0" ptsTypes="AAAAAAAAAAAAAAAAAAAAAAAAAAAAAAAAAAAAAAAAAAA">
                                      <p:cBhvr>
                                        <p:cTn id="12" dur="1000" fill="hold"/>
                                        <p:tgtEl>
                                          <p:spTgt spid="23"/>
                                        </p:tgtEl>
                                        <p:attrNameLst>
                                          <p:attrName>ppt_x</p:attrName>
                                          <p:attrName>ppt_y</p:attrName>
                                        </p:attrNameLst>
                                      </p:cBhvr>
                                      <p:rCtr x="20677" y="208"/>
                                    </p:animMotion>
                                  </p:childTnLst>
                                </p:cTn>
                              </p:par>
                              <p:par>
                                <p:cTn id="13" presetID="1" presetClass="entr" presetSubtype="0" fill="hold" nodeType="withEffect">
                                  <p:stCondLst>
                                    <p:cond delay="75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xit" presetSubtype="0" fill="hold" nodeType="withEffect">
                                  <p:stCondLst>
                                    <p:cond delay="750"/>
                                  </p:stCondLst>
                                  <p:childTnLst>
                                    <p:set>
                                      <p:cBhvr>
                                        <p:cTn id="16" dur="1" fill="hold">
                                          <p:stCondLst>
                                            <p:cond delay="0"/>
                                          </p:stCondLst>
                                        </p:cTn>
                                        <p:tgtEl>
                                          <p:spTgt spid="23"/>
                                        </p:tgtEl>
                                        <p:attrNameLst>
                                          <p:attrName>style.visibility</p:attrName>
                                        </p:attrNameLst>
                                      </p:cBhvr>
                                      <p:to>
                                        <p:strVal val="hidden"/>
                                      </p:to>
                                    </p:set>
                                  </p:childTnLst>
                                </p:cTn>
                              </p:par>
                              <p:par>
                                <p:cTn id="17" presetID="44" presetClass="path" presetSubtype="0" accel="50000" decel="50000" fill="hold" nodeType="withEffect">
                                  <p:stCondLst>
                                    <p:cond delay="750"/>
                                  </p:stCondLst>
                                  <p:childTnLst>
                                    <p:animMotion origin="layout" path="M -1.04167E-6 -0.00093 L 0.04662 -0.04098 C 0.05638 -0.05 0.07096 -0.05487 0.08633 -0.05487 C 0.10378 -0.05487 0.11771 -0.05 0.12748 -0.04098 L 0.17422 -0.00093 " pathEditMode="relative" rAng="0" ptsTypes="AAAAA">
                                      <p:cBhvr>
                                        <p:cTn id="18" dur="500" fill="hold"/>
                                        <p:tgtEl>
                                          <p:spTgt spid="25"/>
                                        </p:tgtEl>
                                        <p:attrNameLst>
                                          <p:attrName>ppt_x</p:attrName>
                                          <p:attrName>ppt_y</p:attrName>
                                        </p:attrNameLst>
                                      </p:cBhvr>
                                      <p:rCtr x="8711" y="-2708"/>
                                    </p:animMotion>
                                  </p:childTnLst>
                                </p:cTn>
                              </p:par>
                              <p:par>
                                <p:cTn id="19" presetID="42" presetClass="exit" presetSubtype="0" fill="hold" nodeType="withEffect">
                                  <p:stCondLst>
                                    <p:cond delay="1250"/>
                                  </p:stCondLst>
                                  <p:childTnLst>
                                    <p:animEffect transition="out" filter="fade">
                                      <p:cBhvr>
                                        <p:cTn id="20" dur="250"/>
                                        <p:tgtEl>
                                          <p:spTgt spid="25"/>
                                        </p:tgtEl>
                                      </p:cBhvr>
                                    </p:animEffect>
                                    <p:anim calcmode="lin" valueType="num">
                                      <p:cBhvr>
                                        <p:cTn id="21" dur="250"/>
                                        <p:tgtEl>
                                          <p:spTgt spid="25"/>
                                        </p:tgtEl>
                                        <p:attrNameLst>
                                          <p:attrName>ppt_x</p:attrName>
                                        </p:attrNameLst>
                                      </p:cBhvr>
                                      <p:tavLst>
                                        <p:tav tm="0">
                                          <p:val>
                                            <p:strVal val="ppt_x"/>
                                          </p:val>
                                        </p:tav>
                                        <p:tav tm="100000">
                                          <p:val>
                                            <p:strVal val="ppt_x"/>
                                          </p:val>
                                        </p:tav>
                                      </p:tavLst>
                                    </p:anim>
                                    <p:anim calcmode="lin" valueType="num">
                                      <p:cBhvr>
                                        <p:cTn id="22" dur="250"/>
                                        <p:tgtEl>
                                          <p:spTgt spid="25"/>
                                        </p:tgtEl>
                                        <p:attrNameLst>
                                          <p:attrName>ppt_y</p:attrName>
                                        </p:attrNameLst>
                                      </p:cBhvr>
                                      <p:tavLst>
                                        <p:tav tm="0">
                                          <p:val>
                                            <p:strVal val="ppt_y"/>
                                          </p:val>
                                        </p:tav>
                                        <p:tav tm="100000">
                                          <p:val>
                                            <p:strVal val="ppt_y+.1"/>
                                          </p:val>
                                        </p:tav>
                                      </p:tavLst>
                                    </p:anim>
                                    <p:set>
                                      <p:cBhvr>
                                        <p:cTn id="23" dur="1" fill="hold">
                                          <p:stCondLst>
                                            <p:cond delay="249"/>
                                          </p:stCondLst>
                                        </p:cTn>
                                        <p:tgtEl>
                                          <p:spTgt spid="25"/>
                                        </p:tgtEl>
                                        <p:attrNameLst>
                                          <p:attrName>style.visibility</p:attrName>
                                        </p:attrNameLst>
                                      </p:cBhvr>
                                      <p:to>
                                        <p:strVal val="hidden"/>
                                      </p:to>
                                    </p:set>
                                  </p:childTnLst>
                                </p:cTn>
                              </p:par>
                              <p:par>
                                <p:cTn id="24" presetID="1" presetClass="exit" presetSubtype="0" fill="hold" nodeType="withEffect">
                                  <p:stCondLst>
                                    <p:cond delay="1250"/>
                                  </p:stCondLst>
                                  <p:childTnLst>
                                    <p:set>
                                      <p:cBhvr>
                                        <p:cTn id="25"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EE01725-E80E-4B6A-8213-A54D7C6AA124}"/>
              </a:ext>
            </a:extLst>
          </p:cNvPr>
          <p:cNvPicPr>
            <a:picLocks noChangeAspect="1"/>
          </p:cNvPicPr>
          <p:nvPr/>
        </p:nvPicPr>
        <p:blipFill>
          <a:blip r:embed="rId2"/>
          <a:stretch>
            <a:fillRect/>
          </a:stretch>
        </p:blipFill>
        <p:spPr>
          <a:xfrm>
            <a:off x="0" y="27214"/>
            <a:ext cx="12192000" cy="6803571"/>
          </a:xfrm>
          <a:prstGeom prst="rect">
            <a:avLst/>
          </a:prstGeom>
        </p:spPr>
      </p:pic>
      <p:pic>
        <p:nvPicPr>
          <p:cNvPr id="21" name="Picture 20">
            <a:extLst>
              <a:ext uri="{FF2B5EF4-FFF2-40B4-BE49-F238E27FC236}">
                <a16:creationId xmlns:a16="http://schemas.microsoft.com/office/drawing/2014/main" id="{B6E6A62A-1512-4888-BD39-4A30DF1E260A}"/>
              </a:ext>
            </a:extLst>
          </p:cNvPr>
          <p:cNvPicPr>
            <a:picLocks noChangeAspect="1"/>
          </p:cNvPicPr>
          <p:nvPr/>
        </p:nvPicPr>
        <p:blipFill>
          <a:blip r:embed="rId3"/>
          <a:stretch>
            <a:fillRect/>
          </a:stretch>
        </p:blipFill>
        <p:spPr>
          <a:xfrm>
            <a:off x="5016461" y="-240079"/>
            <a:ext cx="3816427" cy="1127858"/>
          </a:xfrm>
          <a:prstGeom prst="rect">
            <a:avLst/>
          </a:prstGeom>
        </p:spPr>
      </p:pic>
      <p:sp>
        <p:nvSpPr>
          <p:cNvPr id="22" name="TextBox 21">
            <a:extLst>
              <a:ext uri="{FF2B5EF4-FFF2-40B4-BE49-F238E27FC236}">
                <a16:creationId xmlns:a16="http://schemas.microsoft.com/office/drawing/2014/main" id="{40FA6237-15A7-4D84-8902-EF95C55E7045}"/>
              </a:ext>
            </a:extLst>
          </p:cNvPr>
          <p:cNvSpPr txBox="1"/>
          <p:nvPr/>
        </p:nvSpPr>
        <p:spPr>
          <a:xfrm>
            <a:off x="6400800" y="609600"/>
            <a:ext cx="131445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23" name="TextBox 22">
            <a:extLst>
              <a:ext uri="{FF2B5EF4-FFF2-40B4-BE49-F238E27FC236}">
                <a16:creationId xmlns:a16="http://schemas.microsoft.com/office/drawing/2014/main" id="{98564678-71F1-4020-9BD1-C3F5B1070B18}"/>
              </a:ext>
            </a:extLst>
          </p:cNvPr>
          <p:cNvSpPr txBox="1"/>
          <p:nvPr/>
        </p:nvSpPr>
        <p:spPr>
          <a:xfrm>
            <a:off x="2047874" y="228600"/>
            <a:ext cx="317182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Tôi yêu em tôi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 cười rúc rích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Mỗi khi tôi đùa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 vui, nó thích.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r>
            <a:b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b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Mắt nó đen ngời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Trong veo như nước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Miệng nó tươi hồng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Nói như khướu hót.</a:t>
            </a:r>
          </a:p>
        </p:txBody>
      </p:sp>
      <p:sp>
        <p:nvSpPr>
          <p:cNvPr id="24" name="TextBox 23">
            <a:extLst>
              <a:ext uri="{FF2B5EF4-FFF2-40B4-BE49-F238E27FC236}">
                <a16:creationId xmlns:a16="http://schemas.microsoft.com/office/drawing/2014/main" id="{D4D16F0E-92D9-421E-98AE-9D59D68A2322}"/>
              </a:ext>
            </a:extLst>
          </p:cNvPr>
          <p:cNvSpPr txBox="1"/>
          <p:nvPr/>
        </p:nvSpPr>
        <p:spPr>
          <a:xfrm>
            <a:off x="6086474" y="1647825"/>
            <a:ext cx="343852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Hoa lan, hoa lí</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 nhặt cài đầu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Hương thơm theo nó</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Sân trước vườn sau.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r>
            <a:br>
              <a:rPr kumimoji="0" lang="vi-VN"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b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Tôi</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đi</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đâu</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lâu</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mong</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nhắc</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nấp</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sau</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cây</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Òa</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ra</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ôm</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chặt</a:t>
            </a: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p>
        </p:txBody>
      </p:sp>
      <p:sp>
        <p:nvSpPr>
          <p:cNvPr id="25" name="Rectangle: Rounded Corners 24">
            <a:extLst>
              <a:ext uri="{FF2B5EF4-FFF2-40B4-BE49-F238E27FC236}">
                <a16:creationId xmlns:a16="http://schemas.microsoft.com/office/drawing/2014/main" id="{E8CB3629-09AC-41C6-81AC-8CBB00D97292}"/>
              </a:ext>
            </a:extLst>
          </p:cNvPr>
          <p:cNvSpPr/>
          <p:nvPr/>
        </p:nvSpPr>
        <p:spPr>
          <a:xfrm>
            <a:off x="9496425" y="2752725"/>
            <a:ext cx="2581275" cy="4105275"/>
          </a:xfrm>
          <a:prstGeom prst="round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6" name="TextBox 25">
            <a:extLst>
              <a:ext uri="{FF2B5EF4-FFF2-40B4-BE49-F238E27FC236}">
                <a16:creationId xmlns:a16="http://schemas.microsoft.com/office/drawing/2014/main" id="{25BA927C-DF42-42E4-ABFE-14B7B0ED8A97}"/>
              </a:ext>
            </a:extLst>
          </p:cNvPr>
          <p:cNvSpPr txBox="1"/>
          <p:nvPr/>
        </p:nvSpPr>
        <p:spPr>
          <a:xfrm>
            <a:off x="9124949" y="2899410"/>
            <a:ext cx="3067051"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 thích vẽ lắm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Vẽ thỏ có đôi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Nó sợ thỏ một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Không có bạn chơi.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r>
            <a:b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b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Kìa, tiếng nó đấy!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Đang ở trường về</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Cùng bạn bắt bướm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Cười dưới hàng tre….</a:t>
            </a:r>
            <a:endPar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Phạm</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Hổ</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endParaRPr kumimoji="0" lang="vi-VN" sz="2400" b="1"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Tree>
    <p:extLst>
      <p:ext uri="{BB962C8B-B14F-4D97-AF65-F5344CB8AC3E}">
        <p14:creationId xmlns:p14="http://schemas.microsoft.com/office/powerpoint/2010/main" val="2359667502"/>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
            <a:extLst>
              <a:ext uri="{FF2B5EF4-FFF2-40B4-BE49-F238E27FC236}">
                <a16:creationId xmlns:a16="http://schemas.microsoft.com/office/drawing/2014/main" id="{471C7D03-D74D-4D73-8727-790D5404613A}"/>
              </a:ext>
            </a:extLst>
          </p:cNvPr>
          <p:cNvPicPr>
            <a:picLocks noChangeAspect="1"/>
          </p:cNvPicPr>
          <p:nvPr/>
        </p:nvPicPr>
        <p:blipFill rotWithShape="1">
          <a:blip r:embed="rId2">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sp>
        <p:nvSpPr>
          <p:cNvPr id="7" name="矩形: 圆角 6">
            <a:extLst>
              <a:ext uri="{FF2B5EF4-FFF2-40B4-BE49-F238E27FC236}">
                <a16:creationId xmlns:a16="http://schemas.microsoft.com/office/drawing/2014/main" id="{0BDEA54F-F54D-497F-A4E6-22B02EDE9712}"/>
              </a:ext>
            </a:extLst>
          </p:cNvPr>
          <p:cNvSpPr/>
          <p:nvPr/>
        </p:nvSpPr>
        <p:spPr>
          <a:xfrm>
            <a:off x="711200" y="534454"/>
            <a:ext cx="10769600" cy="5789093"/>
          </a:xfrm>
          <a:prstGeom prst="roundRect">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6" name="图片 5">
            <a:extLst>
              <a:ext uri="{FF2B5EF4-FFF2-40B4-BE49-F238E27FC236}">
                <a16:creationId xmlns:a16="http://schemas.microsoft.com/office/drawing/2014/main" id="{D7822A52-AF8A-4896-BE45-02CF05C724E8}"/>
              </a:ext>
            </a:extLst>
          </p:cNvPr>
          <p:cNvPicPr>
            <a:picLocks noChangeAspect="1"/>
          </p:cNvPicPr>
          <p:nvPr/>
        </p:nvPicPr>
        <p:blipFill>
          <a:blip r:embed="rId3"/>
          <a:stretch>
            <a:fillRect/>
          </a:stretch>
        </p:blipFill>
        <p:spPr>
          <a:xfrm>
            <a:off x="6257730" y="1608667"/>
            <a:ext cx="5223070" cy="4714879"/>
          </a:xfrm>
          <a:prstGeom prst="rect">
            <a:avLst/>
          </a:prstGeom>
        </p:spPr>
      </p:pic>
      <p:pic>
        <p:nvPicPr>
          <p:cNvPr id="14" name="Picture 13">
            <a:extLst>
              <a:ext uri="{FF2B5EF4-FFF2-40B4-BE49-F238E27FC236}">
                <a16:creationId xmlns:a16="http://schemas.microsoft.com/office/drawing/2014/main" id="{87C67D38-75DD-443D-A555-9EF94775F940}"/>
              </a:ext>
            </a:extLst>
          </p:cNvPr>
          <p:cNvPicPr>
            <a:picLocks noChangeAspect="1"/>
          </p:cNvPicPr>
          <p:nvPr/>
        </p:nvPicPr>
        <p:blipFill>
          <a:blip r:embed="rId4"/>
          <a:stretch>
            <a:fillRect/>
          </a:stretch>
        </p:blipFill>
        <p:spPr>
          <a:xfrm>
            <a:off x="833245" y="1794196"/>
            <a:ext cx="6545016" cy="2501580"/>
          </a:xfrm>
          <a:prstGeom prst="rect">
            <a:avLst/>
          </a:prstGeom>
        </p:spPr>
      </p:pic>
    </p:spTree>
    <p:extLst>
      <p:ext uri="{BB962C8B-B14F-4D97-AF65-F5344CB8AC3E}">
        <p14:creationId xmlns:p14="http://schemas.microsoft.com/office/powerpoint/2010/main" val="3742136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TotalTime>
  <Words>850</Words>
  <Application>Microsoft Office PowerPoint</Application>
  <PresentationFormat>Widescreen</PresentationFormat>
  <Paragraphs>215</Paragraphs>
  <Slides>25</Slides>
  <Notes>1</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25</vt:i4>
      </vt:variant>
    </vt:vector>
  </HeadingPairs>
  <TitlesOfParts>
    <vt:vector size="37" baseType="lpstr">
      <vt:lpstr>微软雅黑</vt:lpstr>
      <vt:lpstr>Arial</vt:lpstr>
      <vt:lpstr>Arial-Rounded</vt:lpstr>
      <vt:lpstr>Calibri</vt:lpstr>
      <vt:lpstr>等线</vt:lpstr>
      <vt:lpstr>Tahoma</vt:lpstr>
      <vt:lpstr>Times New Roman</vt:lpstr>
      <vt:lpstr>Tw Cen MT</vt:lpstr>
      <vt:lpstr>Tw Cen MT Condensed</vt:lpstr>
      <vt:lpstr>UTM Avo</vt:lpstr>
      <vt:lpstr>Wingdings 3</vt:lpstr>
      <vt:lpstr>Integral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6</cp:revision>
  <dcterms:created xsi:type="dcterms:W3CDTF">2023-12-05T01:36:55Z</dcterms:created>
  <dcterms:modified xsi:type="dcterms:W3CDTF">2023-12-07T02:33:54Z</dcterms:modified>
</cp:coreProperties>
</file>