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  <p:sldMasterId id="2147483685" r:id="rId4"/>
    <p:sldMasterId id="2147483699" r:id="rId5"/>
    <p:sldMasterId id="2147483711" r:id="rId6"/>
  </p:sldMasterIdLst>
  <p:notesMasterIdLst>
    <p:notesMasterId r:id="rId37"/>
  </p:notesMasterIdLst>
  <p:sldIdLst>
    <p:sldId id="309" r:id="rId7"/>
    <p:sldId id="325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89" r:id="rId24"/>
    <p:sldId id="376" r:id="rId25"/>
    <p:sldId id="301" r:id="rId26"/>
    <p:sldId id="329" r:id="rId27"/>
    <p:sldId id="363" r:id="rId28"/>
    <p:sldId id="377" r:id="rId29"/>
    <p:sldId id="378" r:id="rId30"/>
    <p:sldId id="262" r:id="rId31"/>
    <p:sldId id="326" r:id="rId32"/>
    <p:sldId id="327" r:id="rId33"/>
    <p:sldId id="387" r:id="rId34"/>
    <p:sldId id="265" r:id="rId35"/>
    <p:sldId id="328" r:id="rId36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3">
          <p15:clr>
            <a:srgbClr val="A4A3A4"/>
          </p15:clr>
        </p15:guide>
        <p15:guide id="2" pos="28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33FF"/>
    <a:srgbClr val="003300"/>
    <a:srgbClr val="B2B2B2"/>
    <a:srgbClr val="808080"/>
    <a:srgbClr val="993300"/>
    <a:srgbClr val="0099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7491"/>
  </p:normalViewPr>
  <p:slideViewPr>
    <p:cSldViewPr showGuides="1">
      <p:cViewPr varScale="1">
        <p:scale>
          <a:sx n="110" d="100"/>
          <a:sy n="110" d="100"/>
        </p:scale>
        <p:origin x="1776" y="108"/>
      </p:cViewPr>
      <p:guideLst>
        <p:guide orient="horz" pos="2163"/>
        <p:guide pos="28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2438400"/>
            <a:ext cx="9143998" cy="40056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77329"/>
            <a:ext cx="9613558" cy="201070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93027" y="4673624"/>
            <a:ext cx="9130145" cy="16208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5356592"/>
            <a:ext cx="9157856" cy="1501408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175605" y="4254139"/>
            <a:ext cx="694959" cy="1772052"/>
            <a:chOff x="181346" y="1761375"/>
            <a:chExt cx="1517253" cy="290159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7" y="4581148"/>
            <a:ext cx="618427" cy="1279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2149643"/>
            <a:ext cx="9144000" cy="4708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247047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32952"/>
            <a:ext cx="2545493" cy="3285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23383"/>
            <a:ext cx="9613558" cy="20107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12107" y="4673624"/>
            <a:ext cx="9130145" cy="16208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6111"/>
            <a:ext cx="9144000" cy="165188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7" y="4581148"/>
            <a:ext cx="618427" cy="12794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2149643"/>
            <a:ext cx="9144000" cy="4708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247047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32952"/>
            <a:ext cx="2545493" cy="328505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27"/>
          <a:stretch>
            <a:fillRect/>
          </a:stretch>
        </p:blipFill>
        <p:spPr>
          <a:xfrm>
            <a:off x="-13856" y="5570767"/>
            <a:ext cx="9613558" cy="114153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 b="8110"/>
          <a:stretch>
            <a:fillRect/>
          </a:stretch>
        </p:blipFill>
        <p:spPr>
          <a:xfrm>
            <a:off x="7455" y="5316711"/>
            <a:ext cx="9130145" cy="1489373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6189784"/>
            <a:ext cx="9155017" cy="668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2149643"/>
            <a:ext cx="9144000" cy="4708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247047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32952"/>
            <a:ext cx="2545493" cy="3285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94BF6-B82B-4955-BD39-43A008F84938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2D49E-804F-49B7-8535-0B338716FF3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FEFD8-2151-478C-9C1C-0545885223F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82ED4-375F-4F08-A54B-E5C986F28C7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9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14.png"/><Relationship Id="rId4" Type="http://schemas.openxmlformats.org/officeDocument/2006/relationships/image" Target="../media/image20.png"/><Relationship Id="rId9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audio" Target="../media/audio2.wav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audio" Target="../media/audio3.wav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audio" Target="../media/audio3.wav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2.wav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audio" Target="../media/audio3.wav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audio" Target="../media/audio3.wav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9.png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1.xml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ình nền đẹp cho bài giảng điện tử - Ảnh nền thiết kế bài giảng điện t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"/>
            <a:ext cx="9144000" cy="685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0">
            <a:extLst>
              <a:ext uri="{FF2B5EF4-FFF2-40B4-BE49-F238E27FC236}">
                <a16:creationId xmlns:a16="http://schemas.microsoft.com/office/drawing/2014/main" id="{FE0F50FD-C3A4-80AE-1FCE-EE7D59417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7543800" cy="49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50" b="1" dirty="0">
                <a:solidFill>
                  <a:srgbClr val="000000"/>
                </a:solidFill>
                <a:latin typeface="Times New Roman" pitchFamily="18" charset="0"/>
              </a:rPr>
              <a:t>PHÒNG GIÁO DỤC VÀ ĐÀO TẠO TP. THỦ DẦU MỘT</a:t>
            </a:r>
          </a:p>
          <a:p>
            <a:pPr eaLnBrk="1" hangingPunct="1">
              <a:spcBef>
                <a:spcPct val="50000"/>
              </a:spcBef>
            </a:pPr>
            <a:r>
              <a:rPr lang="en-US" sz="1050" b="1" dirty="0">
                <a:solidFill>
                  <a:srgbClr val="000000"/>
                </a:solidFill>
                <a:latin typeface="Times New Roman" pitchFamily="18" charset="0"/>
              </a:rPr>
              <a:t>                 TRƯỜNG TIỂU HỌC ĐỊNH HÒA</a:t>
            </a:r>
          </a:p>
        </p:txBody>
      </p:sp>
      <p:sp>
        <p:nvSpPr>
          <p:cNvPr id="6" name="WordArt 41">
            <a:extLst>
              <a:ext uri="{FF2B5EF4-FFF2-40B4-BE49-F238E27FC236}">
                <a16:creationId xmlns:a16="http://schemas.microsoft.com/office/drawing/2014/main" id="{70558F52-2923-AC33-E663-4768C485AB11}"/>
              </a:ext>
            </a:extLst>
          </p:cNvPr>
          <p:cNvSpPr>
            <a:spLocks noGrp="1" noChangeArrowheads="1" noChangeShapeType="1" noTextEdit="1"/>
          </p:cNvSpPr>
          <p:nvPr>
            <p:ph type="ctrTitle"/>
          </p:nvPr>
        </p:nvSpPr>
        <p:spPr bwMode="auto">
          <a:xfrm>
            <a:off x="685800" y="1282700"/>
            <a:ext cx="6781800" cy="49629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2700" b="1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CHÀO MỪNG QUÝ THẦY CÔ VỀ DỰ GIỜ</a:t>
            </a:r>
          </a:p>
        </p:txBody>
      </p:sp>
      <p:sp>
        <p:nvSpPr>
          <p:cNvPr id="7" name="WordArt 41">
            <a:extLst>
              <a:ext uri="{FF2B5EF4-FFF2-40B4-BE49-F238E27FC236}">
                <a16:creationId xmlns:a16="http://schemas.microsoft.com/office/drawing/2014/main" id="{C7404C10-3C09-B7D4-A63F-C4B966DEBFA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38400" y="2057400"/>
            <a:ext cx="3467100" cy="4000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24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Môn</a:t>
            </a:r>
            <a:r>
              <a:rPr lang="en-US" sz="24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: </a:t>
            </a:r>
            <a:r>
              <a:rPr lang="en-US" sz="24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Toán</a:t>
            </a:r>
            <a:r>
              <a:rPr lang="en-US" sz="24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– </a:t>
            </a:r>
            <a:r>
              <a:rPr lang="en-US" sz="24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Lớp</a:t>
            </a:r>
            <a:r>
              <a:rPr lang="en-US" sz="24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1/</a:t>
            </a:r>
            <a:r>
              <a:rPr lang="vi-VN" sz="24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  <a:endParaRPr lang="en-US" sz="2400" b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4C57743-C972-B634-8C67-83D9F5F4A555}"/>
              </a:ext>
            </a:extLst>
          </p:cNvPr>
          <p:cNvSpPr txBox="1">
            <a:spLocks/>
          </p:cNvSpPr>
          <p:nvPr/>
        </p:nvSpPr>
        <p:spPr>
          <a:xfrm>
            <a:off x="685800" y="2336800"/>
            <a:ext cx="8103494" cy="63367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 6 (</a:t>
            </a:r>
            <a:r>
              <a:rPr lang="en-SG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</a:p>
        </p:txBody>
      </p:sp>
      <p:sp>
        <p:nvSpPr>
          <p:cNvPr id="9" name="WordArt 41">
            <a:extLst>
              <a:ext uri="{FF2B5EF4-FFF2-40B4-BE49-F238E27FC236}">
                <a16:creationId xmlns:a16="http://schemas.microsoft.com/office/drawing/2014/main" id="{CBD1D88F-3489-9565-4D47-C00CC1450C9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590800" y="3094103"/>
            <a:ext cx="3962400" cy="6286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75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GV: </a:t>
            </a:r>
            <a:r>
              <a:rPr lang="vi-VN" sz="375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Lê  Hồng Nhung</a:t>
            </a:r>
            <a:endParaRPr lang="en-US" sz="375" b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" name="WordArt 41">
            <a:extLst>
              <a:ext uri="{FF2B5EF4-FFF2-40B4-BE49-F238E27FC236}">
                <a16:creationId xmlns:a16="http://schemas.microsoft.com/office/drawing/2014/main" id="{39F538EC-D4D2-C8DC-E373-33F144F5580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95600" y="3943705"/>
            <a:ext cx="3134659" cy="3429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vi-VN" sz="24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Năm học: 202</a:t>
            </a:r>
            <a:r>
              <a:rPr lang="en-US" sz="24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3 </a:t>
            </a:r>
            <a:r>
              <a:rPr lang="vi-VN" sz="24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- 202</a:t>
            </a:r>
            <a:r>
              <a:rPr lang="en-US" sz="24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183787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9" name="组合 8"/>
          <p:cNvGrpSpPr/>
          <p:nvPr/>
        </p:nvGrpSpPr>
        <p:grpSpPr>
          <a:xfrm>
            <a:off x="2339714" y="262361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478544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431731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92218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97037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351476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210774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210097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264896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89257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778664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71800" y="2712318"/>
            <a:ext cx="358840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KHỞI ĐỘNG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131152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330934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6 -1.85185E-6 L -4.16667E-6 -0.07222 " pathEditMode="relative" rAng="0" ptsTypes="AA">
                                      <p:cBhvr>
                                        <p:cTn id="7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10" grpId="0"/>
      <p:bldP spid="1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angin_with_the_Worm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67316" y="400050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536" y="1376615"/>
            <a:ext cx="4178105" cy="4178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00">
        <p14:flash/>
      </p:transition>
    </mc:Choice>
    <mc:Fallback xmlns="">
      <p:transition spd="slow"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-5204872" y="879940"/>
            <a:ext cx="4883369" cy="488336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536" y="1376615"/>
            <a:ext cx="4178105" cy="41781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961" y="3042258"/>
            <a:ext cx="354330" cy="394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0.78971 0.0189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79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5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C -0.01381 0.022 -0.03632 0.0176 -0.05221 0.05301 C -0.06159 0.09352 -0.06745 0.11899 -0.06967 0.15787 " pathEditMode="relative" rAng="0" ptsTypes="AAA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90" y="7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8971 0.01898 L 1.57474 0.0189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5204872" y="879940"/>
            <a:ext cx="4883369" cy="488336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58097" y="1811567"/>
            <a:ext cx="2600295" cy="31393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69" t="55480" r="48767" b="9397"/>
          <a:stretch>
            <a:fillRect/>
          </a:stretch>
        </p:blipFill>
        <p:spPr>
          <a:xfrm>
            <a:off x="3144128" y="3674306"/>
            <a:ext cx="1603718" cy="1466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0.78971 0.0189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79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8971 0.01898 L 1.57474 0.01898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33345" y="1537247"/>
            <a:ext cx="5079799" cy="6132929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1783080" y="1574702"/>
            <a:ext cx="3049172" cy="1740877"/>
          </a:xfrm>
          <a:prstGeom prst="wedgeRoundRectCallout">
            <a:avLst>
              <a:gd name="adj1" fmla="val 72526"/>
              <a:gd name="adj2" fmla="val 30379"/>
              <a:gd name="adj3" fmla="val 16667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/>
              <a:t>Bạch Tuyết </a:t>
            </a:r>
          </a:p>
          <a:p>
            <a:pPr algn="ctr"/>
            <a:r>
              <a:rPr lang="en-US" sz="2700"/>
              <a:t>Ngươi sẽ chết chắc</a:t>
            </a:r>
          </a:p>
          <a:p>
            <a:pPr algn="ctr"/>
            <a:r>
              <a:rPr lang="en-US" sz="2700"/>
              <a:t>Snow White</a:t>
            </a:r>
          </a:p>
          <a:p>
            <a:pPr algn="ctr"/>
            <a:r>
              <a:rPr lang="en-US" sz="2700"/>
              <a:t>You will die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00">
        <p14:flash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" y="1063046"/>
            <a:ext cx="3786649" cy="4937704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 flipH="1">
            <a:off x="4141439" y="1063046"/>
            <a:ext cx="3049172" cy="1740877"/>
          </a:xfrm>
          <a:prstGeom prst="wedgeRoundRectCallout">
            <a:avLst>
              <a:gd name="adj1" fmla="val 72526"/>
              <a:gd name="adj2" fmla="val 30379"/>
              <a:gd name="adj3" fmla="val 16667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/>
              <a:t>Gọi Bạch Tuyết vào đây cho ta</a:t>
            </a:r>
          </a:p>
          <a:p>
            <a:pPr algn="ctr"/>
            <a:r>
              <a:rPr lang="en-US" sz="2700"/>
              <a:t>Call her on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787" y="3698158"/>
            <a:ext cx="5007077" cy="25035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41" y="3622574"/>
            <a:ext cx="776381" cy="10508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510" y="3622574"/>
            <a:ext cx="769159" cy="10508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2" y="2568336"/>
            <a:ext cx="2632265" cy="3432414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 flipH="1">
            <a:off x="1487598" y="857250"/>
            <a:ext cx="3502565" cy="1551619"/>
          </a:xfrm>
          <a:prstGeom prst="wedgeRoundRectCallout">
            <a:avLst>
              <a:gd name="adj1" fmla="val 33909"/>
              <a:gd name="adj2" fmla="val 99846"/>
              <a:gd name="adj3" fmla="val 16667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/>
              <a:t>Chỉ có một trái không có độc. Ngươi hãy chọn đi</a:t>
            </a:r>
          </a:p>
          <a:p>
            <a:pPr algn="ctr"/>
            <a:r>
              <a:rPr lang="en-US" sz="2700"/>
              <a:t>Choose ! Now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b="33118"/>
          <a:stretch>
            <a:fillRect/>
          </a:stretch>
        </p:blipFill>
        <p:spPr>
          <a:xfrm flipH="1">
            <a:off x="5622622" y="2549627"/>
            <a:ext cx="3491882" cy="3440063"/>
          </a:xfrm>
          <a:prstGeom prst="rect">
            <a:avLst/>
          </a:prstGeom>
        </p:spPr>
      </p:pic>
      <p:sp>
        <p:nvSpPr>
          <p:cNvPr id="12" name="Rounded Rectangle 11">
            <a:hlinkClick r:id="rId9" action="ppaction://hlinksldjump"/>
          </p:cNvPr>
          <p:cNvSpPr/>
          <p:nvPr/>
        </p:nvSpPr>
        <p:spPr>
          <a:xfrm>
            <a:off x="3054143" y="4861436"/>
            <a:ext cx="2792364" cy="796413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950">
                <a:solidFill>
                  <a:schemeClr val="bg1">
                    <a:lumMod val="50000"/>
                  </a:schemeClr>
                </a:solidFill>
              </a:rPr>
              <a:t>Play</a:t>
            </a:r>
          </a:p>
        </p:txBody>
      </p:sp>
      <p:pic>
        <p:nvPicPr>
          <p:cNvPr id="16" name="zo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11469" y="400050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6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0" grpId="0" bldLvl="0" animBg="1"/>
      <p:bldP spid="1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48"/>
          <a:stretch>
            <a:fillRect/>
          </a:stretch>
        </p:blipFill>
        <p:spPr>
          <a:xfrm>
            <a:off x="755855" y="4308373"/>
            <a:ext cx="7584359" cy="16813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76" y="4007662"/>
            <a:ext cx="1041126" cy="1409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79" y="4007662"/>
            <a:ext cx="1031441" cy="140915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43349" y="1012108"/>
            <a:ext cx="8694174" cy="13716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4 - 3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=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3349" y="2455733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A. </a:t>
            </a:r>
            <a:r>
              <a:rPr lang="vi-VN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866968" y="2467051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B. </a:t>
            </a:r>
            <a:r>
              <a:rPr lang="vi-VN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Rounded Rectangle 14">
            <a:hlinkClick r:id="rId8" action="ppaction://hlinksldjump"/>
          </p:cNvPr>
          <p:cNvSpPr/>
          <p:nvPr/>
        </p:nvSpPr>
        <p:spPr>
          <a:xfrm>
            <a:off x="3090508" y="5472794"/>
            <a:ext cx="4939988" cy="473785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>
                <a:solidFill>
                  <a:schemeClr val="bg1">
                    <a:lumMod val="50000"/>
                  </a:schemeClr>
                </a:solidFill>
              </a:rPr>
              <a:t>Ngày hôm sau . The next day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ou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4" grpId="0" bldLvl="0" animBg="1"/>
      <p:bldP spid="15" grpId="0" bldLvl="0" animBg="1"/>
      <p:bldP spid="15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48"/>
          <a:stretch>
            <a:fillRect/>
          </a:stretch>
        </p:blipFill>
        <p:spPr>
          <a:xfrm>
            <a:off x="755855" y="4308373"/>
            <a:ext cx="7584359" cy="16813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76" y="4007662"/>
            <a:ext cx="1041126" cy="1409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79" y="4007662"/>
            <a:ext cx="1031441" cy="140915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43349" y="1012108"/>
            <a:ext cx="8694174" cy="13716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5 - 2 =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3349" y="2455733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66968" y="2467051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3</a:t>
            </a:r>
          </a:p>
        </p:txBody>
      </p:sp>
      <p:sp>
        <p:nvSpPr>
          <p:cNvPr id="15" name="Rounded Rectangle 14">
            <a:hlinkClick r:id="rId8" action="ppaction://hlinksldjump"/>
          </p:cNvPr>
          <p:cNvSpPr/>
          <p:nvPr/>
        </p:nvSpPr>
        <p:spPr>
          <a:xfrm>
            <a:off x="3090508" y="5472794"/>
            <a:ext cx="4939988" cy="473785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Ngày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hôm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 The next day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ou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4" grpId="0" bldLvl="0" animBg="1"/>
      <p:bldP spid="15" grpId="0" bldLvl="0" animBg="1"/>
      <p:bldP spid="15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48"/>
          <a:stretch>
            <a:fillRect/>
          </a:stretch>
        </p:blipFill>
        <p:spPr>
          <a:xfrm>
            <a:off x="755855" y="4308373"/>
            <a:ext cx="7584359" cy="16813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76" y="4007662"/>
            <a:ext cx="1041126" cy="1409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79" y="4007662"/>
            <a:ext cx="1031441" cy="140915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43349" y="1012108"/>
            <a:ext cx="8694174" cy="13716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4 - 2 =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3349" y="2455733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66968" y="2467051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2</a:t>
            </a:r>
          </a:p>
        </p:txBody>
      </p:sp>
      <p:sp>
        <p:nvSpPr>
          <p:cNvPr id="15" name="Rounded Rectangle 14">
            <a:hlinkClick r:id="rId8" action="ppaction://hlinksldjump"/>
          </p:cNvPr>
          <p:cNvSpPr/>
          <p:nvPr/>
        </p:nvSpPr>
        <p:spPr>
          <a:xfrm>
            <a:off x="3090508" y="5472794"/>
            <a:ext cx="4939988" cy="473785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Ngày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hôm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 The next day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ou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4" grpId="0" bldLvl="0" animBg="1"/>
      <p:bldP spid="15" grpId="0" bldLvl="0" animBg="1"/>
      <p:bldP spid="15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48"/>
          <a:stretch>
            <a:fillRect/>
          </a:stretch>
        </p:blipFill>
        <p:spPr>
          <a:xfrm>
            <a:off x="755855" y="4308373"/>
            <a:ext cx="7584359" cy="16813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76" y="4007662"/>
            <a:ext cx="1041126" cy="1409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79" y="4007662"/>
            <a:ext cx="1031441" cy="140915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43349" y="1012108"/>
            <a:ext cx="8694174" cy="13716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 =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3349" y="2455733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866968" y="2467051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7</a:t>
            </a:r>
          </a:p>
        </p:txBody>
      </p:sp>
      <p:sp>
        <p:nvSpPr>
          <p:cNvPr id="15" name="Rounded Rectangle 14">
            <a:hlinkClick r:id="rId8" action="ppaction://hlinksldjump"/>
          </p:cNvPr>
          <p:cNvSpPr/>
          <p:nvPr/>
        </p:nvSpPr>
        <p:spPr>
          <a:xfrm>
            <a:off x="3090508" y="5472794"/>
            <a:ext cx="4939988" cy="473785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Ngày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hôm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 The next day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ou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4" grpId="0" bldLvl="0" animBg="1"/>
      <p:bldP spid="15" grpId="0" bldLvl="0" animBg="1"/>
      <p:bldP spid="15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48"/>
          <a:stretch>
            <a:fillRect/>
          </a:stretch>
        </p:blipFill>
        <p:spPr>
          <a:xfrm>
            <a:off x="755855" y="4308373"/>
            <a:ext cx="7584359" cy="16813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76" y="4007662"/>
            <a:ext cx="1041126" cy="1409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79" y="4007662"/>
            <a:ext cx="1031441" cy="140915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43349" y="1012108"/>
            <a:ext cx="8694174" cy="13716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2 - 1 =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3349" y="2455733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66968" y="2467051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1</a:t>
            </a:r>
          </a:p>
        </p:txBody>
      </p:sp>
      <p:sp>
        <p:nvSpPr>
          <p:cNvPr id="15" name="Rounded Rectangle 14">
            <a:hlinkClick r:id="rId8" action="ppaction://hlinksldjump"/>
          </p:cNvPr>
          <p:cNvSpPr/>
          <p:nvPr/>
        </p:nvSpPr>
        <p:spPr>
          <a:xfrm>
            <a:off x="3090508" y="5472794"/>
            <a:ext cx="4939988" cy="473785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Ngày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hôm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 The next day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ou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4" grpId="0" bldLvl="0" animBg="1"/>
      <p:bldP spid="15" grpId="0" bldLvl="0" animBg="1"/>
      <p:bldP spid="15" grpId="1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48"/>
          <a:stretch>
            <a:fillRect/>
          </a:stretch>
        </p:blipFill>
        <p:spPr>
          <a:xfrm>
            <a:off x="755855" y="4308373"/>
            <a:ext cx="7584359" cy="16813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76" y="4007662"/>
            <a:ext cx="1041126" cy="1409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79" y="4007662"/>
            <a:ext cx="1031441" cy="140915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43349" y="1012108"/>
            <a:ext cx="8694174" cy="13716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– 1 =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3349" y="2455733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66968" y="2467051"/>
            <a:ext cx="4070555" cy="96773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2</a:t>
            </a:r>
          </a:p>
        </p:txBody>
      </p:sp>
      <p:sp>
        <p:nvSpPr>
          <p:cNvPr id="15" name="Rounded Rectangle 14">
            <a:hlinkClick r:id="rId8" action="ppaction://hlinksldjump"/>
          </p:cNvPr>
          <p:cNvSpPr/>
          <p:nvPr/>
        </p:nvSpPr>
        <p:spPr>
          <a:xfrm>
            <a:off x="3090508" y="5472794"/>
            <a:ext cx="4939988" cy="473785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Ngày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hôm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 The next day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ou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4" grpId="0" bldLvl="0" animBg="1"/>
      <p:bldP spid="15" grpId="0" bldLvl="0" animBg="1"/>
      <p:bldP spid="15" grpId="1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369" y="857250"/>
            <a:ext cx="2793354" cy="2945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2968944" cy="38936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369" y="3218764"/>
            <a:ext cx="3575212" cy="27457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" y="3254987"/>
            <a:ext cx="2247632" cy="2709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271" y="857250"/>
            <a:ext cx="6334958" cy="51435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0.73997 -0.6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92" y="-300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09600" y="820164"/>
            <a:ext cx="7543800" cy="58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buClr>
                <a:schemeClr val="accent1"/>
              </a:buClr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US" sz="2400" b="1" u="sng" dirty="0"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-84636" y="311206"/>
            <a:ext cx="9191625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sz="105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vi-VN" sz="2100" b="1" dirty="0">
                <a:latin typeface="VNI-Avo" pitchFamily="2" charset="0"/>
                <a:cs typeface="Times New Roman" pitchFamily="18" charset="0"/>
              </a:rPr>
              <a:t>Thứ tư ngày 15 tháng 11 năm </a:t>
            </a:r>
            <a:r>
              <a:rPr lang="en-US" sz="2100" b="1" dirty="0">
                <a:latin typeface="VNI-Avo" pitchFamily="2" charset="0"/>
                <a:cs typeface="Times New Roman" pitchFamily="18" charset="0"/>
              </a:rPr>
              <a:t>2023</a:t>
            </a:r>
          </a:p>
          <a:p>
            <a:pPr algn="ctr" eaLnBrk="1" hangingPunct="1"/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8907" y="2305320"/>
            <a:ext cx="2638840" cy="5539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vi-VN" sz="3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r>
              <a:rPr lang="en-US" sz="3000" b="1" dirty="0">
                <a:solidFill>
                  <a:srgbClr val="0000CC"/>
                </a:solidFill>
                <a:latin typeface="VNI-Avo" pitchFamily="2" charset="0"/>
                <a:cs typeface="Times New Roman" pitchFamily="18" charset="0"/>
              </a:rPr>
              <a:t>:</a:t>
            </a: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2874586" y="3086557"/>
            <a:ext cx="270820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vi-VN" altLang="en-US" sz="3600" dirty="0">
                <a:latin typeface=".VnAvant" pitchFamily="34" charset="0"/>
              </a:rPr>
              <a:t>6</a:t>
            </a:r>
            <a:r>
              <a:rPr lang="en-US" altLang="en-US" sz="3600" dirty="0">
                <a:latin typeface=".VnAvant" pitchFamily="34" charset="0"/>
              </a:rPr>
              <a:t> </a:t>
            </a:r>
            <a:r>
              <a:rPr lang="en-AU" altLang="en-US" sz="3600" dirty="0">
                <a:latin typeface=".VnAvant" pitchFamily="34" charset="0"/>
              </a:rPr>
              <a:t>-</a:t>
            </a:r>
            <a:r>
              <a:rPr lang="en-US" altLang="en-US" sz="3600" dirty="0">
                <a:latin typeface=".VnAvant" pitchFamily="34" charset="0"/>
              </a:rPr>
              <a:t> 2 =</a:t>
            </a:r>
          </a:p>
          <a:p>
            <a:pPr eaLnBrk="1" hangingPunct="1"/>
            <a:endParaRPr lang="en-US" altLang="en-US" sz="3600" dirty="0">
              <a:latin typeface=".VnAvant" pitchFamily="34" charset="0"/>
            </a:endParaRPr>
          </a:p>
          <a:p>
            <a:pPr eaLnBrk="1" hangingPunct="1"/>
            <a:endParaRPr lang="vi-VN" altLang="en-US" sz="3600" dirty="0">
              <a:latin typeface="Gill Sans MT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12D67-8FC9-4FE9-922B-AAB4F3E9CB9B}"/>
              </a:ext>
            </a:extLst>
          </p:cNvPr>
          <p:cNvSpPr txBox="1"/>
          <p:nvPr/>
        </p:nvSpPr>
        <p:spPr>
          <a:xfrm>
            <a:off x="3077634" y="2236486"/>
            <a:ext cx="444761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50" dirty="0">
                <a:latin typeface="VNI-Avo" pitchFamily="2" charset="0"/>
              </a:rPr>
              <a:t>Bảng con</a:t>
            </a:r>
            <a:endParaRPr lang="en-US" sz="4050" dirty="0">
              <a:latin typeface="VNI-Av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3D494B-74BD-4EDD-BDC9-FFE93C099090}"/>
              </a:ext>
            </a:extLst>
          </p:cNvPr>
          <p:cNvSpPr txBox="1"/>
          <p:nvPr/>
        </p:nvSpPr>
        <p:spPr>
          <a:xfrm>
            <a:off x="4228690" y="3094757"/>
            <a:ext cx="55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dirty="0">
                <a:solidFill>
                  <a:srgbClr val="FF0000"/>
                </a:solidFill>
                <a:latin typeface="VNI-Avo" pitchFamily="2" charset="0"/>
              </a:rPr>
              <a:t>4</a:t>
            </a:r>
            <a:endParaRPr lang="en-US" sz="36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DED7FE-9544-4597-95D2-4B1332414E10}"/>
              </a:ext>
            </a:extLst>
          </p:cNvPr>
          <p:cNvSpPr txBox="1"/>
          <p:nvPr/>
        </p:nvSpPr>
        <p:spPr>
          <a:xfrm>
            <a:off x="4260954" y="3638577"/>
            <a:ext cx="55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3" grpId="1"/>
      <p:bldP spid="4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20" y="788670"/>
            <a:ext cx="9612630" cy="5212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285875" y="1348741"/>
            <a:ext cx="685228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 tư ngày 15 tháng 11 năm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/>
            <a:r>
              <a:rPr lang="en-US" sz="2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phạm</a:t>
            </a:r>
            <a:r>
              <a:rPr lang="en-US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vi 6 (</a:t>
            </a:r>
            <a:r>
              <a:rPr lang="en-US" sz="2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2) </a:t>
            </a:r>
          </a:p>
        </p:txBody>
      </p:sp>
    </p:spTree>
    <p:extLst>
      <p:ext uri="{BB962C8B-B14F-4D97-AF65-F5344CB8AC3E}">
        <p14:creationId xmlns:p14="http://schemas.microsoft.com/office/powerpoint/2010/main" val="328349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5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 descr="C:\Users\Admin\Downloads\Screenshot_2020-08-14 CloudBook(3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19200"/>
            <a:ext cx="7010400" cy="2667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2286000" y="2007235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590800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3087688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2683" y="2058988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53000" y="2590800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3000" y="3048000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67600" y="2058988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67600" y="2590800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67600" y="3074988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0" grpId="0"/>
      <p:bldP spid="21" grpId="0"/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4C7CA3-C569-1C07-D7C3-01A0842FEE2A}"/>
              </a:ext>
            </a:extLst>
          </p:cNvPr>
          <p:cNvSpPr txBox="1"/>
          <p:nvPr/>
        </p:nvSpPr>
        <p:spPr>
          <a:xfrm>
            <a:off x="304800" y="533009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dirty="0">
                <a:solidFill>
                  <a:srgbClr val="0000CC"/>
                </a:solidFill>
              </a:rPr>
              <a:t>2. Tính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A0828D-D326-DE3B-F49B-BBC1F4D90573}"/>
              </a:ext>
            </a:extLst>
          </p:cNvPr>
          <p:cNvSpPr txBox="1"/>
          <p:nvPr/>
        </p:nvSpPr>
        <p:spPr>
          <a:xfrm>
            <a:off x="381000" y="1143000"/>
            <a:ext cx="213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2 – 1 = </a:t>
            </a:r>
            <a:r>
              <a:rPr lang="vi-VN" sz="3600" b="1" dirty="0">
                <a:solidFill>
                  <a:srgbClr val="FF0000"/>
                </a:solidFill>
              </a:rPr>
              <a:t>1</a:t>
            </a:r>
          </a:p>
          <a:p>
            <a:r>
              <a:rPr lang="vi-VN" sz="3600" b="1" dirty="0"/>
              <a:t>3 – 2 = </a:t>
            </a:r>
            <a:r>
              <a:rPr lang="vi-VN" sz="3600" b="1" dirty="0">
                <a:solidFill>
                  <a:srgbClr val="FF0000"/>
                </a:solidFill>
              </a:rPr>
              <a:t>1</a:t>
            </a:r>
          </a:p>
          <a:p>
            <a:r>
              <a:rPr lang="vi-VN" sz="3600" b="1" dirty="0"/>
              <a:t>5 – 1 = </a:t>
            </a:r>
            <a:r>
              <a:rPr lang="vi-VN" sz="3600" b="1" dirty="0">
                <a:solidFill>
                  <a:srgbClr val="FF0000"/>
                </a:solidFill>
              </a:rPr>
              <a:t>4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0E3C2E-1785-4B7F-BDA8-1B450B9E59DA}"/>
              </a:ext>
            </a:extLst>
          </p:cNvPr>
          <p:cNvSpPr txBox="1"/>
          <p:nvPr/>
        </p:nvSpPr>
        <p:spPr>
          <a:xfrm>
            <a:off x="2895600" y="1143000"/>
            <a:ext cx="251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4 – 2 = </a:t>
            </a:r>
            <a:r>
              <a:rPr lang="vi-VN" sz="3600" b="1" dirty="0">
                <a:solidFill>
                  <a:srgbClr val="FF0000"/>
                </a:solidFill>
              </a:rPr>
              <a:t>2</a:t>
            </a:r>
          </a:p>
          <a:p>
            <a:r>
              <a:rPr lang="vi-VN" sz="3600" b="1" dirty="0"/>
              <a:t>4 – 1 = </a:t>
            </a:r>
            <a:r>
              <a:rPr lang="vi-VN" sz="3600" b="1" dirty="0">
                <a:solidFill>
                  <a:srgbClr val="FF0000"/>
                </a:solidFill>
              </a:rPr>
              <a:t>3</a:t>
            </a:r>
          </a:p>
          <a:p>
            <a:r>
              <a:rPr lang="vi-VN" sz="3600" b="1" dirty="0"/>
              <a:t>6 – 5 = </a:t>
            </a:r>
            <a:r>
              <a:rPr lang="vi-VN" sz="3600" b="1" dirty="0">
                <a:solidFill>
                  <a:srgbClr val="FF0000"/>
                </a:solidFill>
              </a:rPr>
              <a:t>1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17780-A07C-0B69-FD90-C0584F40C9BF}"/>
              </a:ext>
            </a:extLst>
          </p:cNvPr>
          <p:cNvSpPr txBox="1"/>
          <p:nvPr/>
        </p:nvSpPr>
        <p:spPr>
          <a:xfrm>
            <a:off x="6096002" y="1143000"/>
            <a:ext cx="2285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4 – 4 = </a:t>
            </a:r>
            <a:r>
              <a:rPr lang="vi-VN" sz="3600" b="1" dirty="0">
                <a:solidFill>
                  <a:srgbClr val="FF0000"/>
                </a:solidFill>
              </a:rPr>
              <a:t>0</a:t>
            </a:r>
          </a:p>
          <a:p>
            <a:r>
              <a:rPr lang="vi-VN" sz="3600" b="1" dirty="0"/>
              <a:t>5 – 5 = </a:t>
            </a:r>
            <a:r>
              <a:rPr lang="vi-VN" sz="3600" b="1" dirty="0">
                <a:solidFill>
                  <a:srgbClr val="FF0000"/>
                </a:solidFill>
              </a:rPr>
              <a:t>0</a:t>
            </a:r>
          </a:p>
          <a:p>
            <a:r>
              <a:rPr lang="vi-VN" sz="3600" b="1" dirty="0"/>
              <a:t>6 – 6 = </a:t>
            </a:r>
            <a:r>
              <a:rPr lang="vi-VN" sz="3600" b="1" dirty="0">
                <a:solidFill>
                  <a:srgbClr val="FF0000"/>
                </a:solidFill>
              </a:rPr>
              <a:t>0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C63DCD-EE04-19BB-2195-715B75DE9044}"/>
              </a:ext>
            </a:extLst>
          </p:cNvPr>
          <p:cNvCxnSpPr>
            <a:cxnSpLocks/>
          </p:cNvCxnSpPr>
          <p:nvPr/>
        </p:nvCxnSpPr>
        <p:spPr>
          <a:xfrm>
            <a:off x="6096002" y="1676400"/>
            <a:ext cx="3352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4A0292-D1D7-FBED-975C-977E358AC412}"/>
              </a:ext>
            </a:extLst>
          </p:cNvPr>
          <p:cNvCxnSpPr>
            <a:cxnSpLocks/>
          </p:cNvCxnSpPr>
          <p:nvPr/>
        </p:nvCxnSpPr>
        <p:spPr>
          <a:xfrm>
            <a:off x="6934200" y="1676400"/>
            <a:ext cx="29391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744AAD-65EA-95C0-401A-C476E2856D7E}"/>
              </a:ext>
            </a:extLst>
          </p:cNvPr>
          <p:cNvCxnSpPr>
            <a:cxnSpLocks/>
          </p:cNvCxnSpPr>
          <p:nvPr/>
        </p:nvCxnSpPr>
        <p:spPr>
          <a:xfrm>
            <a:off x="6193973" y="2216331"/>
            <a:ext cx="304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146725-73B5-3B36-9C9F-8F0251ACB187}"/>
              </a:ext>
            </a:extLst>
          </p:cNvPr>
          <p:cNvCxnSpPr>
            <a:cxnSpLocks/>
          </p:cNvCxnSpPr>
          <p:nvPr/>
        </p:nvCxnSpPr>
        <p:spPr>
          <a:xfrm>
            <a:off x="6934200" y="2209800"/>
            <a:ext cx="29391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7A8932-F7E6-0AB8-EB82-DFFFFA6C74AC}"/>
              </a:ext>
            </a:extLst>
          </p:cNvPr>
          <p:cNvCxnSpPr>
            <a:cxnSpLocks/>
          </p:cNvCxnSpPr>
          <p:nvPr/>
        </p:nvCxnSpPr>
        <p:spPr>
          <a:xfrm>
            <a:off x="6239691" y="2819400"/>
            <a:ext cx="25908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50B42A-CA33-6CE0-2ED4-7A53EEB5E6C0}"/>
              </a:ext>
            </a:extLst>
          </p:cNvPr>
          <p:cNvCxnSpPr>
            <a:cxnSpLocks/>
          </p:cNvCxnSpPr>
          <p:nvPr/>
        </p:nvCxnSpPr>
        <p:spPr>
          <a:xfrm>
            <a:off x="6999514" y="28194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9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6865" y="1417320"/>
            <a:ext cx="3282132" cy="2039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3002" y="1417320"/>
            <a:ext cx="3116051" cy="1937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252" y="3472308"/>
            <a:ext cx="3345746" cy="204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93002" y="3472308"/>
            <a:ext cx="3116051" cy="188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8" name="Group 17"/>
          <p:cNvGrpSpPr/>
          <p:nvPr/>
        </p:nvGrpSpPr>
        <p:grpSpPr>
          <a:xfrm>
            <a:off x="159052" y="915003"/>
            <a:ext cx="1326848" cy="404118"/>
            <a:chOff x="212070" y="77004"/>
            <a:chExt cx="1769130" cy="538824"/>
          </a:xfrm>
        </p:grpSpPr>
        <p:grpSp>
          <p:nvGrpSpPr>
            <p:cNvPr id="19" name="Group 18"/>
            <p:cNvGrpSpPr/>
            <p:nvPr/>
          </p:nvGrpSpPr>
          <p:grpSpPr>
            <a:xfrm>
              <a:off x="212070" y="77004"/>
              <a:ext cx="1769130" cy="538824"/>
              <a:chOff x="146755" y="936984"/>
              <a:chExt cx="1769130" cy="538824"/>
            </a:xfrm>
          </p:grpSpPr>
          <p:grpSp>
            <p:nvGrpSpPr>
              <p:cNvPr id="22" name="Group 19"/>
              <p:cNvGrpSpPr/>
              <p:nvPr/>
            </p:nvGrpSpPr>
            <p:grpSpPr>
              <a:xfrm>
                <a:off x="146755" y="936984"/>
                <a:ext cx="530578" cy="485423"/>
                <a:chOff x="146755" y="327378"/>
                <a:chExt cx="530578" cy="485423"/>
              </a:xfrm>
              <a:noFill/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237067" y="395111"/>
                  <a:ext cx="349955" cy="349956"/>
                </a:xfrm>
                <a:prstGeom prst="rect">
                  <a:avLst/>
                </a:prstGeom>
                <a:solidFill>
                  <a:srgbClr val="FF3300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dirty="0"/>
                    <a:t>3</a:t>
                  </a: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46755" y="327378"/>
                  <a:ext cx="530578" cy="485423"/>
                </a:xfrm>
                <a:prstGeom prst="ellipse">
                  <a:avLst/>
                </a:prstGeom>
                <a:grpFill/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651487" y="983365"/>
                <a:ext cx="1264398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.VnAvant" pitchFamily="34" charset="0"/>
                  </a:rPr>
                  <a:t>a) SỐ ?</a:t>
                </a:r>
              </a:p>
            </p:txBody>
          </p:sp>
        </p:grpSp>
        <p:sp>
          <p:nvSpPr>
            <p:cNvPr id="21" name="Rounded Rectangle 20"/>
            <p:cNvSpPr/>
            <p:nvPr/>
          </p:nvSpPr>
          <p:spPr>
            <a:xfrm>
              <a:off x="1175658" y="119740"/>
              <a:ext cx="413658" cy="457201"/>
            </a:xfrm>
            <a:prstGeom prst="roundRect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25313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6865" y="1417320"/>
            <a:ext cx="3282132" cy="2039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7302" y="1417320"/>
            <a:ext cx="3116051" cy="1937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252" y="3456702"/>
            <a:ext cx="3345746" cy="204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7303" y="3472308"/>
            <a:ext cx="3116051" cy="188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8" name="Group 17"/>
          <p:cNvGrpSpPr/>
          <p:nvPr/>
        </p:nvGrpSpPr>
        <p:grpSpPr>
          <a:xfrm>
            <a:off x="159052" y="915003"/>
            <a:ext cx="1326848" cy="404118"/>
            <a:chOff x="212070" y="77004"/>
            <a:chExt cx="1769130" cy="538824"/>
          </a:xfrm>
        </p:grpSpPr>
        <p:grpSp>
          <p:nvGrpSpPr>
            <p:cNvPr id="19" name="Group 18"/>
            <p:cNvGrpSpPr/>
            <p:nvPr/>
          </p:nvGrpSpPr>
          <p:grpSpPr>
            <a:xfrm>
              <a:off x="212070" y="77004"/>
              <a:ext cx="1769130" cy="538824"/>
              <a:chOff x="146755" y="936984"/>
              <a:chExt cx="1769130" cy="538824"/>
            </a:xfrm>
          </p:grpSpPr>
          <p:grpSp>
            <p:nvGrpSpPr>
              <p:cNvPr id="22" name="Group 19"/>
              <p:cNvGrpSpPr/>
              <p:nvPr/>
            </p:nvGrpSpPr>
            <p:grpSpPr>
              <a:xfrm>
                <a:off x="146755" y="936984"/>
                <a:ext cx="530578" cy="485423"/>
                <a:chOff x="146755" y="327378"/>
                <a:chExt cx="530578" cy="485423"/>
              </a:xfrm>
              <a:noFill/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237067" y="395111"/>
                  <a:ext cx="349955" cy="349956"/>
                </a:xfrm>
                <a:prstGeom prst="rect">
                  <a:avLst/>
                </a:prstGeom>
                <a:solidFill>
                  <a:srgbClr val="FF3300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dirty="0"/>
                    <a:t>3</a:t>
                  </a: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46755" y="327378"/>
                  <a:ext cx="530578" cy="485423"/>
                </a:xfrm>
                <a:prstGeom prst="ellipse">
                  <a:avLst/>
                </a:prstGeom>
                <a:grpFill/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651487" y="983365"/>
                <a:ext cx="1264398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.VnAvant" pitchFamily="34" charset="0"/>
                  </a:rPr>
                  <a:t>a) </a:t>
                </a:r>
                <a:r>
                  <a:rPr lang="en-US" sz="1500" b="1" dirty="0">
                    <a:latin typeface=".VnAvant" pitchFamily="34" charset="0"/>
                  </a:rPr>
                  <a:t>SỐ</a:t>
                </a:r>
                <a:r>
                  <a:rPr lang="en-US" b="1" dirty="0">
                    <a:latin typeface=".VnAvant" pitchFamily="34" charset="0"/>
                  </a:rPr>
                  <a:t> ?</a:t>
                </a:r>
              </a:p>
            </p:txBody>
          </p:sp>
        </p:grpSp>
        <p:sp>
          <p:nvSpPr>
            <p:cNvPr id="21" name="Rounded Rectangle 20"/>
            <p:cNvSpPr/>
            <p:nvPr/>
          </p:nvSpPr>
          <p:spPr>
            <a:xfrm>
              <a:off x="1175658" y="119740"/>
              <a:ext cx="413658" cy="457201"/>
            </a:xfrm>
            <a:prstGeom prst="roundRect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46"/>
          <p:cNvSpPr txBox="1">
            <a:spLocks noChangeArrowheads="1"/>
          </p:cNvSpPr>
          <p:nvPr/>
        </p:nvSpPr>
        <p:spPr bwMode="auto">
          <a:xfrm>
            <a:off x="2533018" y="2872261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3</a:t>
            </a:r>
          </a:p>
        </p:txBody>
      </p:sp>
      <p:sp>
        <p:nvSpPr>
          <p:cNvPr id="27" name="TextBox 46"/>
          <p:cNvSpPr txBox="1">
            <a:spLocks noChangeArrowheads="1"/>
          </p:cNvSpPr>
          <p:nvPr/>
        </p:nvSpPr>
        <p:spPr bwMode="auto">
          <a:xfrm>
            <a:off x="5524875" y="2872261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3</a:t>
            </a:r>
          </a:p>
        </p:txBody>
      </p:sp>
      <p:sp>
        <p:nvSpPr>
          <p:cNvPr id="28" name="TextBox 46"/>
          <p:cNvSpPr txBox="1">
            <a:spLocks noChangeArrowheads="1"/>
          </p:cNvSpPr>
          <p:nvPr/>
        </p:nvSpPr>
        <p:spPr bwMode="auto">
          <a:xfrm>
            <a:off x="6295923" y="2824378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29" name="TextBox 46"/>
          <p:cNvSpPr txBox="1">
            <a:spLocks noChangeArrowheads="1"/>
          </p:cNvSpPr>
          <p:nvPr/>
        </p:nvSpPr>
        <p:spPr bwMode="auto">
          <a:xfrm>
            <a:off x="7085838" y="2810287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2</a:t>
            </a:r>
          </a:p>
        </p:txBody>
      </p:sp>
      <p:sp>
        <p:nvSpPr>
          <p:cNvPr id="30" name="TextBox 46"/>
          <p:cNvSpPr txBox="1">
            <a:spLocks noChangeArrowheads="1"/>
          </p:cNvSpPr>
          <p:nvPr/>
        </p:nvSpPr>
        <p:spPr bwMode="auto">
          <a:xfrm>
            <a:off x="1636992" y="4980892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2</a:t>
            </a:r>
          </a:p>
        </p:txBody>
      </p:sp>
      <p:sp>
        <p:nvSpPr>
          <p:cNvPr id="31" name="TextBox 46"/>
          <p:cNvSpPr txBox="1">
            <a:spLocks noChangeArrowheads="1"/>
          </p:cNvSpPr>
          <p:nvPr/>
        </p:nvSpPr>
        <p:spPr bwMode="auto">
          <a:xfrm>
            <a:off x="2533018" y="4980892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32" name="TextBox 46"/>
          <p:cNvSpPr txBox="1">
            <a:spLocks noChangeArrowheads="1"/>
          </p:cNvSpPr>
          <p:nvPr/>
        </p:nvSpPr>
        <p:spPr bwMode="auto">
          <a:xfrm>
            <a:off x="3360504" y="4993827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34" name="TextBox 46"/>
          <p:cNvSpPr txBox="1">
            <a:spLocks noChangeArrowheads="1"/>
          </p:cNvSpPr>
          <p:nvPr/>
        </p:nvSpPr>
        <p:spPr bwMode="auto">
          <a:xfrm>
            <a:off x="5517978" y="4871229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36" name="TextBox 46"/>
          <p:cNvSpPr txBox="1">
            <a:spLocks noChangeArrowheads="1"/>
          </p:cNvSpPr>
          <p:nvPr/>
        </p:nvSpPr>
        <p:spPr bwMode="auto">
          <a:xfrm>
            <a:off x="6295923" y="4863139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37" name="TextBox 46"/>
          <p:cNvSpPr txBox="1">
            <a:spLocks noChangeArrowheads="1"/>
          </p:cNvSpPr>
          <p:nvPr/>
        </p:nvSpPr>
        <p:spPr bwMode="auto">
          <a:xfrm>
            <a:off x="7085838" y="4871229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0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D4B6A1A-DFC0-8038-2B8B-F0B48D048DFA}"/>
              </a:ext>
            </a:extLst>
          </p:cNvPr>
          <p:cNvSpPr/>
          <p:nvPr/>
        </p:nvSpPr>
        <p:spPr>
          <a:xfrm>
            <a:off x="5410200" y="1889258"/>
            <a:ext cx="2285999" cy="8032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D75C5D4-5652-3650-A92A-62877A74D015}"/>
              </a:ext>
            </a:extLst>
          </p:cNvPr>
          <p:cNvSpPr/>
          <p:nvPr/>
        </p:nvSpPr>
        <p:spPr>
          <a:xfrm>
            <a:off x="5503779" y="2096598"/>
            <a:ext cx="380999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EE1F41-B3E1-A765-788D-85950B84FF7B}"/>
              </a:ext>
            </a:extLst>
          </p:cNvPr>
          <p:cNvSpPr/>
          <p:nvPr/>
        </p:nvSpPr>
        <p:spPr>
          <a:xfrm>
            <a:off x="1728826" y="3968161"/>
            <a:ext cx="2285999" cy="8032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CE805B9-A522-A5CB-AAC3-294E5DF7705A}"/>
              </a:ext>
            </a:extLst>
          </p:cNvPr>
          <p:cNvSpPr/>
          <p:nvPr/>
        </p:nvSpPr>
        <p:spPr>
          <a:xfrm>
            <a:off x="1692864" y="4252200"/>
            <a:ext cx="380999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C0B7657-7BE1-9593-BCEE-AA8B7E73A1D8}"/>
              </a:ext>
            </a:extLst>
          </p:cNvPr>
          <p:cNvSpPr/>
          <p:nvPr/>
        </p:nvSpPr>
        <p:spPr>
          <a:xfrm>
            <a:off x="5517978" y="3863774"/>
            <a:ext cx="2337040" cy="8032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C8EC67-14B4-494A-9FB6-F97E50509077}"/>
              </a:ext>
            </a:extLst>
          </p:cNvPr>
          <p:cNvSpPr/>
          <p:nvPr/>
        </p:nvSpPr>
        <p:spPr>
          <a:xfrm>
            <a:off x="7284643" y="4126576"/>
            <a:ext cx="380999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23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4" grpId="0" animBg="1"/>
      <p:bldP spid="34" grpId="1" animBg="1"/>
      <p:bldP spid="34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7" grpId="0" animBg="1"/>
      <p:bldP spid="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59052" y="915004"/>
            <a:ext cx="7087568" cy="364067"/>
            <a:chOff x="146755" y="936984"/>
            <a:chExt cx="9450090" cy="485423"/>
          </a:xfrm>
        </p:grpSpPr>
        <p:grpSp>
          <p:nvGrpSpPr>
            <p:cNvPr id="22" name="Group 19"/>
            <p:cNvGrpSpPr/>
            <p:nvPr/>
          </p:nvGrpSpPr>
          <p:grpSpPr>
            <a:xfrm>
              <a:off x="146755" y="936984"/>
              <a:ext cx="530578" cy="485423"/>
              <a:chOff x="146755" y="327378"/>
              <a:chExt cx="530578" cy="485423"/>
            </a:xfrm>
            <a:noFill/>
          </p:grpSpPr>
          <p:sp>
            <p:nvSpPr>
              <p:cNvPr id="24" name="Rectangle 23"/>
              <p:cNvSpPr/>
              <p:nvPr/>
            </p:nvSpPr>
            <p:spPr>
              <a:xfrm>
                <a:off x="237067" y="395111"/>
                <a:ext cx="349955" cy="349956"/>
              </a:xfrm>
              <a:prstGeom prst="rect">
                <a:avLst/>
              </a:prstGeom>
              <a:solidFill>
                <a:srgbClr val="FF330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100" dirty="0"/>
                  <a:t>3</a:t>
                </a: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46755" y="327378"/>
                <a:ext cx="530578" cy="485423"/>
              </a:xfrm>
              <a:prstGeom prst="ellipse">
                <a:avLst/>
              </a:prstGeom>
              <a:grp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788647" y="970393"/>
              <a:ext cx="880819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latin typeface=".VnAvant" pitchFamily="34" charset="0"/>
                </a:rPr>
                <a:t>b) </a:t>
              </a:r>
              <a:r>
                <a:rPr lang="en-US" sz="1500" b="1" dirty="0" err="1">
                  <a:latin typeface=".VnAvant" pitchFamily="34" charset="0"/>
                </a:rPr>
                <a:t>Xem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tranh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rồi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tập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kể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chuyện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theo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mỗi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phép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tính</a:t>
              </a:r>
              <a:r>
                <a:rPr lang="en-US" sz="1500" b="1" dirty="0">
                  <a:latin typeface=".VnAvant" pitchFamily="34" charset="0"/>
                </a:rPr>
                <a:t> </a:t>
              </a:r>
              <a:r>
                <a:rPr lang="en-US" sz="1500" b="1" dirty="0" err="1">
                  <a:latin typeface=".VnAvant" pitchFamily="34" charset="0"/>
                </a:rPr>
                <a:t>trên</a:t>
              </a:r>
              <a:endParaRPr lang="en-US" sz="1500" b="1" dirty="0">
                <a:latin typeface=".VnAvant" pitchFamily="34" charset="0"/>
              </a:endParaRPr>
            </a:p>
          </p:txBody>
        </p:sp>
      </p:grpSp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6865" y="1417320"/>
            <a:ext cx="3282132" cy="2039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7302" y="1417320"/>
            <a:ext cx="3116051" cy="1937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252" y="3472308"/>
            <a:ext cx="3345746" cy="204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7303" y="3472308"/>
            <a:ext cx="3116051" cy="188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Box 46"/>
          <p:cNvSpPr txBox="1">
            <a:spLocks noChangeArrowheads="1"/>
          </p:cNvSpPr>
          <p:nvPr/>
        </p:nvSpPr>
        <p:spPr bwMode="auto">
          <a:xfrm>
            <a:off x="2533018" y="2872261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3</a:t>
            </a:r>
          </a:p>
        </p:txBody>
      </p:sp>
      <p:sp>
        <p:nvSpPr>
          <p:cNvPr id="45" name="TextBox 46"/>
          <p:cNvSpPr txBox="1">
            <a:spLocks noChangeArrowheads="1"/>
          </p:cNvSpPr>
          <p:nvPr/>
        </p:nvSpPr>
        <p:spPr bwMode="auto">
          <a:xfrm>
            <a:off x="5524875" y="2872261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3</a:t>
            </a:r>
          </a:p>
        </p:txBody>
      </p:sp>
      <p:sp>
        <p:nvSpPr>
          <p:cNvPr id="46" name="TextBox 46"/>
          <p:cNvSpPr txBox="1">
            <a:spLocks noChangeArrowheads="1"/>
          </p:cNvSpPr>
          <p:nvPr/>
        </p:nvSpPr>
        <p:spPr bwMode="auto">
          <a:xfrm>
            <a:off x="6295923" y="2824378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7085838" y="2810287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2</a:t>
            </a:r>
          </a:p>
        </p:txBody>
      </p:sp>
      <p:sp>
        <p:nvSpPr>
          <p:cNvPr id="48" name="TextBox 46"/>
          <p:cNvSpPr txBox="1">
            <a:spLocks noChangeArrowheads="1"/>
          </p:cNvSpPr>
          <p:nvPr/>
        </p:nvSpPr>
        <p:spPr bwMode="auto">
          <a:xfrm>
            <a:off x="1636992" y="4980892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2</a:t>
            </a:r>
          </a:p>
        </p:txBody>
      </p:sp>
      <p:sp>
        <p:nvSpPr>
          <p:cNvPr id="49" name="TextBox 46"/>
          <p:cNvSpPr txBox="1">
            <a:spLocks noChangeArrowheads="1"/>
          </p:cNvSpPr>
          <p:nvPr/>
        </p:nvSpPr>
        <p:spPr bwMode="auto">
          <a:xfrm>
            <a:off x="2533018" y="4980892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50" name="TextBox 46"/>
          <p:cNvSpPr txBox="1">
            <a:spLocks noChangeArrowheads="1"/>
          </p:cNvSpPr>
          <p:nvPr/>
        </p:nvSpPr>
        <p:spPr bwMode="auto">
          <a:xfrm>
            <a:off x="3360504" y="4993827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51" name="TextBox 46"/>
          <p:cNvSpPr txBox="1">
            <a:spLocks noChangeArrowheads="1"/>
          </p:cNvSpPr>
          <p:nvPr/>
        </p:nvSpPr>
        <p:spPr bwMode="auto">
          <a:xfrm>
            <a:off x="5517978" y="4871229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 dirty="0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52" name="TextBox 46"/>
          <p:cNvSpPr txBox="1">
            <a:spLocks noChangeArrowheads="1"/>
          </p:cNvSpPr>
          <p:nvPr/>
        </p:nvSpPr>
        <p:spPr bwMode="auto">
          <a:xfrm>
            <a:off x="6295923" y="4863139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>
                <a:solidFill>
                  <a:srgbClr val="0000CC"/>
                </a:solidFill>
                <a:latin typeface=".VnAvant" pitchFamily="34" charset="0"/>
              </a:rPr>
              <a:t>1</a:t>
            </a:r>
          </a:p>
        </p:txBody>
      </p:sp>
      <p:sp>
        <p:nvSpPr>
          <p:cNvPr id="53" name="TextBox 46"/>
          <p:cNvSpPr txBox="1">
            <a:spLocks noChangeArrowheads="1"/>
          </p:cNvSpPr>
          <p:nvPr/>
        </p:nvSpPr>
        <p:spPr bwMode="auto">
          <a:xfrm>
            <a:off x="7085838" y="4871229"/>
            <a:ext cx="338808" cy="377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3492" tIns="26747" rIns="53492" bIns="2674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100" b="1">
                <a:solidFill>
                  <a:srgbClr val="0000CC"/>
                </a:solidFill>
                <a:latin typeface=".VnAvant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706448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4EE7233-888F-4738-B049-2C8C9FC02397}"/>
              </a:ext>
            </a:extLst>
          </p:cNvPr>
          <p:cNvSpPr/>
          <p:nvPr/>
        </p:nvSpPr>
        <p:spPr>
          <a:xfrm>
            <a:off x="2286000" y="975082"/>
            <a:ext cx="4572000" cy="715619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4: VẬN DỤNG</a:t>
            </a:r>
            <a:endParaRPr lang="en-SG" sz="2400" dirty="0">
              <a:solidFill>
                <a:srgbClr val="002060"/>
              </a:solidFill>
            </a:endParaRPr>
          </a:p>
        </p:txBody>
      </p:sp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5D2E9F39-7AF8-4C88-B757-9A9004141DAF}"/>
              </a:ext>
            </a:extLst>
          </p:cNvPr>
          <p:cNvSpPr/>
          <p:nvPr/>
        </p:nvSpPr>
        <p:spPr>
          <a:xfrm>
            <a:off x="1007269" y="2670379"/>
            <a:ext cx="7129463" cy="9709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Em hãy n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êu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phạm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vi 6.  </a:t>
            </a:r>
            <a:endParaRPr lang="en-SG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52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047" y="1520189"/>
            <a:ext cx="2143125" cy="2143125"/>
          </a:xfrm>
          <a:prstGeom prst="rect">
            <a:avLst/>
          </a:prstGeom>
        </p:spPr>
      </p:pic>
      <p:sp>
        <p:nvSpPr>
          <p:cNvPr id="8" name="Hexagon 7"/>
          <p:cNvSpPr/>
          <p:nvPr/>
        </p:nvSpPr>
        <p:spPr>
          <a:xfrm>
            <a:off x="236888" y="1891664"/>
            <a:ext cx="2055116" cy="177165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95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</a:t>
            </a:r>
            <a:endParaRPr lang="en-US" sz="49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1853945" y="1005839"/>
            <a:ext cx="2055116" cy="177165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95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chơi</a:t>
            </a:r>
            <a:endParaRPr lang="en-US" sz="4950"/>
          </a:p>
        </p:txBody>
      </p:sp>
      <p:sp>
        <p:nvSpPr>
          <p:cNvPr id="10" name="Hexagon 9"/>
          <p:cNvSpPr/>
          <p:nvPr/>
        </p:nvSpPr>
        <p:spPr>
          <a:xfrm>
            <a:off x="5088061" y="2777489"/>
            <a:ext cx="2055116" cy="177165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95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cố</a:t>
            </a:r>
          </a:p>
        </p:txBody>
      </p:sp>
      <p:sp>
        <p:nvSpPr>
          <p:cNvPr id="13" name="Hexagon 12"/>
          <p:cNvSpPr/>
          <p:nvPr/>
        </p:nvSpPr>
        <p:spPr>
          <a:xfrm>
            <a:off x="3471003" y="1891664"/>
            <a:ext cx="2055116" cy="177165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củng</a:t>
            </a:r>
            <a:endParaRPr lang="en-US" sz="48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964" y="3434717"/>
            <a:ext cx="1987529" cy="1996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bldLvl="0" animBg="1"/>
      <p:bldP spid="9" grpId="0" bldLvl="0" animBg="1"/>
      <p:bldP spid="9" grpId="1" bldLvl="0" animBg="1"/>
      <p:bldP spid="10" grpId="0" bldLvl="0" animBg="1"/>
      <p:bldP spid="10" grpId="1" bldLvl="0" animBg="1"/>
      <p:bldP spid="13" grpId="0" bldLvl="0" animBg="1"/>
      <p:bldP spid="13" grpId="1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30"/>
          <p:cNvSpPr txBox="1"/>
          <p:nvPr/>
        </p:nvSpPr>
        <p:spPr>
          <a:xfrm>
            <a:off x="3659505" y="484505"/>
            <a:ext cx="415734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</a:rPr>
              <a:t>O</a:t>
            </a:r>
            <a:r>
              <a:rPr sz="36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ng tìm hoa</a:t>
            </a:r>
            <a:endParaRPr sz="36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9459" name="Picture 18" descr="C:\Users\PND\Downloads\28701561_1746129502099757_925623256673640525_o.jpg"/>
          <p:cNvPicPr>
            <a:picLocks noChangeAspect="1"/>
          </p:cNvPicPr>
          <p:nvPr/>
        </p:nvPicPr>
        <p:blipFill>
          <a:blip r:embed="rId2"/>
          <a:srcRect t="32722" r="36024"/>
          <a:stretch>
            <a:fillRect/>
          </a:stretch>
        </p:blipFill>
        <p:spPr>
          <a:xfrm>
            <a:off x="1687513" y="1749425"/>
            <a:ext cx="5849937" cy="37830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29"/>
          <p:cNvGrpSpPr/>
          <p:nvPr/>
        </p:nvGrpSpPr>
        <p:grpSpPr>
          <a:xfrm>
            <a:off x="7273925" y="434975"/>
            <a:ext cx="1604963" cy="1459525"/>
            <a:chOff x="7539037" y="690525"/>
            <a:chExt cx="1604963" cy="1460112"/>
          </a:xfrm>
        </p:grpSpPr>
        <p:pic>
          <p:nvPicPr>
            <p:cNvPr id="19475" name="Picture 27" descr="1con ong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39037" y="690525"/>
              <a:ext cx="1604963" cy="12842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76" name="TextBox 28"/>
            <p:cNvSpPr txBox="1"/>
            <p:nvPr/>
          </p:nvSpPr>
          <p:spPr>
            <a:xfrm>
              <a:off x="7748631" y="1566837"/>
              <a:ext cx="1249317" cy="5838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sz="3200" dirty="0">
                  <a:solidFill>
                    <a:srgbClr val="FF0000"/>
                  </a:solidFill>
                  <a:latin typeface="Arial" panose="020B0604020202020204" pitchFamily="34" charset="0"/>
                </a:rPr>
                <a:t>6 </a:t>
              </a:r>
              <a:r>
                <a:rPr lang="en-US" sz="3200" dirty="0">
                  <a:solidFill>
                    <a:srgbClr val="FF0000"/>
                  </a:solidFill>
                  <a:latin typeface="Arial" panose="020B0604020202020204" pitchFamily="34" charset="0"/>
                </a:rPr>
                <a:t>- 6</a:t>
              </a:r>
            </a:p>
          </p:txBody>
        </p:sp>
      </p:grpSp>
      <p:grpSp>
        <p:nvGrpSpPr>
          <p:cNvPr id="3" name="Group 40"/>
          <p:cNvGrpSpPr/>
          <p:nvPr/>
        </p:nvGrpSpPr>
        <p:grpSpPr>
          <a:xfrm>
            <a:off x="7419975" y="5181600"/>
            <a:ext cx="1935163" cy="1460500"/>
            <a:chOff x="7420014" y="5181624"/>
            <a:chExt cx="1935188" cy="1460520"/>
          </a:xfrm>
        </p:grpSpPr>
        <p:pic>
          <p:nvPicPr>
            <p:cNvPr id="19473" name="Picture 18" descr="C:\Users\PND\Downloads\28701561_1746129502099757_925623256673640525_o.jpg"/>
            <p:cNvPicPr>
              <a:picLocks noChangeAspect="1"/>
            </p:cNvPicPr>
            <p:nvPr/>
          </p:nvPicPr>
          <p:blipFill>
            <a:blip r:embed="rId2"/>
            <a:srcRect l="64375" t="71597" r="7529" b="1408"/>
            <a:stretch>
              <a:fillRect/>
            </a:stretch>
          </p:blipFill>
          <p:spPr>
            <a:xfrm>
              <a:off x="7420014" y="5181624"/>
              <a:ext cx="1935188" cy="14605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74" name="TextBox 30"/>
            <p:cNvSpPr txBox="1"/>
            <p:nvPr/>
          </p:nvSpPr>
          <p:spPr>
            <a:xfrm>
              <a:off x="7610454" y="5437215"/>
              <a:ext cx="1533546" cy="5219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Arial" panose="020B0604020202020204" pitchFamily="34" charset="0"/>
                </a:rPr>
                <a:t>4 -2 </a:t>
              </a:r>
            </a:p>
          </p:txBody>
        </p:sp>
      </p:grpSp>
      <p:grpSp>
        <p:nvGrpSpPr>
          <p:cNvPr id="19462" name="Group 42"/>
          <p:cNvGrpSpPr/>
          <p:nvPr/>
        </p:nvGrpSpPr>
        <p:grpSpPr>
          <a:xfrm>
            <a:off x="2906713" y="2224088"/>
            <a:ext cx="3084312" cy="2711533"/>
            <a:chOff x="2907223" y="2224071"/>
            <a:chExt cx="3083822" cy="2710963"/>
          </a:xfrm>
        </p:grpSpPr>
        <p:sp>
          <p:nvSpPr>
            <p:cNvPr id="19469" name="TextBox 31"/>
            <p:cNvSpPr txBox="1"/>
            <p:nvPr/>
          </p:nvSpPr>
          <p:spPr>
            <a:xfrm>
              <a:off x="5426620" y="2224071"/>
              <a:ext cx="564425" cy="9218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5400" dirty="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19470" name="TextBox 32"/>
            <p:cNvSpPr txBox="1"/>
            <p:nvPr/>
          </p:nvSpPr>
          <p:spPr>
            <a:xfrm>
              <a:off x="2907223" y="2250079"/>
              <a:ext cx="754895" cy="9218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5400" dirty="0">
                  <a:latin typeface="Arial" panose="020B0604020202020204" pitchFamily="34" charset="0"/>
                </a:rPr>
                <a:t> </a:t>
              </a:r>
              <a:r>
                <a:rPr sz="5400" dirty="0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19471" name="TextBox 33"/>
            <p:cNvSpPr txBox="1"/>
            <p:nvPr/>
          </p:nvSpPr>
          <p:spPr>
            <a:xfrm>
              <a:off x="5426620" y="3940182"/>
              <a:ext cx="564425" cy="9218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5400" dirty="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9472" name="TextBox 34"/>
            <p:cNvSpPr txBox="1"/>
            <p:nvPr/>
          </p:nvSpPr>
          <p:spPr>
            <a:xfrm>
              <a:off x="3089788" y="4013208"/>
              <a:ext cx="754895" cy="9218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5400" dirty="0">
                  <a:latin typeface="Arial" panose="020B0604020202020204" pitchFamily="34" charset="0"/>
                </a:rPr>
                <a:t> 3</a:t>
              </a:r>
            </a:p>
          </p:txBody>
        </p:sp>
      </p:grpSp>
      <p:grpSp>
        <p:nvGrpSpPr>
          <p:cNvPr id="5" name="Group 35"/>
          <p:cNvGrpSpPr/>
          <p:nvPr/>
        </p:nvGrpSpPr>
        <p:grpSpPr>
          <a:xfrm flipH="1">
            <a:off x="0" y="4999038"/>
            <a:ext cx="1643063" cy="1459525"/>
            <a:chOff x="7539037" y="690525"/>
            <a:chExt cx="1604963" cy="1460112"/>
          </a:xfrm>
        </p:grpSpPr>
        <p:pic>
          <p:nvPicPr>
            <p:cNvPr id="19467" name="Picture 36" descr="1con ong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39037" y="690525"/>
              <a:ext cx="1604963" cy="12842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8" name="TextBox 37"/>
            <p:cNvSpPr txBox="1"/>
            <p:nvPr/>
          </p:nvSpPr>
          <p:spPr>
            <a:xfrm>
              <a:off x="7748631" y="1566837"/>
              <a:ext cx="1249317" cy="5838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Arial" panose="020B0604020202020204" pitchFamily="34" charset="0"/>
                </a:rPr>
                <a:t>6 - 3</a:t>
              </a:r>
            </a:p>
          </p:txBody>
        </p:sp>
      </p:grpSp>
      <p:grpSp>
        <p:nvGrpSpPr>
          <p:cNvPr id="6" name="Group 41"/>
          <p:cNvGrpSpPr/>
          <p:nvPr/>
        </p:nvGrpSpPr>
        <p:grpSpPr>
          <a:xfrm>
            <a:off x="0" y="361950"/>
            <a:ext cx="1752600" cy="1460500"/>
            <a:chOff x="0" y="361908"/>
            <a:chExt cx="1752624" cy="1460520"/>
          </a:xfrm>
        </p:grpSpPr>
        <p:pic>
          <p:nvPicPr>
            <p:cNvPr id="19465" name="Picture 18" descr="C:\Users\PND\Downloads\28701561_1746129502099757_925623256673640525_o.jpg"/>
            <p:cNvPicPr>
              <a:picLocks noChangeAspect="1"/>
            </p:cNvPicPr>
            <p:nvPr/>
          </p:nvPicPr>
          <p:blipFill>
            <a:blip r:embed="rId2"/>
            <a:srcRect l="64375" t="71597" r="7529" b="1408"/>
            <a:stretch>
              <a:fillRect/>
            </a:stretch>
          </p:blipFill>
          <p:spPr>
            <a:xfrm flipH="1">
              <a:off x="0" y="361908"/>
              <a:ext cx="1752624" cy="14605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6" name="TextBox 39"/>
            <p:cNvSpPr txBox="1"/>
            <p:nvPr/>
          </p:nvSpPr>
          <p:spPr>
            <a:xfrm>
              <a:off x="263466" y="544473"/>
              <a:ext cx="1350981" cy="5219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Arial" panose="020B0604020202020204" pitchFamily="34" charset="0"/>
                </a:rPr>
                <a:t>3</a:t>
              </a:r>
              <a:r>
                <a:rPr sz="2800" dirty="0">
                  <a:latin typeface="Arial" panose="020B0604020202020204" pitchFamily="34" charset="0"/>
                </a:rPr>
                <a:t> </a:t>
              </a:r>
              <a:r>
                <a:rPr lang="en-US" sz="2800" dirty="0">
                  <a:latin typeface="Arial" panose="020B0604020202020204" pitchFamily="34" charset="0"/>
                </a:rPr>
                <a:t>- 2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C -0.00121 0.01134 -0.0026 0.01482 -0.0059 0.02431 C -0.01146 0.04097 -0.0059 0.03195 -0.01198 0.04051 C -0.01476 0.05046 -0.0158 0.05556 -0.02118 0.06273 C -0.02257 0.07084 -0.02378 0.07593 -0.02726 0.08287 C -0.02778 0.08565 -0.02795 0.08843 -0.02882 0.09097 C -0.02986 0.09514 -0.03246 0.09861 -0.03316 0.10301 C -0.03559 0.11412 -0.03524 0.12593 -0.03628 0.13727 C -0.03524 0.16019 -0.03576 0.18334 -0.03316 0.20602 C -0.03299 0.20834 -0.02986 0.20834 -0.02882 0.21019 C -0.02292 0.21968 -0.00989 0.24769 0.00139 0.24838 C 0.01163 0.24908 0.02188 0.24977 0.03177 0.25046 C 0.03299 0.25255 0.0349 0.25417 0.0349 0.25648 C 0.0349 0.26875 0.03351 0.28079 0.03177 0.29283 C 0.03125 0.29792 0.02465 0.29792 0.02274 0.29908 C 0.01198 0.30486 0.01042 0.30695 -0.00139 0.30903 C -0.00677 0.31621 -0.0066 0.32546 -0.00746 0.33542 C -0.00729 0.34167 -0.01788 0.42824 -0.00139 0.46273 C 0.00417 0.47454 0.0125 0.48287 0.01806 0.49491 C 0.0217 0.50232 0.02413 0.51088 0.02882 0.51713 C 0.03177 0.5213 0.03455 0.52616 0.03785 0.5294 C 0.04149 0.53287 0.05017 0.53727 0.05017 0.5375 C 0.05451 0.54931 0.05764 0.5544 0.06684 0.56158 C 0.07153 0.56551 0.08195 0.57176 0.08195 0.57199 C 0.08733 0.58264 0.08767 0.58171 0.09861 0.5838 C 0.125 0.6044 0.15261 0.62222 0.18351 0.62824 C 0.20451 0.63658 0.1934 0.63357 0.21684 0.63634 C 0.2191 0.63704 0.22153 0.63796 0.22396 0.63843 C 0.22951 0.63935 0.23559 0.63912 0.24063 0.64051 C 0.29271 0.65463 0.24583 0.64815 0.28802 0.65255 C 0.37656 0.67176 0.4559 0.65972 0.55313 0.66065 C 0.56892 0.65996 0.58542 0.66111 0.60104 0.65857 C 0.60469 0.6581 0.60538 0.65139 0.60764 0.64838 C 0.61007 0.64491 0.61511 0.63843 0.61511 0.63866 C 0.61771 0.61875 0.62517 0.58843 0.61215 0.57384 C 0.60712 0.56829 0.60104 0.56875 0.59531 0.56759 C 0.58993 0.56829 0.58299 0.56528 0.57882 0.56968 C 0.57552 0.57292 0.57778 0.58056 0.57726 0.58588 C 0.57708 0.58935 0.57656 0.59283 0.57587 0.59607 C 0.57483 0.60023 0.57413 0.6044 0.57257 0.6081 C 0.57066 0.61343 0.56667 0.62431 0.56667 0.62454 C 0.56615 0.62755 0.56615 0.63125 0.56511 0.63426 C 0.5632 0.64051 0.56076 0.6382 0.56076 0.64838 " pathEditMode="relative" rAng="0" ptsTypes="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00" y="3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46 0.00555 C -0.11007 0.02731 -0.14549 0.02268 -0.17136 0.02384 C -0.20417 0.02986 -0.23681 0.03009 -0.26979 0.03194 C -0.31372 0.03449 -0.40156 0.04004 -0.40156 0.04004 C -0.48195 0.03865 -0.56233 0.03958 -0.64254 0.03588 C -0.64896 0.03565 -0.66059 0.02777 -0.66059 0.02801 C -0.67084 0.0169 -0.67761 0.01921 -0.68941 0.0118 C -0.70139 0.0044 -0.7132 -0.00741 -0.72587 -0.01042 C -0.72882 -0.01389 -0.73143 -0.01806 -0.7349 -0.0206 C -0.73716 -0.02223 -0.74028 -0.02084 -0.74254 -0.02269 C -0.74618 -0.0257 -0.74809 -0.03148 -0.75156 -0.03473 C -0.7566 -0.03935 -0.76285 -0.04121 -0.76823 -0.04491 C -0.77118 -0.04954 -0.77361 -0.0551 -0.77726 -0.05903 C -0.77986 -0.06204 -0.78351 -0.0625 -0.78646 -0.06505 C -0.78924 -0.06736 -0.7915 -0.07037 -0.79393 -0.07315 C -0.80573 -0.08727 -0.79861 -0.0831 -0.80764 -0.08727 C -0.81597 -0.10232 -0.82795 -0.10903 -0.83802 -0.12153 C -0.85747 -0.14584 -0.84549 -0.13797 -0.86059 -0.14584 C -0.86858 -0.15973 -0.87865 -0.17269 -0.8849 -0.1882 C -0.88681 -0.19283 -0.88733 -0.19815 -0.88941 -0.20255 C -0.89045 -0.20463 -0.89271 -0.20486 -0.89393 -0.20648 C -0.89584 -0.2088 -0.8974 -0.21158 -0.89861 -0.21459 C -0.90417 -0.22824 -0.90573 -0.24398 -0.91216 -0.25695 C -0.9165 -0.27616 -0.92153 -0.29167 -0.92865 -0.30949 C -0.93056 -0.32454 -0.93334 -0.33727 -0.93646 -0.35185 C -0.93837 -0.38125 -0.93976 -0.37269 -0.94393 -0.39838 C -0.94375 -0.41366 -0.94705 -0.47801 -0.93941 -0.50741 C -0.93646 -0.5463 -0.94132 -0.50973 -0.93334 -0.53588 C -0.93021 -0.5456 -0.93264 -0.56042 -0.92587 -0.56598 C -0.9217 -0.56945 -0.91771 -0.57269 -0.91372 -0.57616 C -0.90556 -0.6132 -0.9165 -0.57408 -0.90469 -0.5963 C -0.89445 -0.61551 -0.91441 -0.59306 -0.89705 -0.61042 C -0.89618 -0.61389 -0.89358 -0.62477 -0.89254 -0.62662 C -0.88993 -0.63125 -0.88525 -0.6338 -0.88334 -0.63889 C -0.88177 -0.64283 -0.88108 -0.64746 -0.87882 -0.65093 C -0.87726 -0.65324 -0.87466 -0.65324 -0.87275 -0.65486 C -0.87014 -0.65718 -0.86754 -0.65996 -0.86528 -0.66297 C -0.84827 -0.68588 -0.86806 -0.66551 -0.84705 -0.68519 C -0.84097 -0.69769 -0.83629 -0.70185 -0.82726 -0.70949 C -0.81962 -0.72523 -0.79983 -0.73658 -0.78646 -0.7419 C -0.78143 -0.74838 -0.77327 -0.74908 -0.76667 -0.75185 C -0.75747 -0.76482 -0.74011 -0.76551 -0.72726 -0.76806 C -0.70625 -0.77986 -0.679 -0.78357 -0.65608 -0.78635 C -0.65591 -0.78658 -0.63281 -0.80232 -0.63195 -0.80255 C -0.60834 -0.80996 -0.57778 -0.80648 -0.55313 -0.80857 C -0.53802 -0.81644 -0.52084 -0.81528 -0.50469 -0.81667 C -0.40747 -0.82523 -0.42726 -0.82385 -0.35469 -0.82662 C -0.28507 -0.83611 -0.17344 -0.90278 -0.13941 -0.81459 C -0.13802 -0.80255 -0.13472 -0.79584 -0.13195 -0.78426 C -0.129 -0.75787 -0.12587 -0.7419 -0.13038 -0.71158 C -0.13073 -0.7088 -0.13455 -0.71042 -0.13646 -0.70949 C -0.13854 -0.70834 -0.14045 -0.70672 -0.14254 -0.70556 C -0.14393 -0.70463 -0.14549 -0.70417 -0.14705 -0.70348 C -0.17865 -0.7051 -0.21667 -0.71343 -0.24705 -0.69931 C -0.24757 -0.69815 -0.25226 -0.68959 -0.25156 -0.68727 C -0.24757 -0.67477 -0.2342 -0.67547 -0.22587 -0.67315 C -0.22309 -0.66968 -0.21806 -0.67084 -0.21528 -0.66713 C -0.21424 -0.66574 -0.21511 -0.66135 -0.21667 -0.66111 C -0.24028 -0.65695 -0.26424 -0.65486 -0.28802 -0.65486 " pathEditMode="relative" rAng="0" ptsTypes="ffff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00" y="-4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59 0.08865 C -0.0099 0.10278 -0.01042 0.11736 -0.00781 0.13078 C -0.0033 0.15231 0.00729 0.17153 0.01354 0.19166 C 0.01545 0.20671 0.02326 0.23194 0.03038 0.24421 C 0.03316 0.25625 0.03385 0.2669 0.03941 0.2787 C 0.04323 0.33217 0.0434 0.32546 0.03941 0.41389 C 0.03906 0.42222 0.0349 0.43796 0.0349 0.43796 C 0.03437 0.44537 0.03472 0.45324 0.03333 0.46041 C 0.03264 0.46435 0.02969 0.46666 0.02882 0.4706 C 0.02413 0.48958 0.03177 0.48055 0.02274 0.48842 C 0.01979 0.5081 0.01024 0.52153 0.00156 0.53703 C -0.00069 0.54143 -0.00122 0.54653 -0.00313 0.55115 C -0.00781 0.56342 -0.01563 0.5706 -0.02118 0.58125 C -0.02309 0.58518 -0.02396 0.58981 -0.02569 0.59375 C -0.02743 0.59745 -0.02969 0.60046 -0.03177 0.6037 C -0.03837 0.62731 -0.04809 0.6412 -0.06215 0.6581 C -0.0684 0.67546 -0.06094 0.65625 -0.07431 0.68032 C -0.10747 0.73912 -0.07066 0.68148 -0.1 0.7206 C -0.11337 0.73865 -0.10938 0.75787 -0.13038 0.76944 C -0.13906 0.78055 -0.14497 0.78495 -0.15625 0.78958 C -0.16146 0.79537 -0.17031 0.80463 -0.17726 0.8074 C -0.18767 0.81203 -0.19931 0.81134 -0.20903 0.81805 C -0.2158 0.82222 -0.2184 0.82546 -0.22569 0.82592 C -0.2434 0.82778 -0.27882 0.82986 -0.27882 0.83009 C -0.33125 0.82778 -0.3691 0.82592 -0.41667 0.81967 C -0.43576 0.8125 -0.45365 0.81134 -0.47274 0.80578 C -0.49063 0.80023 -0.50764 0.7912 -0.52587 0.78727 C -0.55052 0.77338 -0.57813 0.76273 -0.60451 0.75532 C -0.61806 0.74653 -0.63611 0.73912 -0.64705 0.72453 C -0.65174 0.71852 -0.66372 0.71065 -0.66372 0.71065 C -0.66771 0.70555 -0.67448 0.70162 -0.67587 0.69444 C -0.6776 0.6831 -0.67743 0.68102 -0.68177 0.66852 C -0.68646 0.65463 -0.69497 0.6456 -0.70156 0.63403 C -0.7151 0.60995 -0.69375 0.6412 -0.70903 0.6199 C -0.71701 0.58356 -0.70573 0.62778 -0.71962 0.59375 C -0.72083 0.59074 -0.72014 0.5868 -0.72118 0.58356 C -0.72222 0.57963 -0.72431 0.57685 -0.72569 0.57338 C -0.72778 0.56828 -0.73021 0.56296 -0.73177 0.55717 C -0.73854 0.53148 -0.73438 0.53495 -0.73941 0.50856 C -0.7408 0.50185 -0.7441 0.4956 -0.74549 0.48842 C -0.74792 0.47662 -0.74809 0.46921 -0.75295 0.4581 C -0.75347 0.44745 -0.75365 0.4368 -0.75451 0.42615 C -0.75521 0.41921 -0.75694 0.41273 -0.75764 0.40578 C -0.76319 0.34583 -0.75608 0.37916 -0.7651 0.34305 C -0.77066 0.29213 -0.76997 0.24097 -0.77118 0.18935 C -0.77083 0.1618 -0.78472 0.05926 -0.74097 0.04838 C -0.73056 0.03796 -0.71823 0.03055 -0.70903 0.01805 C -0.69861 0.0037 -0.70417 0.00717 -0.69392 0.00393 C -0.68507 -0.00324 -0.67587 -0.00625 -0.66667 -0.01227 C -0.65885 -0.01736 -0.6526 -0.02385 -0.64392 -0.02639 C -0.61927 -0.04908 -0.58003 -0.04051 -0.55608 -0.01829 C -0.55243 -0.01088 -0.54826 -0.0051 -0.54253 -0.00023 C -0.53837 0.0081 -0.53264 0.01504 -0.52899 0.02384 C -0.52483 0.03356 -0.52344 0.04467 -0.51962 0.0544 C -0.51597 0.07986 -0.52188 0.04583 -0.51233 0.07662 C -0.5092 0.08611 -0.50573 0.0993 -0.5 0.10671 " pathEditMode="relative" rAng="0" ptsTypes="fffffffffffffffffffffffffffffffffffffffffffffffffffffff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00" y="3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71 -0.18172 C 0.07118 -0.16366 0.07656 -0.14213 0.0875 -0.1294 C 0.09375 -0.12199 0.10156 -0.11736 0.10712 -0.10903 C 0.11111 -0.10301 0.11423 -0.09561 0.11927 -0.09074 C 0.12309 -0.08704 0.12847 -0.08727 0.13281 -0.08496 C 0.14861 -0.07616 0.16284 -0.06898 0.17986 -0.06667 C 0.27205 -0.06783 0.37534 -0.06135 0.46771 -0.07269 C 0.49409 -0.07986 0.51962 -0.08334 0.54652 -0.08496 C 0.58055 -0.09445 0.53402 -0.08218 0.58437 -0.09074 C 0.59201 -0.09213 0.59948 -0.09561 0.60712 -0.09699 C 0.61701 -0.10232 0.62708 -0.10255 0.6375 -0.10486 C 0.66267 -0.11922 0.63107 -0.10255 0.66319 -0.11528 C 0.68159 -0.12246 0.69896 -0.13681 0.71771 -0.14121 C 0.725 -0.14607 0.73125 -0.15139 0.73889 -0.15533 C 0.74305 -0.15996 0.74652 -0.16574 0.75104 -0.16968 C 0.75468 -0.17292 0.7592 -0.17408 0.76319 -0.17593 C 0.76614 -0.1794 0.76892 -0.18311 0.77222 -0.18565 C 0.77604 -0.18889 0.78073 -0.19028 0.78437 -0.19375 C 0.78646 -0.19584 0.78715 -0.19931 0.78889 -0.20186 C 0.79757 -0.21528 0.79149 -0.20625 0.80104 -0.21412 C 0.80521 -0.21783 0.81024 -0.22084 0.81319 -0.22616 C 0.81614 -0.23148 0.82222 -0.24236 0.82222 -0.24213 C 0.82569 -0.26482 0.84045 -0.28635 0.84652 -0.30949 C 0.84948 -0.3426 0.85156 -0.37639 0.85416 -0.40996 C 0.85486 -0.42917 0.8585 -0.44746 0.85868 -0.46667 C 0.8592 -0.5176 0.85816 -0.56898 0.85712 -0.62014 C 0.85694 -0.63056 0.85451 -0.64144 0.85104 -0.65047 C 0.84965 -0.66088 0.85069 -0.67338 0.84496 -0.68102 C 0.84271 -0.69977 0.83489 -0.70949 0.8283 -0.72547 C 0.82239 -0.73959 0.81736 -0.75811 0.80712 -0.7676 C 0.79444 -0.80139 0.81059 -0.7632 0.79652 -0.78565 C 0.7934 -0.79051 0.79149 -0.79653 0.78889 -0.80186 C 0.78489 -0.81042 0.78455 -0.80602 0.77986 -0.81227 C 0.77812 -0.81436 0.77725 -0.81829 0.77534 -0.82014 C 0.77048 -0.82547 0.75868 -0.82523 0.7526 -0.82824 C 0.74843 -0.83033 0.73368 -0.84074 0.72986 -0.84236 C 0.72587 -0.84398 0.7217 -0.84352 0.71771 -0.84422 C 0.66475 -0.86042 0.60034 -0.84908 0.54652 -0.8463 C 0.52777 -0.84398 0.50902 -0.84375 0.49045 -0.84028 C 0.48819 -0.83982 0.48663 -0.83704 0.48437 -0.83635 C 0.47882 -0.83426 0.46076 -0.83311 0.45712 -0.83218 C 0.40225 -0.82176 0.45416 -0.82917 0.41614 -0.82431 C 0.38906 -0.80857 0.35052 -0.80811 0.32083 -0.79977 C 0.3085 -0.79167 0.29618 -0.7882 0.28281 -0.7838 C 0.27274 -0.77477 0.28541 -0.78496 0.26771 -0.77755 C 0.26441 -0.77639 0.2618 -0.77292 0.25868 -0.77153 C 0.25382 -0.76945 0.24861 -0.76922 0.24357 -0.7676 C 0.23246 -0.75926 0.22031 -0.75533 0.21024 -0.74561 C 0.20486 -0.74028 0.19201 -0.73519 0.19201 -0.73496 C 0.1842 -0.72732 0.1783 -0.71922 0.16927 -0.71528 C 0.16718 -0.71297 0.16493 -0.71135 0.16319 -0.70903 C 0.16198 -0.70764 0.16163 -0.70463 0.16024 -0.70324 C 0.15746 -0.69977 0.15399 -0.69792 0.15104 -0.69514 C 0.14375 -0.68727 0.13663 -0.67824 0.1283 -0.67292 C 0.12326 -0.66574 0.12118 -0.65741 0.11614 -0.65047 C 0.11493 -0.64908 0.11284 -0.64838 0.11163 -0.64653 C 0.10833 -0.64121 0.1026 -0.63033 0.1026 -0.62986 C 0.10208 -0.625 0.10225 -0.61922 0.10104 -0.61436 C 0.10069 -0.6125 0.09861 -0.61181 0.09809 -0.60996 C 0.09635 -0.60371 0.09618 -0.59653 0.09496 -0.58982 C 0.09548 -0.57246 0.09427 -0.55463 0.09652 -0.53727 C 0.09809 -0.52523 0.10902 -0.51551 0.11614 -0.50926 C 0.12135 -0.49931 0.13316 -0.49167 0.14201 -0.48889 C 0.15104 -0.47986 0.15729 -0.47454 0.16771 -0.47084 C 0.17326 -0.46852 0.18437 -0.46482 0.18437 -0.46459 C 0.1809 -0.4588 0.17725 -0.45232 0.17378 -0.44653 C 0.17274 -0.44468 0.17066 -0.44375 0.16927 -0.44236 C 0.16805 -0.44144 0.16701 -0.43982 0.16614 -0.4382 C 0.16007 -0.42686 0.15712 -0.4169 0.15416 -0.40417 C 0.15521 -0.38658 0.15521 -0.36875 0.15712 -0.35139 C 0.15729 -0.34954 0.15937 -0.34908 0.16024 -0.34746 C 0.16632 -0.33611 0.16718 -0.33172 0.17691 -0.32361 C 0.18107 -0.31945 0.18333 -0.31297 0.1875 -0.30949 C 0.19705 -0.30047 0.20208 -0.29537 0.21024 -0.28473 C 0.21371 -0.2801 0.23663 -0.27385 0.24201 -0.27269 C 0.25989 -0.2632 0.26701 -0.26505 0.28889 -0.26667 C 0.29687 -0.27732 0.2908 -0.30486 0.29496 -0.28681 C 0.29878 -0.30139 0.29809 -0.29514 0.29809 -0.30695 " pathEditMode="relative" rAng="0" ptsTypes="fffffffffffffffffffffffffffffffffffffffffffffffffffffffffffffffffffffffffffff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00" y="-27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DD0102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1537"/>
            <a:ext cx="9144000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WordArt 5"/>
          <p:cNvSpPr>
            <a:spLocks noChangeArrowheads="1" noChangeShapeType="1" noTextEdit="1"/>
          </p:cNvSpPr>
          <p:nvPr/>
        </p:nvSpPr>
        <p:spPr bwMode="auto">
          <a:xfrm>
            <a:off x="2819400" y="1314450"/>
            <a:ext cx="3429000" cy="914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27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Dặn dò</a:t>
            </a:r>
            <a:endParaRPr lang="en-US" sz="2700" kern="10"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292" name="Picture 9" descr="Hinh nen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28850"/>
            <a:ext cx="716280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405130" y="3848100"/>
            <a:ext cx="4986271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6858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- </a:t>
            </a:r>
            <a:r>
              <a:rPr lang="en-US" sz="2100" b="1" dirty="0" err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Dặn</a:t>
            </a: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 HS </a:t>
            </a:r>
            <a:r>
              <a:rPr lang="en-US" sz="2100" b="1" dirty="0" err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về</a:t>
            </a: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nhà</a:t>
            </a: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xem</a:t>
            </a: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lại</a:t>
            </a: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bài</a:t>
            </a:r>
            <a:endParaRPr lang="en-US" sz="2100" b="1" dirty="0">
              <a:solidFill>
                <a:srgbClr val="0000CC"/>
              </a:solidFill>
              <a:latin typeface="Times New Roman" pitchFamily="18" charset="0"/>
              <a:cs typeface="Arial" charset="0"/>
            </a:endParaRPr>
          </a:p>
          <a:p>
            <a:pPr defTabSz="6858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- </a:t>
            </a:r>
            <a:r>
              <a:rPr lang="en-US" sz="2100" b="1" dirty="0" err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Chuẩn</a:t>
            </a: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bị</a:t>
            </a: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100" b="1" dirty="0" err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bài</a:t>
            </a: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: </a:t>
            </a:r>
            <a:r>
              <a:rPr lang="vi-VN" sz="21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Luyện tập</a:t>
            </a:r>
            <a:endParaRPr lang="en-US" sz="2100" b="1" i="1" dirty="0">
              <a:solidFill>
                <a:srgbClr val="FF0000"/>
              </a:solidFill>
              <a:latin typeface="Times New Roman" pitchFamily="18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6739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4">
            <a:extLst>
              <a:ext uri="{FF2B5EF4-FFF2-40B4-BE49-F238E27FC236}">
                <a16:creationId xmlns:a16="http://schemas.microsoft.com/office/drawing/2014/main" id="{D7F2DEF6-AA66-46E9-BDA6-D9D44C2CF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943101"/>
            <a:ext cx="6629400" cy="310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Tiết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học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kết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thúc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!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Kính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chúc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quý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thầy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cô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và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các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em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nhiều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sức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khỏe</a:t>
            </a:r>
            <a:r>
              <a:rPr lang="en-US" altLang="en-US" sz="4500" b="1" dirty="0">
                <a:solidFill>
                  <a:srgbClr val="FF0000"/>
                </a:solidFill>
                <a:latin typeface="HP001 5 hàng" panose="020B0603050302020204" pitchFamily="34" charset="0"/>
              </a:rPr>
              <a:t>!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ình nền đẹp cho bài giảng điện tử - Ảnh nền thiết kế bài giảng điện t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9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40904719-D0FA-39F9-1B40-1B7BC324B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300" y="1524000"/>
            <a:ext cx="6629400" cy="310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Tiết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học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kết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thúc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!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Kính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chúc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quý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thầy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cô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và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các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em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nhiều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sức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altLang="en-US" sz="45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khỏe</a:t>
            </a:r>
            <a:r>
              <a:rPr lang="en-US" altLang="en-US" sz="4500" b="1" dirty="0">
                <a:solidFill>
                  <a:srgbClr val="FFFF00"/>
                </a:solidFill>
                <a:latin typeface="HP001 5 hàng" panose="020B0603050302020204" pitchFamily="34" charset="0"/>
              </a:rPr>
              <a:t>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ind_0438_slide">
  <a:themeElements>
    <a:clrScheme name="Office Theme 1">
      <a:dk1>
        <a:srgbClr val="000000"/>
      </a:dk1>
      <a:lt1>
        <a:srgbClr val="C6E3FF"/>
      </a:lt1>
      <a:dk2>
        <a:srgbClr val="000000"/>
      </a:dk2>
      <a:lt2>
        <a:srgbClr val="B2B2B2"/>
      </a:lt2>
      <a:accent1>
        <a:srgbClr val="63B2FF"/>
      </a:accent1>
      <a:accent2>
        <a:srgbClr val="94B2D6"/>
      </a:accent2>
      <a:accent3>
        <a:srgbClr val="DFEFFF"/>
      </a:accent3>
      <a:accent4>
        <a:srgbClr val="000000"/>
      </a:accent4>
      <a:accent5>
        <a:srgbClr val="B7D5FF"/>
      </a:accent5>
      <a:accent6>
        <a:srgbClr val="86A1C2"/>
      </a:accent6>
      <a:hlink>
        <a:srgbClr val="508DC8"/>
      </a:hlink>
      <a:folHlink>
        <a:srgbClr val="4A6584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C6E3FF"/>
        </a:lt1>
        <a:dk2>
          <a:srgbClr val="000000"/>
        </a:dk2>
        <a:lt2>
          <a:srgbClr val="B2B2B2"/>
        </a:lt2>
        <a:accent1>
          <a:srgbClr val="63B2FF"/>
        </a:accent1>
        <a:accent2>
          <a:srgbClr val="94B2D6"/>
        </a:accent2>
        <a:accent3>
          <a:srgbClr val="DFEFFF"/>
        </a:accent3>
        <a:accent4>
          <a:srgbClr val="000000"/>
        </a:accent4>
        <a:accent5>
          <a:srgbClr val="B7D5FF"/>
        </a:accent5>
        <a:accent6>
          <a:srgbClr val="86A1C2"/>
        </a:accent6>
        <a:hlink>
          <a:srgbClr val="508DC8"/>
        </a:hlink>
        <a:folHlink>
          <a:srgbClr val="4A65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C6E3FF"/>
        </a:lt1>
        <a:dk2>
          <a:srgbClr val="000000"/>
        </a:dk2>
        <a:lt2>
          <a:srgbClr val="B2B2B2"/>
        </a:lt2>
        <a:accent1>
          <a:srgbClr val="46A2FF"/>
        </a:accent1>
        <a:accent2>
          <a:srgbClr val="11DAFF"/>
        </a:accent2>
        <a:accent3>
          <a:srgbClr val="DFEFFF"/>
        </a:accent3>
        <a:accent4>
          <a:srgbClr val="000000"/>
        </a:accent4>
        <a:accent5>
          <a:srgbClr val="B0CEFF"/>
        </a:accent5>
        <a:accent6>
          <a:srgbClr val="0EC5E7"/>
        </a:accent6>
        <a:hlink>
          <a:srgbClr val="00A6C5"/>
        </a:hlink>
        <a:folHlink>
          <a:srgbClr val="0061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C6E3FF"/>
        </a:lt1>
        <a:dk2>
          <a:srgbClr val="000000"/>
        </a:dk2>
        <a:lt2>
          <a:srgbClr val="B2B2B2"/>
        </a:lt2>
        <a:accent1>
          <a:srgbClr val="FF8B45"/>
        </a:accent1>
        <a:accent2>
          <a:srgbClr val="006DDE"/>
        </a:accent2>
        <a:accent3>
          <a:srgbClr val="DFEFFF"/>
        </a:accent3>
        <a:accent4>
          <a:srgbClr val="000000"/>
        </a:accent4>
        <a:accent5>
          <a:srgbClr val="FFC4B0"/>
        </a:accent5>
        <a:accent6>
          <a:srgbClr val="0062C9"/>
        </a:accent6>
        <a:hlink>
          <a:srgbClr val="C69E00"/>
        </a:hlink>
        <a:folHlink>
          <a:srgbClr val="DE5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C6E3FF"/>
        </a:lt1>
        <a:dk2>
          <a:srgbClr val="000000"/>
        </a:dk2>
        <a:lt2>
          <a:srgbClr val="B2B2B2"/>
        </a:lt2>
        <a:accent1>
          <a:srgbClr val="91AC00"/>
        </a:accent1>
        <a:accent2>
          <a:srgbClr val="DF7E00"/>
        </a:accent2>
        <a:accent3>
          <a:srgbClr val="DFEFFF"/>
        </a:accent3>
        <a:accent4>
          <a:srgbClr val="000000"/>
        </a:accent4>
        <a:accent5>
          <a:srgbClr val="C7D2AA"/>
        </a:accent5>
        <a:accent6>
          <a:srgbClr val="CA7200"/>
        </a:accent6>
        <a:hlink>
          <a:srgbClr val="006EDE"/>
        </a:hlink>
        <a:folHlink>
          <a:srgbClr val="AC00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3B2FF"/>
        </a:accent1>
        <a:accent2>
          <a:srgbClr val="94B2D6"/>
        </a:accent2>
        <a:accent3>
          <a:srgbClr val="FFFFFF"/>
        </a:accent3>
        <a:accent4>
          <a:srgbClr val="000000"/>
        </a:accent4>
        <a:accent5>
          <a:srgbClr val="B7D5FF"/>
        </a:accent5>
        <a:accent6>
          <a:srgbClr val="86A1C2"/>
        </a:accent6>
        <a:hlink>
          <a:srgbClr val="508DC8"/>
        </a:hlink>
        <a:folHlink>
          <a:srgbClr val="4A65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46A2FF"/>
        </a:accent1>
        <a:accent2>
          <a:srgbClr val="11DAFF"/>
        </a:accent2>
        <a:accent3>
          <a:srgbClr val="FFFFFF"/>
        </a:accent3>
        <a:accent4>
          <a:srgbClr val="000000"/>
        </a:accent4>
        <a:accent5>
          <a:srgbClr val="B0CEFF"/>
        </a:accent5>
        <a:accent6>
          <a:srgbClr val="0EC5E7"/>
        </a:accent6>
        <a:hlink>
          <a:srgbClr val="00A6C5"/>
        </a:hlink>
        <a:folHlink>
          <a:srgbClr val="0061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8B45"/>
        </a:accent1>
        <a:accent2>
          <a:srgbClr val="006DDE"/>
        </a:accent2>
        <a:accent3>
          <a:srgbClr val="FFFFFF"/>
        </a:accent3>
        <a:accent4>
          <a:srgbClr val="000000"/>
        </a:accent4>
        <a:accent5>
          <a:srgbClr val="FFC4B0"/>
        </a:accent5>
        <a:accent6>
          <a:srgbClr val="0062C9"/>
        </a:accent6>
        <a:hlink>
          <a:srgbClr val="C69E00"/>
        </a:hlink>
        <a:folHlink>
          <a:srgbClr val="DE5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1AC00"/>
        </a:accent1>
        <a:accent2>
          <a:srgbClr val="DF7E00"/>
        </a:accent2>
        <a:accent3>
          <a:srgbClr val="FFFFFF"/>
        </a:accent3>
        <a:accent4>
          <a:srgbClr val="000000"/>
        </a:accent4>
        <a:accent5>
          <a:srgbClr val="C7D2AA"/>
        </a:accent5>
        <a:accent6>
          <a:srgbClr val="CA7200"/>
        </a:accent6>
        <a:hlink>
          <a:srgbClr val="006EDE"/>
        </a:hlink>
        <a:folHlink>
          <a:srgbClr val="AC00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460</Words>
  <Application>Microsoft Office PowerPoint</Application>
  <PresentationFormat>On-screen Show (4:3)</PresentationFormat>
  <Paragraphs>118</Paragraphs>
  <Slides>30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30</vt:i4>
      </vt:variant>
    </vt:vector>
  </HeadingPairs>
  <TitlesOfParts>
    <vt:vector size="46" baseType="lpstr">
      <vt:lpstr>.VnAvant</vt:lpstr>
      <vt:lpstr>Arial-Rounded</vt:lpstr>
      <vt:lpstr>DFPOP1-W9</vt:lpstr>
      <vt:lpstr>HP001 5 hàng</vt:lpstr>
      <vt:lpstr>VNI-Avo</vt:lpstr>
      <vt:lpstr>Arial</vt:lpstr>
      <vt:lpstr>Calibri</vt:lpstr>
      <vt:lpstr>Calibri Light</vt:lpstr>
      <vt:lpstr>Gill Sans MT</vt:lpstr>
      <vt:lpstr>Times New Roman</vt:lpstr>
      <vt:lpstr>1_Default Design</vt:lpstr>
      <vt:lpstr>1_Office Theme</vt:lpstr>
      <vt:lpstr>2_Office Theme</vt:lpstr>
      <vt:lpstr>1_Office 主题</vt:lpstr>
      <vt:lpstr>3_Office Theme</vt:lpstr>
      <vt:lpstr>ind_0438_slide</vt:lpstr>
      <vt:lpstr>CHÀO MỪNG QUÝ THẦY CÔ VỀ DỰ GIỜ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sir</dc:creator>
  <cp:lastModifiedBy>Hữu Lê</cp:lastModifiedBy>
  <cp:revision>179</cp:revision>
  <dcterms:created xsi:type="dcterms:W3CDTF">2002-01-01T10:07:35Z</dcterms:created>
  <dcterms:modified xsi:type="dcterms:W3CDTF">2023-11-14T07:52:30Z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1033-11.2.0.9684</vt:lpwstr>
  </property>
</Properties>
</file>