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wmf" ContentType="image/x-wmf"/>
  <Default Extension="png" ContentType="image/png"/>
  <Default Extension="gif" ContentType="image/gi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3"/>
    <p:sldId id="345" r:id="rId4"/>
    <p:sldId id="262" r:id="rId5"/>
    <p:sldId id="264" r:id="rId7"/>
    <p:sldId id="367" r:id="rId8"/>
    <p:sldId id="368" r:id="rId9"/>
    <p:sldId id="369" r:id="rId10"/>
    <p:sldId id="308" r:id="rId11"/>
    <p:sldId id="309" r:id="rId12"/>
    <p:sldId id="327" r:id="rId13"/>
    <p:sldId id="282" r:id="rId14"/>
    <p:sldId id="326" r:id="rId15"/>
    <p:sldId id="344" r:id="rId16"/>
    <p:sldId id="284" r:id="rId17"/>
    <p:sldId id="348" r:id="rId18"/>
    <p:sldId id="311" r:id="rId19"/>
    <p:sldId id="312" r:id="rId20"/>
    <p:sldId id="313" r:id="rId21"/>
    <p:sldId id="293" r:id="rId22"/>
    <p:sldId id="294" r:id="rId23"/>
    <p:sldId id="296" r:id="rId24"/>
    <p:sldId id="295" r:id="rId25"/>
    <p:sldId id="301" r:id="rId26"/>
    <p:sldId id="347" r:id="rId27"/>
    <p:sldId id="306" r:id="rId28"/>
  </p:sldIdLst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33CC"/>
    <a:srgbClr val="0B5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81013" y="1279525"/>
            <a:ext cx="6140450" cy="34544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6DE52F4-0B90-4547-9C69-1365D1F34E2B}" type="slidenum">
              <a:rPr lang="en-US" altLang="en-US">
                <a:solidFill>
                  <a:srgbClr val="3333CC"/>
                </a:solidFill>
                <a:latin typeface=".VnTime" panose="020B7200000000000000" pitchFamily="34" charset="0"/>
              </a:rPr>
            </a:fld>
            <a:endParaRPr lang="en-US" altLang="en-US">
              <a:solidFill>
                <a:srgbClr val="3333CC"/>
              </a:solidFill>
              <a:latin typeface=".VnTime" panose="020B7200000000000000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wmf"/><Relationship Id="rId7" Type="http://schemas.openxmlformats.org/officeDocument/2006/relationships/image" Target="../media/image7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.xml"/><Relationship Id="rId7" Type="http://schemas.openxmlformats.org/officeDocument/2006/relationships/image" Target="../media/image16.png"/><Relationship Id="rId6" Type="http://schemas.openxmlformats.org/officeDocument/2006/relationships/image" Target="../media/image15.GIF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1.wav"/><Relationship Id="rId3" Type="http://schemas.openxmlformats.org/officeDocument/2006/relationships/image" Target="../media/image21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1.wav"/><Relationship Id="rId3" Type="http://schemas.openxmlformats.org/officeDocument/2006/relationships/image" Target="../media/image22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0.png"/><Relationship Id="rId7" Type="http://schemas.openxmlformats.org/officeDocument/2006/relationships/image" Target="../media/image29.GIF"/><Relationship Id="rId6" Type="http://schemas.openxmlformats.org/officeDocument/2006/relationships/image" Target="../media/image28.GIF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6" Type="http://schemas.openxmlformats.org/officeDocument/2006/relationships/image" Target="../media/image31.png"/><Relationship Id="rId5" Type="http://schemas.openxmlformats.org/officeDocument/2006/relationships/image" Target="../media/image8.wmf"/><Relationship Id="rId4" Type="http://schemas.openxmlformats.org/officeDocument/2006/relationships/image" Target="../media/image7.wmf"/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0.png"/><Relationship Id="rId7" Type="http://schemas.openxmlformats.org/officeDocument/2006/relationships/image" Target="../media/image29.GIF"/><Relationship Id="rId6" Type="http://schemas.openxmlformats.org/officeDocument/2006/relationships/image" Target="../media/image28.GIF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6" Type="http://schemas.openxmlformats.org/officeDocument/2006/relationships/slide" Target="slide19.xml"/><Relationship Id="rId5" Type="http://schemas.openxmlformats.org/officeDocument/2006/relationships/slide" Target="slide22.xml"/><Relationship Id="rId4" Type="http://schemas.openxmlformats.org/officeDocument/2006/relationships/slide" Target="slide20.xml"/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audio" Target="../media/audio5.wav"/><Relationship Id="rId4" Type="http://schemas.openxmlformats.org/officeDocument/2006/relationships/audio" Target="../media/audio4.wav"/><Relationship Id="rId3" Type="http://schemas.openxmlformats.org/officeDocument/2006/relationships/image" Target="../media/image35.png"/><Relationship Id="rId2" Type="http://schemas.openxmlformats.org/officeDocument/2006/relationships/image" Target="../media/image32.GIF"/><Relationship Id="rId1" Type="http://schemas.openxmlformats.org/officeDocument/2006/relationships/image" Target="../media/image34.GIF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audio" Target="../media/audio5.wav"/><Relationship Id="rId4" Type="http://schemas.openxmlformats.org/officeDocument/2006/relationships/audio" Target="../media/audio4.wav"/><Relationship Id="rId3" Type="http://schemas.openxmlformats.org/officeDocument/2006/relationships/image" Target="../media/image35.png"/><Relationship Id="rId2" Type="http://schemas.openxmlformats.org/officeDocument/2006/relationships/image" Target="../media/image32.GIF"/><Relationship Id="rId1" Type="http://schemas.openxmlformats.org/officeDocument/2006/relationships/image" Target="../media/image34.GIF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audio" Target="../media/audio5.wav"/><Relationship Id="rId4" Type="http://schemas.openxmlformats.org/officeDocument/2006/relationships/audio" Target="../media/audio4.wav"/><Relationship Id="rId3" Type="http://schemas.openxmlformats.org/officeDocument/2006/relationships/image" Target="../media/image35.png"/><Relationship Id="rId2" Type="http://schemas.openxmlformats.org/officeDocument/2006/relationships/image" Target="../media/image32.GIF"/><Relationship Id="rId1" Type="http://schemas.openxmlformats.org/officeDocument/2006/relationships/image" Target="../media/image3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GIF"/><Relationship Id="rId1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GIF"/><Relationship Id="rId2" Type="http://schemas.openxmlformats.org/officeDocument/2006/relationships/image" Target="../media/image16.png"/><Relationship Id="rId1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1600201" y="31467"/>
            <a:ext cx="3695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79" name="Rectangle 6"/>
          <p:cNvSpPr>
            <a:spLocks noChangeArrowheads="1"/>
          </p:cNvSpPr>
          <p:nvPr/>
        </p:nvSpPr>
        <p:spPr bwMode="auto">
          <a:xfrm>
            <a:off x="1600201" y="31467"/>
            <a:ext cx="3695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0" name="Rectangle 9"/>
          <p:cNvSpPr>
            <a:spLocks noChangeArrowheads="1"/>
          </p:cNvSpPr>
          <p:nvPr/>
        </p:nvSpPr>
        <p:spPr bwMode="auto">
          <a:xfrm>
            <a:off x="1600201" y="31467"/>
            <a:ext cx="3695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1" name="Rectangle 12"/>
          <p:cNvSpPr>
            <a:spLocks noChangeArrowheads="1"/>
          </p:cNvSpPr>
          <p:nvPr/>
        </p:nvSpPr>
        <p:spPr bwMode="auto">
          <a:xfrm>
            <a:off x="1600201" y="31467"/>
            <a:ext cx="3695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Rectangle 15"/>
          <p:cNvSpPr>
            <a:spLocks noChangeArrowheads="1"/>
          </p:cNvSpPr>
          <p:nvPr/>
        </p:nvSpPr>
        <p:spPr bwMode="auto">
          <a:xfrm>
            <a:off x="1600201" y="31467"/>
            <a:ext cx="3695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3" name="Rectangle 28"/>
          <p:cNvSpPr>
            <a:spLocks noChangeArrowheads="1"/>
          </p:cNvSpPr>
          <p:nvPr/>
        </p:nvSpPr>
        <p:spPr bwMode="auto">
          <a:xfrm>
            <a:off x="1600201" y="31467"/>
            <a:ext cx="3695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huong lam thay co oi - Jolie Quynh Anh.mp3">
            <a:hlinkClick r:id="" action="ppaction://media"/>
          </p:cNvPr>
          <p:cNvSpPr>
            <a:spLocks noRot="1" noChangeAspect="1"/>
          </p:cNvSpPr>
          <p:nvPr/>
        </p:nvSpPr>
        <p:spPr bwMode="auto">
          <a:xfrm>
            <a:off x="854075" y="64404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5" name="WordArt 21"/>
          <p:cNvSpPr>
            <a:spLocks noChangeArrowheads="1" noChangeShapeType="1" noTextEdit="1"/>
          </p:cNvSpPr>
          <p:nvPr/>
        </p:nvSpPr>
        <p:spPr bwMode="auto">
          <a:xfrm>
            <a:off x="6858022" y="1295400"/>
            <a:ext cx="3362325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4800" b="1" i="0" u="none" strike="noStrike" kern="10" cap="none" spc="0" normalizeH="0" baseline="0" noProof="0">
              <a:ln w="9525">
                <a:solidFill>
                  <a:srgbClr val="0000FF"/>
                </a:solidFill>
                <a:round/>
              </a:ln>
              <a:solidFill>
                <a:srgbClr val="0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uLnTx/>
              <a:uFillTx/>
              <a:latin typeface="Times New Roman" panose="02020603050405020304"/>
              <a:ea typeface="+mn-ea"/>
              <a:cs typeface="Times New Roman" panose="02020603050405020304"/>
            </a:endParaRPr>
          </a:p>
        </p:txBody>
      </p:sp>
      <p:sp>
        <p:nvSpPr>
          <p:cNvPr id="50186" name="TextBox 23"/>
          <p:cNvSpPr txBox="1">
            <a:spLocks noChangeArrowheads="1"/>
          </p:cNvSpPr>
          <p:nvPr/>
        </p:nvSpPr>
        <p:spPr bwMode="auto">
          <a:xfrm>
            <a:off x="4578037" y="1259280"/>
            <a:ext cx="2612134" cy="1017905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121917" tIns="60958" rIns="121917" bIns="60958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1A7C57"/>
                </a:solidFill>
                <a:effectLst/>
                <a:uLnTx/>
                <a:uFillTx/>
                <a:latin typeface="Aaril"/>
                <a:ea typeface="+mn-ea"/>
                <a:cs typeface="Times New Roman" panose="02020603050405020304" pitchFamily="18" charset="0"/>
              </a:rPr>
              <a:t>TOÁN</a:t>
            </a:r>
            <a:endParaRPr kumimoji="0" lang="en-US" sz="4800" b="1" i="0" u="sng" strike="noStrike" kern="1200" cap="none" spc="0" normalizeH="0" baseline="0" noProof="0" dirty="0">
              <a:ln>
                <a:noFill/>
              </a:ln>
              <a:solidFill>
                <a:srgbClr val="1A7C57"/>
              </a:solidFill>
              <a:effectLst/>
              <a:uLnTx/>
              <a:uFillTx/>
              <a:latin typeface="Aaril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7480" y="160655"/>
            <a:ext cx="11925935" cy="83439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prstTxWarp prst="textWave2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aril"/>
                <a:ea typeface="+mn-ea"/>
                <a:cs typeface="Arial" panose="020B0604020202020204" pitchFamily="34" charset="0"/>
              </a:rPr>
              <a:t>TRƯỜNG TIỂU HỌC ĐỊNH HÒA</a:t>
            </a:r>
            <a:endParaRPr kumimoji="0" lang="en-US" sz="5400" b="1" i="0" u="none" strike="noStrike" kern="1200" cap="none" spc="0" normalizeH="0" baseline="0" noProof="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Franklin Gothic Book" panose="020B05030201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0192" name="AutoShape 2" descr="Vẽ tranh an toàn giao thông đơn giản và ý nghĩa nhất"/>
          <p:cNvSpPr>
            <a:spLocks noChangeAspect="1" noChangeArrowheads="1"/>
          </p:cNvSpPr>
          <p:nvPr/>
        </p:nvSpPr>
        <p:spPr bwMode="auto">
          <a:xfrm>
            <a:off x="1679575" y="-144461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94" name="AutoShape 2" descr="BÁC HỒ VỚI THIẾU NHI - KHU DI TÍCH KIM LIÊN"/>
          <p:cNvSpPr>
            <a:spLocks noChangeAspect="1" noChangeArrowheads="1"/>
          </p:cNvSpPr>
          <p:nvPr/>
        </p:nvSpPr>
        <p:spPr bwMode="auto">
          <a:xfrm>
            <a:off x="1831975" y="7939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0195" name="AutoShape 5" descr="Xúc động với chùm hình ảnh Bác Hồ với thiếu nhi đẹp nhất"/>
          <p:cNvSpPr>
            <a:spLocks noChangeAspect="1" noChangeArrowheads="1"/>
          </p:cNvSpPr>
          <p:nvPr/>
        </p:nvSpPr>
        <p:spPr bwMode="auto">
          <a:xfrm>
            <a:off x="1984375" y="160339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0196" name="AutoShape 9" descr="Hình ảnh màu hiếm về Chủ tịch Hồ Chí Minh (Phần 2)"/>
          <p:cNvSpPr>
            <a:spLocks noChangeAspect="1" noChangeArrowheads="1"/>
          </p:cNvSpPr>
          <p:nvPr/>
        </p:nvSpPr>
        <p:spPr bwMode="auto">
          <a:xfrm>
            <a:off x="2136775" y="312739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AutoShape 2" descr="Đọc truyện Trạng Quỳnh mang lại ý nghĩa cuộc sống"/>
          <p:cNvSpPr>
            <a:spLocks noChangeAspect="1" noChangeArrowheads="1"/>
          </p:cNvSpPr>
          <p:nvPr/>
        </p:nvSpPr>
        <p:spPr bwMode="auto">
          <a:xfrm>
            <a:off x="2289175" y="4656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8" name="WordArt 3"/>
          <p:cNvSpPr>
            <a:spLocks noChangeArrowheads="1" noChangeShapeType="1" noTextEdit="1"/>
          </p:cNvSpPr>
          <p:nvPr/>
        </p:nvSpPr>
        <p:spPr bwMode="auto">
          <a:xfrm>
            <a:off x="2594610" y="5062855"/>
            <a:ext cx="6965315" cy="1377950"/>
          </a:xfrm>
          <a:prstGeom prst="rect">
            <a:avLst/>
          </a:prstGeom>
          <a:solidFill>
            <a:srgbClr val="FFFF00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"/>
              <a:lightRig rig="legacyFlat3" dir="t"/>
            </a:scene3d>
            <a:sp3d extrusionH="1801800" prstMaterial="legacyMatte">
              <a:extrusionClr>
                <a:srgbClr val="FFFF99"/>
              </a:extrusion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0" cap="none" spc="0" normalizeH="0" baseline="0" noProof="0" dirty="0">
                <a:ln w="9525">
                  <a:round/>
                </a:ln>
                <a:solidFill>
                  <a:srgbClr val="00008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Times New Roman" panose="02020603050405020304"/>
              </a:rPr>
              <a:t>GIÁO VIÊN: PHẠM THỊ AN</a:t>
            </a:r>
            <a:endParaRPr kumimoji="0" lang="en-US" sz="3600" b="1" i="0" u="none" strike="noStrike" kern="10" cap="none" spc="0" normalizeH="0" baseline="0" noProof="0" dirty="0">
              <a:ln w="9525">
                <a:round/>
              </a:ln>
              <a:solidFill>
                <a:srgbClr val="000080"/>
              </a:solidFill>
              <a:effectLst/>
              <a:uLnTx/>
              <a:uFillTx/>
              <a:latin typeface="Times New Roman" panose="02020603050405020304"/>
              <a:ea typeface="+mn-ea"/>
              <a:cs typeface="Times New Roman" panose="020206030504050203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0" cap="none" spc="0" normalizeH="0" baseline="0" noProof="0" dirty="0">
                <a:ln w="9525">
                  <a:round/>
                </a:ln>
                <a:solidFill>
                  <a:srgbClr val="00008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Times New Roman" panose="02020603050405020304"/>
              </a:rPr>
              <a:t>LỚP 5/3</a:t>
            </a:r>
            <a:endParaRPr kumimoji="0" lang="en-US" sz="3600" b="1" i="0" u="none" strike="noStrike" kern="10" cap="none" spc="0" normalizeH="0" baseline="0" noProof="0" dirty="0">
              <a:ln w="9525">
                <a:round/>
              </a:ln>
              <a:solidFill>
                <a:srgbClr val="000080"/>
              </a:solidFill>
              <a:effectLst/>
              <a:uLnTx/>
              <a:uFillTx/>
              <a:latin typeface="Times New Roman" panose="02020603050405020304"/>
              <a:ea typeface="+mn-ea"/>
              <a:cs typeface="Times New Roman" panose="02020603050405020304"/>
            </a:endParaRPr>
          </a:p>
        </p:txBody>
      </p:sp>
      <p:pic>
        <p:nvPicPr>
          <p:cNvPr id="25" name="Picture 1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919" y="4495650"/>
            <a:ext cx="2075386" cy="231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1" y="4330769"/>
            <a:ext cx="1979510" cy="2478088"/>
          </a:xfrm>
          <a:prstGeom prst="rect">
            <a:avLst/>
          </a:prstGeom>
        </p:spPr>
      </p:pic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31750" y="0"/>
            <a:ext cx="12051665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AutoShape 2" descr="Top 5 rừng nguyên sinh mang vẻ đẹp “ủy mị” ở Việt Nam | Edu2Review"/>
          <p:cNvSpPr>
            <a:spLocks noChangeAspect="1" noChangeArrowheads="1"/>
          </p:cNvSpPr>
          <p:nvPr/>
        </p:nvSpPr>
        <p:spPr bwMode="auto">
          <a:xfrm>
            <a:off x="1640681" y="-144461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" y="1057049"/>
            <a:ext cx="2968768" cy="1600200"/>
          </a:xfrm>
          <a:prstGeom prst="rect">
            <a:avLst/>
          </a:prstGeom>
        </p:spPr>
      </p:pic>
      <p:grpSp>
        <p:nvGrpSpPr>
          <p:cNvPr id="30" name="Group 18"/>
          <p:cNvGrpSpPr/>
          <p:nvPr/>
        </p:nvGrpSpPr>
        <p:grpSpPr bwMode="auto">
          <a:xfrm>
            <a:off x="8754745" y="1181167"/>
            <a:ext cx="3119531" cy="1243560"/>
            <a:chOff x="5225" y="9335"/>
            <a:chExt cx="2520" cy="1750"/>
          </a:xfrm>
        </p:grpSpPr>
        <p:sp>
          <p:nvSpPr>
            <p:cNvPr id="31" name="AutoShape 27" descr="2"/>
            <p:cNvSpPr>
              <a:spLocks noChangeArrowheads="1"/>
            </p:cNvSpPr>
            <p:nvPr/>
          </p:nvSpPr>
          <p:spPr bwMode="auto">
            <a:xfrm>
              <a:off x="5225" y="10186"/>
              <a:ext cx="2520" cy="899"/>
            </a:xfrm>
            <a:prstGeom prst="wave">
              <a:avLst>
                <a:gd name="adj1" fmla="val 20644"/>
                <a:gd name="adj2" fmla="val 0"/>
              </a:avLst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  <a:effectLst>
              <a:outerShdw dist="107763" dir="2700000" algn="ctr" rotWithShape="0">
                <a:srgbClr val="C0C0C0"/>
              </a:outerShdw>
            </a:effectLst>
          </p:spPr>
          <p:txBody>
            <a:bodyPr lIns="91435" tIns="45718" rIns="91435" bIns="4571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2" name="Picture 26" descr="cosmo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2" y="9335"/>
              <a:ext cx="1080" cy="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25" descr="BOOK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4" y="10122"/>
              <a:ext cx="126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24" descr="BOOK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2" y="9848"/>
              <a:ext cx="1635" cy="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23" descr="QUILLPEN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5" y="9336"/>
              <a:ext cx="702" cy="1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5867" y="9897"/>
              <a:ext cx="9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en-US" sz="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nBangkok"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7" name="Text Box 21"/>
            <p:cNvSpPr txBox="1">
              <a:spLocks noChangeArrowheads="1"/>
            </p:cNvSpPr>
            <p:nvPr/>
          </p:nvSpPr>
          <p:spPr bwMode="auto">
            <a:xfrm>
              <a:off x="6665" y="9863"/>
              <a:ext cx="577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WordArt 20"/>
            <p:cNvSpPr>
              <a:spLocks noChangeArrowheads="1" noChangeShapeType="1" noTextEdit="1"/>
            </p:cNvSpPr>
            <p:nvPr/>
          </p:nvSpPr>
          <p:spPr bwMode="auto">
            <a:xfrm rot="1334491">
              <a:off x="6130" y="10696"/>
              <a:ext cx="600" cy="12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9282"/>
                </a:avLst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Nbritannic"/>
                  <a:ea typeface="+mn-ea"/>
                  <a:cs typeface="+mn-cs"/>
                </a:rPr>
                <a:t>NÀM </a:t>
              </a:r>
              <a:endParaRPr kumimoji="0" lang="en-US" sz="1800" b="1" i="0" u="none" strike="noStrike" kern="1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Nbritannic"/>
                <a:ea typeface="+mn-ea"/>
                <a:cs typeface="+mn-cs"/>
              </a:endParaRPr>
            </a:p>
          </p:txBody>
        </p:sp>
        <p:sp>
          <p:nvSpPr>
            <p:cNvPr id="40" name="Text Box 19"/>
            <p:cNvSpPr txBox="1">
              <a:spLocks noChangeArrowheads="1"/>
            </p:cNvSpPr>
            <p:nvPr/>
          </p:nvSpPr>
          <p:spPr bwMode="auto">
            <a:xfrm>
              <a:off x="6623" y="10049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" name="Text Box 6"/>
          <p:cNvSpPr txBox="1"/>
          <p:nvPr/>
        </p:nvSpPr>
        <p:spPr>
          <a:xfrm>
            <a:off x="553720" y="2834640"/>
            <a:ext cx="11047095" cy="1188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CHIA MỘT SỐ TỰ NHIÊN CHO MỘT SỐ TỰ NHIÊN MÀ THƯƠNG TÌM ĐƯỢC LÀ MỘT SỐ THẬP PHÂN</a:t>
            </a:r>
            <a:endParaRPr lang="en-US" sz="3600" b="1" dirty="0"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9"/>
          <p:cNvSpPr txBox="1">
            <a:spLocks noChangeArrowheads="1"/>
          </p:cNvSpPr>
          <p:nvPr/>
        </p:nvSpPr>
        <p:spPr bwMode="auto">
          <a:xfrm>
            <a:off x="1524000" y="76201"/>
            <a:ext cx="91440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0615" tIns="65308" rIns="130615" bIns="65308">
            <a:spAutoFit/>
          </a:bodyPr>
          <a:lstStyle>
            <a:lvl1pPr defTabSz="130619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30619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30619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30619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30619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Thứ</a:t>
            </a:r>
            <a:r>
              <a:rPr lang="en-U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4 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tháng</a:t>
            </a:r>
            <a:r>
              <a:rPr lang="en-U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12 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năm</a:t>
            </a:r>
            <a:r>
              <a:rPr lang="en-U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2023 </a:t>
            </a:r>
            <a:endParaRPr lang="en-US" altLang="en-US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2772" name="Text Box 13"/>
          <p:cNvSpPr txBox="1">
            <a:spLocks noChangeArrowheads="1"/>
          </p:cNvSpPr>
          <p:nvPr/>
        </p:nvSpPr>
        <p:spPr bwMode="auto">
          <a:xfrm>
            <a:off x="1524000" y="568326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800" b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GB" altLang="en-US" sz="2800" b="1" u="sng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3" name="Rectangle 3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vi-VN" altLang="en-US" sz="4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2774" name="Picture 7" descr="sun14[1]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1034713" y="-41274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 descr="sun14[1]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26504" y="30164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2768">
            <a:off x="1077137" y="1514609"/>
            <a:ext cx="2041347" cy="24322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0041">
            <a:off x="2921805" y="415555"/>
            <a:ext cx="1261874" cy="1454890"/>
          </a:xfrm>
          <a:prstGeom prst="rect">
            <a:avLst/>
          </a:prstGeom>
        </p:spPr>
      </p:pic>
      <p:pic>
        <p:nvPicPr>
          <p:cNvPr id="35" name="图片 34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75" y="3963035"/>
            <a:ext cx="11865610" cy="2826385"/>
          </a:xfrm>
          <a:prstGeom prst="rect">
            <a:avLst/>
          </a:prstGeom>
        </p:spPr>
      </p:pic>
      <p:pic>
        <p:nvPicPr>
          <p:cNvPr id="52" name="图片 51" descr="36f9a2a7dc2088575b3175c2c9b246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041" y="4728845"/>
            <a:ext cx="2931319" cy="2061210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033" y="4801055"/>
            <a:ext cx="872966" cy="1918335"/>
          </a:xfrm>
          <a:prstGeom prst="rect">
            <a:avLst/>
          </a:prstGeom>
        </p:spPr>
      </p:pic>
      <p:sp>
        <p:nvSpPr>
          <p:cNvPr id="16" name="WordArt 5"/>
          <p:cNvSpPr>
            <a:spLocks noChangeArrowheads="1" noChangeShapeType="1" noTextEdit="1"/>
          </p:cNvSpPr>
          <p:nvPr/>
        </p:nvSpPr>
        <p:spPr bwMode="auto">
          <a:xfrm>
            <a:off x="3124325" y="1610360"/>
            <a:ext cx="6628723" cy="3352800"/>
          </a:xfrm>
          <a:prstGeom prst="rect">
            <a:avLst/>
          </a:prstGeom>
        </p:spPr>
        <p:txBody>
          <a:bodyPr wrap="none" lIns="91397" tIns="45699" rIns="91397" bIns="45699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marL="0" marR="0" lvl="0" indent="0" algn="ctr" defTabSz="9137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0" cap="none" spc="0" normalizeH="0" baseline="0" noProof="0" dirty="0">
                <a:ln w="9525">
                  <a:round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KIỂM TRA BÀI CŨ</a:t>
            </a:r>
            <a:endParaRPr kumimoji="0" lang="en-US" sz="3600" b="1" i="0" u="none" strike="noStrike" kern="10" cap="none" spc="0" normalizeH="0" baseline="0" noProof="0" dirty="0">
              <a:ln w="9525">
                <a:round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pic>
        <p:nvPicPr>
          <p:cNvPr id="18" name="图片 4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2768">
            <a:off x="5418523" y="-264439"/>
            <a:ext cx="2041347" cy="2432210"/>
          </a:xfrm>
          <a:prstGeom prst="rect">
            <a:avLst/>
          </a:prstGeom>
        </p:spPr>
      </p:pic>
      <p:pic>
        <p:nvPicPr>
          <p:cNvPr id="9" name="Picture 8" descr="Dove-02-june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95171" y="761610"/>
            <a:ext cx="1828800" cy="97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Dove-02-june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89545" y="348373"/>
            <a:ext cx="1828800" cy="97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Dove-02-june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57091" y="1256036"/>
            <a:ext cx="1828800" cy="97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5560" y="0"/>
            <a:ext cx="12069445" cy="6867525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AutoShape 47"/>
          <p:cNvSpPr>
            <a:spLocks noChangeArrowheads="1"/>
          </p:cNvSpPr>
          <p:nvPr/>
        </p:nvSpPr>
        <p:spPr bwMode="auto">
          <a:xfrm>
            <a:off x="7566991" y="3995469"/>
            <a:ext cx="1531108" cy="1516139"/>
          </a:xfrm>
          <a:prstGeom prst="sun">
            <a:avLst>
              <a:gd name="adj" fmla="val 32463"/>
            </a:avLst>
          </a:prstGeom>
          <a:solidFill>
            <a:srgbClr val="00FF00"/>
          </a:solidFill>
          <a:ln w="9525">
            <a:solidFill>
              <a:srgbClr val="FF00FF"/>
            </a:solidFill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974" y="3073594"/>
            <a:ext cx="1981200" cy="1000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cut/>
      </p:transition>
    </mc:Choice>
    <mc:Fallback>
      <p:transition spd="slow" advTm="3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1"/>
          <p:cNvSpPr>
            <a:spLocks noChangeArrowheads="1"/>
          </p:cNvSpPr>
          <p:nvPr/>
        </p:nvSpPr>
        <p:spPr bwMode="auto">
          <a:xfrm>
            <a:off x="2147988" y="384082"/>
            <a:ext cx="8325678" cy="3670852"/>
          </a:xfrm>
          <a:prstGeom prst="cloudCallout">
            <a:avLst>
              <a:gd name="adj1" fmla="val -37672"/>
              <a:gd name="adj2" fmla="val 70086"/>
            </a:avLst>
          </a:prstGeom>
          <a:solidFill>
            <a:schemeClr val="bg1"/>
          </a:solidFill>
          <a:ln w="57150">
            <a:solidFill>
              <a:srgbClr val="7030A0"/>
            </a:solidFill>
            <a:round/>
          </a:ln>
          <a:effectLst>
            <a:prstShdw prst="shdw13" dist="157090" dir="15357825">
              <a:srgbClr val="FF3300">
                <a:alpha val="50000"/>
              </a:srgbClr>
            </a:prstShdw>
          </a:effectLst>
        </p:spPr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Muốn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chia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một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thập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phân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10; 100; 1000; … , ta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như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thế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nào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52227" name="Picture 13" descr="10"/>
          <p:cNvPicPr>
            <a:picLocks noChangeAspect="1" noChangeArrowheads="1" noCrop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53" y="83323"/>
            <a:ext cx="753666" cy="1028700"/>
          </a:xfrm>
          <a:prstGeom prst="rect">
            <a:avLst/>
          </a:prstGeom>
          <a:solidFill>
            <a:srgbClr val="7030A0"/>
          </a:solidFill>
          <a:ln>
            <a:noFill/>
          </a:ln>
        </p:spPr>
      </p:pic>
      <p:pic>
        <p:nvPicPr>
          <p:cNvPr id="52228" name="Picture 37" descr="blumen-pflanzen10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6934" y="5676250"/>
            <a:ext cx="1311370" cy="113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10175948" y="3258481"/>
            <a:ext cx="1414309" cy="1143000"/>
          </a:xfrm>
          <a:prstGeom prst="star32">
            <a:avLst>
              <a:gd name="adj" fmla="val 11069"/>
            </a:avLst>
          </a:prstGeom>
          <a:solidFill>
            <a:srgbClr val="33CC33"/>
          </a:solidFill>
          <a:ln w="28575" algn="ctr">
            <a:solidFill>
              <a:srgbClr val="FF0000"/>
            </a:solidFill>
            <a:miter lim="800000"/>
          </a:ln>
        </p:spPr>
        <p:txBody>
          <a:bodyPr wrap="none" lIns="68573" tIns="34287" rIns="68573" bIns="34287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5265704" y="4243916"/>
            <a:ext cx="1661394" cy="1314450"/>
          </a:xfrm>
          <a:prstGeom prst="star32">
            <a:avLst>
              <a:gd name="adj" fmla="val 0"/>
            </a:avLst>
          </a:prstGeom>
          <a:solidFill>
            <a:srgbClr val="00B0F0"/>
          </a:solidFill>
          <a:ln w="28575" algn="ctr">
            <a:solidFill>
              <a:srgbClr val="0070C0"/>
            </a:solidFill>
            <a:miter lim="800000"/>
          </a:ln>
        </p:spPr>
        <p:txBody>
          <a:bodyPr wrap="none" lIns="68573" tIns="34287" rIns="68573" bIns="34287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1595" y="0"/>
            <a:ext cx="1209929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903525"/>
            <a:ext cx="3147623" cy="1898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7" descr="rose19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1898" y="5339769"/>
            <a:ext cx="1753683" cy="1526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2"/>
          <p:cNvGrpSpPr>
            <a:grpSpLocks noChangeAspect="1"/>
          </p:cNvGrpSpPr>
          <p:nvPr/>
        </p:nvGrpSpPr>
        <p:grpSpPr bwMode="auto">
          <a:xfrm>
            <a:off x="9570720" y="4401141"/>
            <a:ext cx="2583320" cy="2433614"/>
            <a:chOff x="1728" y="192"/>
            <a:chExt cx="1259" cy="1154"/>
          </a:xfrm>
        </p:grpSpPr>
        <p:sp>
          <p:nvSpPr>
            <p:cNvPr id="12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28" y="192"/>
              <a:ext cx="1259" cy="1154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3" name="Group 4"/>
            <p:cNvGrpSpPr/>
            <p:nvPr/>
          </p:nvGrpSpPr>
          <p:grpSpPr bwMode="auto">
            <a:xfrm>
              <a:off x="1905" y="192"/>
              <a:ext cx="1017" cy="1111"/>
              <a:chOff x="1905" y="192"/>
              <a:chExt cx="1017" cy="1111"/>
            </a:xfrm>
          </p:grpSpPr>
          <p:sp>
            <p:nvSpPr>
              <p:cNvPr id="147" name="Freeform 5"/>
              <p:cNvSpPr/>
              <p:nvPr/>
            </p:nvSpPr>
            <p:spPr bwMode="auto">
              <a:xfrm>
                <a:off x="2178" y="336"/>
                <a:ext cx="444" cy="445"/>
              </a:xfrm>
              <a:custGeom>
                <a:avLst/>
                <a:gdLst>
                  <a:gd name="T0" fmla="*/ 15 w 889"/>
                  <a:gd name="T1" fmla="*/ 28 h 890"/>
                  <a:gd name="T2" fmla="*/ 18 w 889"/>
                  <a:gd name="T3" fmla="*/ 28 h 890"/>
                  <a:gd name="T4" fmla="*/ 20 w 889"/>
                  <a:gd name="T5" fmla="*/ 27 h 890"/>
                  <a:gd name="T6" fmla="*/ 22 w 889"/>
                  <a:gd name="T7" fmla="*/ 25 h 890"/>
                  <a:gd name="T8" fmla="*/ 24 w 889"/>
                  <a:gd name="T9" fmla="*/ 23 h 890"/>
                  <a:gd name="T10" fmla="*/ 26 w 889"/>
                  <a:gd name="T11" fmla="*/ 21 h 890"/>
                  <a:gd name="T12" fmla="*/ 27 w 889"/>
                  <a:gd name="T13" fmla="*/ 19 h 890"/>
                  <a:gd name="T14" fmla="*/ 27 w 889"/>
                  <a:gd name="T15" fmla="*/ 16 h 890"/>
                  <a:gd name="T16" fmla="*/ 27 w 889"/>
                  <a:gd name="T17" fmla="*/ 13 h 890"/>
                  <a:gd name="T18" fmla="*/ 27 w 889"/>
                  <a:gd name="T19" fmla="*/ 10 h 890"/>
                  <a:gd name="T20" fmla="*/ 26 w 889"/>
                  <a:gd name="T21" fmla="*/ 8 h 890"/>
                  <a:gd name="T22" fmla="*/ 24 w 889"/>
                  <a:gd name="T23" fmla="*/ 6 h 890"/>
                  <a:gd name="T24" fmla="*/ 22 w 889"/>
                  <a:gd name="T25" fmla="*/ 4 h 890"/>
                  <a:gd name="T26" fmla="*/ 20 w 889"/>
                  <a:gd name="T27" fmla="*/ 2 h 890"/>
                  <a:gd name="T28" fmla="*/ 18 w 889"/>
                  <a:gd name="T29" fmla="*/ 1 h 890"/>
                  <a:gd name="T30" fmla="*/ 15 w 889"/>
                  <a:gd name="T31" fmla="*/ 1 h 890"/>
                  <a:gd name="T32" fmla="*/ 12 w 889"/>
                  <a:gd name="T33" fmla="*/ 1 h 890"/>
                  <a:gd name="T34" fmla="*/ 9 w 889"/>
                  <a:gd name="T35" fmla="*/ 1 h 890"/>
                  <a:gd name="T36" fmla="*/ 7 w 889"/>
                  <a:gd name="T37" fmla="*/ 2 h 890"/>
                  <a:gd name="T38" fmla="*/ 5 w 889"/>
                  <a:gd name="T39" fmla="*/ 4 h 890"/>
                  <a:gd name="T40" fmla="*/ 3 w 889"/>
                  <a:gd name="T41" fmla="*/ 6 h 890"/>
                  <a:gd name="T42" fmla="*/ 1 w 889"/>
                  <a:gd name="T43" fmla="*/ 8 h 890"/>
                  <a:gd name="T44" fmla="*/ 0 w 889"/>
                  <a:gd name="T45" fmla="*/ 10 h 890"/>
                  <a:gd name="T46" fmla="*/ 0 w 889"/>
                  <a:gd name="T47" fmla="*/ 13 h 890"/>
                  <a:gd name="T48" fmla="*/ 0 w 889"/>
                  <a:gd name="T49" fmla="*/ 16 h 890"/>
                  <a:gd name="T50" fmla="*/ 0 w 889"/>
                  <a:gd name="T51" fmla="*/ 19 h 890"/>
                  <a:gd name="T52" fmla="*/ 1 w 889"/>
                  <a:gd name="T53" fmla="*/ 21 h 890"/>
                  <a:gd name="T54" fmla="*/ 3 w 889"/>
                  <a:gd name="T55" fmla="*/ 23 h 890"/>
                  <a:gd name="T56" fmla="*/ 5 w 889"/>
                  <a:gd name="T57" fmla="*/ 25 h 890"/>
                  <a:gd name="T58" fmla="*/ 7 w 889"/>
                  <a:gd name="T59" fmla="*/ 27 h 890"/>
                  <a:gd name="T60" fmla="*/ 9 w 889"/>
                  <a:gd name="T61" fmla="*/ 28 h 890"/>
                  <a:gd name="T62" fmla="*/ 12 w 889"/>
                  <a:gd name="T63" fmla="*/ 28 h 89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889" h="890">
                    <a:moveTo>
                      <a:pt x="445" y="890"/>
                    </a:moveTo>
                    <a:lnTo>
                      <a:pt x="490" y="887"/>
                    </a:lnTo>
                    <a:lnTo>
                      <a:pt x="534" y="880"/>
                    </a:lnTo>
                    <a:lnTo>
                      <a:pt x="577" y="870"/>
                    </a:lnTo>
                    <a:lnTo>
                      <a:pt x="617" y="855"/>
                    </a:lnTo>
                    <a:lnTo>
                      <a:pt x="656" y="835"/>
                    </a:lnTo>
                    <a:lnTo>
                      <a:pt x="693" y="814"/>
                    </a:lnTo>
                    <a:lnTo>
                      <a:pt x="727" y="788"/>
                    </a:lnTo>
                    <a:lnTo>
                      <a:pt x="759" y="759"/>
                    </a:lnTo>
                    <a:lnTo>
                      <a:pt x="788" y="727"/>
                    </a:lnTo>
                    <a:lnTo>
                      <a:pt x="813" y="694"/>
                    </a:lnTo>
                    <a:lnTo>
                      <a:pt x="835" y="657"/>
                    </a:lnTo>
                    <a:lnTo>
                      <a:pt x="855" y="618"/>
                    </a:lnTo>
                    <a:lnTo>
                      <a:pt x="869" y="577"/>
                    </a:lnTo>
                    <a:lnTo>
                      <a:pt x="880" y="535"/>
                    </a:lnTo>
                    <a:lnTo>
                      <a:pt x="887" y="490"/>
                    </a:lnTo>
                    <a:lnTo>
                      <a:pt x="889" y="445"/>
                    </a:lnTo>
                    <a:lnTo>
                      <a:pt x="887" y="400"/>
                    </a:lnTo>
                    <a:lnTo>
                      <a:pt x="880" y="355"/>
                    </a:lnTo>
                    <a:lnTo>
                      <a:pt x="869" y="312"/>
                    </a:lnTo>
                    <a:lnTo>
                      <a:pt x="855" y="272"/>
                    </a:lnTo>
                    <a:lnTo>
                      <a:pt x="835" y="233"/>
                    </a:lnTo>
                    <a:lnTo>
                      <a:pt x="813" y="196"/>
                    </a:lnTo>
                    <a:lnTo>
                      <a:pt x="788" y="163"/>
                    </a:lnTo>
                    <a:lnTo>
                      <a:pt x="759" y="130"/>
                    </a:lnTo>
                    <a:lnTo>
                      <a:pt x="727" y="101"/>
                    </a:lnTo>
                    <a:lnTo>
                      <a:pt x="693" y="76"/>
                    </a:lnTo>
                    <a:lnTo>
                      <a:pt x="656" y="54"/>
                    </a:lnTo>
                    <a:lnTo>
                      <a:pt x="617" y="35"/>
                    </a:lnTo>
                    <a:lnTo>
                      <a:pt x="577" y="20"/>
                    </a:lnTo>
                    <a:lnTo>
                      <a:pt x="534" y="9"/>
                    </a:lnTo>
                    <a:lnTo>
                      <a:pt x="490" y="2"/>
                    </a:lnTo>
                    <a:lnTo>
                      <a:pt x="445" y="0"/>
                    </a:lnTo>
                    <a:lnTo>
                      <a:pt x="400" y="2"/>
                    </a:lnTo>
                    <a:lnTo>
                      <a:pt x="355" y="9"/>
                    </a:lnTo>
                    <a:lnTo>
                      <a:pt x="312" y="20"/>
                    </a:lnTo>
                    <a:lnTo>
                      <a:pt x="272" y="35"/>
                    </a:lnTo>
                    <a:lnTo>
                      <a:pt x="233" y="54"/>
                    </a:lnTo>
                    <a:lnTo>
                      <a:pt x="196" y="76"/>
                    </a:lnTo>
                    <a:lnTo>
                      <a:pt x="163" y="101"/>
                    </a:lnTo>
                    <a:lnTo>
                      <a:pt x="130" y="130"/>
                    </a:lnTo>
                    <a:lnTo>
                      <a:pt x="102" y="163"/>
                    </a:lnTo>
                    <a:lnTo>
                      <a:pt x="76" y="196"/>
                    </a:lnTo>
                    <a:lnTo>
                      <a:pt x="54" y="233"/>
                    </a:lnTo>
                    <a:lnTo>
                      <a:pt x="35" y="272"/>
                    </a:lnTo>
                    <a:lnTo>
                      <a:pt x="20" y="312"/>
                    </a:lnTo>
                    <a:lnTo>
                      <a:pt x="9" y="355"/>
                    </a:lnTo>
                    <a:lnTo>
                      <a:pt x="3" y="400"/>
                    </a:lnTo>
                    <a:lnTo>
                      <a:pt x="0" y="445"/>
                    </a:lnTo>
                    <a:lnTo>
                      <a:pt x="3" y="490"/>
                    </a:lnTo>
                    <a:lnTo>
                      <a:pt x="9" y="535"/>
                    </a:lnTo>
                    <a:lnTo>
                      <a:pt x="20" y="577"/>
                    </a:lnTo>
                    <a:lnTo>
                      <a:pt x="35" y="618"/>
                    </a:lnTo>
                    <a:lnTo>
                      <a:pt x="54" y="657"/>
                    </a:lnTo>
                    <a:lnTo>
                      <a:pt x="76" y="694"/>
                    </a:lnTo>
                    <a:lnTo>
                      <a:pt x="102" y="727"/>
                    </a:lnTo>
                    <a:lnTo>
                      <a:pt x="130" y="759"/>
                    </a:lnTo>
                    <a:lnTo>
                      <a:pt x="163" y="788"/>
                    </a:lnTo>
                    <a:lnTo>
                      <a:pt x="196" y="814"/>
                    </a:lnTo>
                    <a:lnTo>
                      <a:pt x="233" y="835"/>
                    </a:lnTo>
                    <a:lnTo>
                      <a:pt x="272" y="855"/>
                    </a:lnTo>
                    <a:lnTo>
                      <a:pt x="312" y="870"/>
                    </a:lnTo>
                    <a:lnTo>
                      <a:pt x="355" y="880"/>
                    </a:lnTo>
                    <a:lnTo>
                      <a:pt x="400" y="887"/>
                    </a:lnTo>
                    <a:lnTo>
                      <a:pt x="445" y="890"/>
                    </a:lnTo>
                    <a:close/>
                  </a:path>
                </a:pathLst>
              </a:custGeom>
              <a:solidFill>
                <a:srgbClr val="FFFF66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8" name="Freeform 6"/>
              <p:cNvSpPr/>
              <p:nvPr/>
            </p:nvSpPr>
            <p:spPr bwMode="auto">
              <a:xfrm>
                <a:off x="2308" y="467"/>
                <a:ext cx="183" cy="184"/>
              </a:xfrm>
              <a:custGeom>
                <a:avLst/>
                <a:gdLst>
                  <a:gd name="T0" fmla="*/ 6 w 366"/>
                  <a:gd name="T1" fmla="*/ 12 h 367"/>
                  <a:gd name="T2" fmla="*/ 7 w 366"/>
                  <a:gd name="T3" fmla="*/ 12 h 367"/>
                  <a:gd name="T4" fmla="*/ 8 w 366"/>
                  <a:gd name="T5" fmla="*/ 11 h 367"/>
                  <a:gd name="T6" fmla="*/ 9 w 366"/>
                  <a:gd name="T7" fmla="*/ 11 h 367"/>
                  <a:gd name="T8" fmla="*/ 10 w 366"/>
                  <a:gd name="T9" fmla="*/ 10 h 367"/>
                  <a:gd name="T10" fmla="*/ 11 w 366"/>
                  <a:gd name="T11" fmla="*/ 9 h 367"/>
                  <a:gd name="T12" fmla="*/ 11 w 366"/>
                  <a:gd name="T13" fmla="*/ 8 h 367"/>
                  <a:gd name="T14" fmla="*/ 12 w 366"/>
                  <a:gd name="T15" fmla="*/ 7 h 367"/>
                  <a:gd name="T16" fmla="*/ 12 w 366"/>
                  <a:gd name="T17" fmla="*/ 6 h 367"/>
                  <a:gd name="T18" fmla="*/ 12 w 366"/>
                  <a:gd name="T19" fmla="*/ 5 h 367"/>
                  <a:gd name="T20" fmla="*/ 11 w 366"/>
                  <a:gd name="T21" fmla="*/ 4 h 367"/>
                  <a:gd name="T22" fmla="*/ 11 w 366"/>
                  <a:gd name="T23" fmla="*/ 3 h 367"/>
                  <a:gd name="T24" fmla="*/ 10 w 366"/>
                  <a:gd name="T25" fmla="*/ 2 h 367"/>
                  <a:gd name="T26" fmla="*/ 9 w 366"/>
                  <a:gd name="T27" fmla="*/ 1 h 367"/>
                  <a:gd name="T28" fmla="*/ 8 w 366"/>
                  <a:gd name="T29" fmla="*/ 1 h 367"/>
                  <a:gd name="T30" fmla="*/ 7 w 366"/>
                  <a:gd name="T31" fmla="*/ 1 h 367"/>
                  <a:gd name="T32" fmla="*/ 6 w 366"/>
                  <a:gd name="T33" fmla="*/ 0 h 367"/>
                  <a:gd name="T34" fmla="*/ 5 w 366"/>
                  <a:gd name="T35" fmla="*/ 1 h 367"/>
                  <a:gd name="T36" fmla="*/ 4 w 366"/>
                  <a:gd name="T37" fmla="*/ 1 h 367"/>
                  <a:gd name="T38" fmla="*/ 3 w 366"/>
                  <a:gd name="T39" fmla="*/ 1 h 367"/>
                  <a:gd name="T40" fmla="*/ 2 w 366"/>
                  <a:gd name="T41" fmla="*/ 2 h 367"/>
                  <a:gd name="T42" fmla="*/ 1 w 366"/>
                  <a:gd name="T43" fmla="*/ 3 h 367"/>
                  <a:gd name="T44" fmla="*/ 1 w 366"/>
                  <a:gd name="T45" fmla="*/ 4 h 367"/>
                  <a:gd name="T46" fmla="*/ 1 w 366"/>
                  <a:gd name="T47" fmla="*/ 5 h 367"/>
                  <a:gd name="T48" fmla="*/ 0 w 366"/>
                  <a:gd name="T49" fmla="*/ 6 h 367"/>
                  <a:gd name="T50" fmla="*/ 1 w 366"/>
                  <a:gd name="T51" fmla="*/ 7 h 367"/>
                  <a:gd name="T52" fmla="*/ 1 w 366"/>
                  <a:gd name="T53" fmla="*/ 8 h 367"/>
                  <a:gd name="T54" fmla="*/ 1 w 366"/>
                  <a:gd name="T55" fmla="*/ 9 h 367"/>
                  <a:gd name="T56" fmla="*/ 2 w 366"/>
                  <a:gd name="T57" fmla="*/ 10 h 367"/>
                  <a:gd name="T58" fmla="*/ 3 w 366"/>
                  <a:gd name="T59" fmla="*/ 11 h 367"/>
                  <a:gd name="T60" fmla="*/ 4 w 366"/>
                  <a:gd name="T61" fmla="*/ 11 h 367"/>
                  <a:gd name="T62" fmla="*/ 5 w 366"/>
                  <a:gd name="T63" fmla="*/ 12 h 367"/>
                  <a:gd name="T64" fmla="*/ 6 w 366"/>
                  <a:gd name="T65" fmla="*/ 12 h 3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66" h="367">
                    <a:moveTo>
                      <a:pt x="183" y="367"/>
                    </a:moveTo>
                    <a:lnTo>
                      <a:pt x="219" y="364"/>
                    </a:lnTo>
                    <a:lnTo>
                      <a:pt x="254" y="352"/>
                    </a:lnTo>
                    <a:lnTo>
                      <a:pt x="285" y="336"/>
                    </a:lnTo>
                    <a:lnTo>
                      <a:pt x="313" y="313"/>
                    </a:lnTo>
                    <a:lnTo>
                      <a:pt x="335" y="285"/>
                    </a:lnTo>
                    <a:lnTo>
                      <a:pt x="352" y="254"/>
                    </a:lnTo>
                    <a:lnTo>
                      <a:pt x="362" y="220"/>
                    </a:lnTo>
                    <a:lnTo>
                      <a:pt x="366" y="183"/>
                    </a:lnTo>
                    <a:lnTo>
                      <a:pt x="362" y="146"/>
                    </a:lnTo>
                    <a:lnTo>
                      <a:pt x="352" y="111"/>
                    </a:lnTo>
                    <a:lnTo>
                      <a:pt x="335" y="80"/>
                    </a:lnTo>
                    <a:lnTo>
                      <a:pt x="313" y="53"/>
                    </a:lnTo>
                    <a:lnTo>
                      <a:pt x="285" y="31"/>
                    </a:lnTo>
                    <a:lnTo>
                      <a:pt x="254" y="13"/>
                    </a:lnTo>
                    <a:lnTo>
                      <a:pt x="219" y="3"/>
                    </a:lnTo>
                    <a:lnTo>
                      <a:pt x="183" y="0"/>
                    </a:lnTo>
                    <a:lnTo>
                      <a:pt x="146" y="3"/>
                    </a:lnTo>
                    <a:lnTo>
                      <a:pt x="111" y="13"/>
                    </a:lnTo>
                    <a:lnTo>
                      <a:pt x="80" y="31"/>
                    </a:lnTo>
                    <a:lnTo>
                      <a:pt x="54" y="53"/>
                    </a:lnTo>
                    <a:lnTo>
                      <a:pt x="31" y="80"/>
                    </a:lnTo>
                    <a:lnTo>
                      <a:pt x="15" y="111"/>
                    </a:lnTo>
                    <a:lnTo>
                      <a:pt x="3" y="146"/>
                    </a:lnTo>
                    <a:lnTo>
                      <a:pt x="0" y="183"/>
                    </a:lnTo>
                    <a:lnTo>
                      <a:pt x="3" y="220"/>
                    </a:lnTo>
                    <a:lnTo>
                      <a:pt x="15" y="254"/>
                    </a:lnTo>
                    <a:lnTo>
                      <a:pt x="31" y="285"/>
                    </a:lnTo>
                    <a:lnTo>
                      <a:pt x="54" y="313"/>
                    </a:lnTo>
                    <a:lnTo>
                      <a:pt x="80" y="336"/>
                    </a:lnTo>
                    <a:lnTo>
                      <a:pt x="111" y="352"/>
                    </a:lnTo>
                    <a:lnTo>
                      <a:pt x="146" y="364"/>
                    </a:lnTo>
                    <a:lnTo>
                      <a:pt x="183" y="367"/>
                    </a:lnTo>
                    <a:close/>
                  </a:path>
                </a:pathLst>
              </a:custGeom>
              <a:solidFill>
                <a:srgbClr val="FFE5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9" name="Freeform 7"/>
              <p:cNvSpPr/>
              <p:nvPr/>
            </p:nvSpPr>
            <p:spPr bwMode="auto">
              <a:xfrm>
                <a:off x="2308" y="467"/>
                <a:ext cx="183" cy="184"/>
              </a:xfrm>
              <a:custGeom>
                <a:avLst/>
                <a:gdLst>
                  <a:gd name="T0" fmla="*/ 6 w 366"/>
                  <a:gd name="T1" fmla="*/ 12 h 367"/>
                  <a:gd name="T2" fmla="*/ 7 w 366"/>
                  <a:gd name="T3" fmla="*/ 12 h 367"/>
                  <a:gd name="T4" fmla="*/ 8 w 366"/>
                  <a:gd name="T5" fmla="*/ 11 h 367"/>
                  <a:gd name="T6" fmla="*/ 9 w 366"/>
                  <a:gd name="T7" fmla="*/ 11 h 367"/>
                  <a:gd name="T8" fmla="*/ 10 w 366"/>
                  <a:gd name="T9" fmla="*/ 10 h 367"/>
                  <a:gd name="T10" fmla="*/ 11 w 366"/>
                  <a:gd name="T11" fmla="*/ 9 h 367"/>
                  <a:gd name="T12" fmla="*/ 11 w 366"/>
                  <a:gd name="T13" fmla="*/ 8 h 367"/>
                  <a:gd name="T14" fmla="*/ 12 w 366"/>
                  <a:gd name="T15" fmla="*/ 7 h 367"/>
                  <a:gd name="T16" fmla="*/ 12 w 366"/>
                  <a:gd name="T17" fmla="*/ 6 h 367"/>
                  <a:gd name="T18" fmla="*/ 12 w 366"/>
                  <a:gd name="T19" fmla="*/ 5 h 367"/>
                  <a:gd name="T20" fmla="*/ 11 w 366"/>
                  <a:gd name="T21" fmla="*/ 4 h 367"/>
                  <a:gd name="T22" fmla="*/ 11 w 366"/>
                  <a:gd name="T23" fmla="*/ 3 h 367"/>
                  <a:gd name="T24" fmla="*/ 10 w 366"/>
                  <a:gd name="T25" fmla="*/ 2 h 367"/>
                  <a:gd name="T26" fmla="*/ 9 w 366"/>
                  <a:gd name="T27" fmla="*/ 1 h 367"/>
                  <a:gd name="T28" fmla="*/ 8 w 366"/>
                  <a:gd name="T29" fmla="*/ 1 h 367"/>
                  <a:gd name="T30" fmla="*/ 7 w 366"/>
                  <a:gd name="T31" fmla="*/ 1 h 367"/>
                  <a:gd name="T32" fmla="*/ 6 w 366"/>
                  <a:gd name="T33" fmla="*/ 0 h 367"/>
                  <a:gd name="T34" fmla="*/ 5 w 366"/>
                  <a:gd name="T35" fmla="*/ 1 h 367"/>
                  <a:gd name="T36" fmla="*/ 4 w 366"/>
                  <a:gd name="T37" fmla="*/ 1 h 367"/>
                  <a:gd name="T38" fmla="*/ 3 w 366"/>
                  <a:gd name="T39" fmla="*/ 1 h 367"/>
                  <a:gd name="T40" fmla="*/ 2 w 366"/>
                  <a:gd name="T41" fmla="*/ 2 h 367"/>
                  <a:gd name="T42" fmla="*/ 1 w 366"/>
                  <a:gd name="T43" fmla="*/ 3 h 367"/>
                  <a:gd name="T44" fmla="*/ 1 w 366"/>
                  <a:gd name="T45" fmla="*/ 4 h 367"/>
                  <a:gd name="T46" fmla="*/ 1 w 366"/>
                  <a:gd name="T47" fmla="*/ 5 h 367"/>
                  <a:gd name="T48" fmla="*/ 0 w 366"/>
                  <a:gd name="T49" fmla="*/ 6 h 367"/>
                  <a:gd name="T50" fmla="*/ 1 w 366"/>
                  <a:gd name="T51" fmla="*/ 7 h 367"/>
                  <a:gd name="T52" fmla="*/ 1 w 366"/>
                  <a:gd name="T53" fmla="*/ 8 h 367"/>
                  <a:gd name="T54" fmla="*/ 1 w 366"/>
                  <a:gd name="T55" fmla="*/ 9 h 367"/>
                  <a:gd name="T56" fmla="*/ 2 w 366"/>
                  <a:gd name="T57" fmla="*/ 10 h 367"/>
                  <a:gd name="T58" fmla="*/ 3 w 366"/>
                  <a:gd name="T59" fmla="*/ 11 h 367"/>
                  <a:gd name="T60" fmla="*/ 4 w 366"/>
                  <a:gd name="T61" fmla="*/ 11 h 367"/>
                  <a:gd name="T62" fmla="*/ 5 w 366"/>
                  <a:gd name="T63" fmla="*/ 12 h 367"/>
                  <a:gd name="T64" fmla="*/ 6 w 366"/>
                  <a:gd name="T65" fmla="*/ 12 h 3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66" h="367">
                    <a:moveTo>
                      <a:pt x="183" y="367"/>
                    </a:moveTo>
                    <a:lnTo>
                      <a:pt x="219" y="364"/>
                    </a:lnTo>
                    <a:lnTo>
                      <a:pt x="254" y="352"/>
                    </a:lnTo>
                    <a:lnTo>
                      <a:pt x="285" y="336"/>
                    </a:lnTo>
                    <a:lnTo>
                      <a:pt x="313" y="313"/>
                    </a:lnTo>
                    <a:lnTo>
                      <a:pt x="335" y="285"/>
                    </a:lnTo>
                    <a:lnTo>
                      <a:pt x="352" y="254"/>
                    </a:lnTo>
                    <a:lnTo>
                      <a:pt x="362" y="220"/>
                    </a:lnTo>
                    <a:lnTo>
                      <a:pt x="366" y="183"/>
                    </a:lnTo>
                    <a:lnTo>
                      <a:pt x="362" y="146"/>
                    </a:lnTo>
                    <a:lnTo>
                      <a:pt x="352" y="111"/>
                    </a:lnTo>
                    <a:lnTo>
                      <a:pt x="335" y="80"/>
                    </a:lnTo>
                    <a:lnTo>
                      <a:pt x="313" y="53"/>
                    </a:lnTo>
                    <a:lnTo>
                      <a:pt x="285" y="31"/>
                    </a:lnTo>
                    <a:lnTo>
                      <a:pt x="254" y="13"/>
                    </a:lnTo>
                    <a:lnTo>
                      <a:pt x="219" y="3"/>
                    </a:lnTo>
                    <a:lnTo>
                      <a:pt x="183" y="0"/>
                    </a:lnTo>
                    <a:lnTo>
                      <a:pt x="146" y="3"/>
                    </a:lnTo>
                    <a:lnTo>
                      <a:pt x="111" y="13"/>
                    </a:lnTo>
                    <a:lnTo>
                      <a:pt x="80" y="31"/>
                    </a:lnTo>
                    <a:lnTo>
                      <a:pt x="54" y="53"/>
                    </a:lnTo>
                    <a:lnTo>
                      <a:pt x="31" y="80"/>
                    </a:lnTo>
                    <a:lnTo>
                      <a:pt x="15" y="111"/>
                    </a:lnTo>
                    <a:lnTo>
                      <a:pt x="3" y="146"/>
                    </a:lnTo>
                    <a:lnTo>
                      <a:pt x="0" y="183"/>
                    </a:lnTo>
                    <a:lnTo>
                      <a:pt x="3" y="220"/>
                    </a:lnTo>
                    <a:lnTo>
                      <a:pt x="15" y="254"/>
                    </a:lnTo>
                    <a:lnTo>
                      <a:pt x="31" y="285"/>
                    </a:lnTo>
                    <a:lnTo>
                      <a:pt x="54" y="313"/>
                    </a:lnTo>
                    <a:lnTo>
                      <a:pt x="80" y="336"/>
                    </a:lnTo>
                    <a:lnTo>
                      <a:pt x="111" y="352"/>
                    </a:lnTo>
                    <a:lnTo>
                      <a:pt x="146" y="364"/>
                    </a:lnTo>
                    <a:lnTo>
                      <a:pt x="183" y="367"/>
                    </a:lnTo>
                    <a:close/>
                  </a:path>
                </a:pathLst>
              </a:custGeom>
              <a:solidFill>
                <a:srgbClr val="FFFFB2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0" name="Freeform 8"/>
              <p:cNvSpPr/>
              <p:nvPr/>
            </p:nvSpPr>
            <p:spPr bwMode="auto">
              <a:xfrm>
                <a:off x="2371" y="945"/>
                <a:ext cx="59" cy="126"/>
              </a:xfrm>
              <a:custGeom>
                <a:avLst/>
                <a:gdLst>
                  <a:gd name="T0" fmla="*/ 3 w 119"/>
                  <a:gd name="T1" fmla="*/ 8 h 251"/>
                  <a:gd name="T2" fmla="*/ 2 w 119"/>
                  <a:gd name="T3" fmla="*/ 0 h 251"/>
                  <a:gd name="T4" fmla="*/ 0 w 119"/>
                  <a:gd name="T5" fmla="*/ 0 h 251"/>
                  <a:gd name="T6" fmla="*/ 0 w 119"/>
                  <a:gd name="T7" fmla="*/ 8 h 251"/>
                  <a:gd name="T8" fmla="*/ 3 w 119"/>
                  <a:gd name="T9" fmla="*/ 8 h 2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9" h="251">
                    <a:moveTo>
                      <a:pt x="119" y="251"/>
                    </a:moveTo>
                    <a:lnTo>
                      <a:pt x="86" y="0"/>
                    </a:lnTo>
                    <a:lnTo>
                      <a:pt x="31" y="0"/>
                    </a:lnTo>
                    <a:lnTo>
                      <a:pt x="0" y="251"/>
                    </a:lnTo>
                    <a:lnTo>
                      <a:pt x="119" y="251"/>
                    </a:lnTo>
                    <a:close/>
                  </a:path>
                </a:pathLst>
              </a:custGeom>
              <a:solidFill>
                <a:srgbClr val="BF72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1" name="Freeform 9"/>
              <p:cNvSpPr/>
              <p:nvPr/>
            </p:nvSpPr>
            <p:spPr bwMode="auto">
              <a:xfrm>
                <a:off x="2323" y="1137"/>
                <a:ext cx="155" cy="62"/>
              </a:xfrm>
              <a:custGeom>
                <a:avLst/>
                <a:gdLst>
                  <a:gd name="T0" fmla="*/ 0 w 310"/>
                  <a:gd name="T1" fmla="*/ 4 h 123"/>
                  <a:gd name="T2" fmla="*/ 1 w 310"/>
                  <a:gd name="T3" fmla="*/ 4 h 123"/>
                  <a:gd name="T4" fmla="*/ 1 w 310"/>
                  <a:gd name="T5" fmla="*/ 4 h 123"/>
                  <a:gd name="T6" fmla="*/ 1 w 310"/>
                  <a:gd name="T7" fmla="*/ 4 h 123"/>
                  <a:gd name="T8" fmla="*/ 2 w 310"/>
                  <a:gd name="T9" fmla="*/ 4 h 123"/>
                  <a:gd name="T10" fmla="*/ 3 w 310"/>
                  <a:gd name="T11" fmla="*/ 4 h 123"/>
                  <a:gd name="T12" fmla="*/ 3 w 310"/>
                  <a:gd name="T13" fmla="*/ 4 h 123"/>
                  <a:gd name="T14" fmla="*/ 4 w 310"/>
                  <a:gd name="T15" fmla="*/ 4 h 123"/>
                  <a:gd name="T16" fmla="*/ 5 w 310"/>
                  <a:gd name="T17" fmla="*/ 4 h 123"/>
                  <a:gd name="T18" fmla="*/ 6 w 310"/>
                  <a:gd name="T19" fmla="*/ 4 h 123"/>
                  <a:gd name="T20" fmla="*/ 7 w 310"/>
                  <a:gd name="T21" fmla="*/ 4 h 123"/>
                  <a:gd name="T22" fmla="*/ 8 w 310"/>
                  <a:gd name="T23" fmla="*/ 4 h 123"/>
                  <a:gd name="T24" fmla="*/ 9 w 310"/>
                  <a:gd name="T25" fmla="*/ 4 h 123"/>
                  <a:gd name="T26" fmla="*/ 9 w 310"/>
                  <a:gd name="T27" fmla="*/ 4 h 123"/>
                  <a:gd name="T28" fmla="*/ 10 w 310"/>
                  <a:gd name="T29" fmla="*/ 4 h 123"/>
                  <a:gd name="T30" fmla="*/ 10 w 310"/>
                  <a:gd name="T31" fmla="*/ 4 h 123"/>
                  <a:gd name="T32" fmla="*/ 10 w 310"/>
                  <a:gd name="T33" fmla="*/ 4 h 123"/>
                  <a:gd name="T34" fmla="*/ 9 w 310"/>
                  <a:gd name="T35" fmla="*/ 4 h 123"/>
                  <a:gd name="T36" fmla="*/ 9 w 310"/>
                  <a:gd name="T37" fmla="*/ 4 h 123"/>
                  <a:gd name="T38" fmla="*/ 8 w 310"/>
                  <a:gd name="T39" fmla="*/ 3 h 123"/>
                  <a:gd name="T40" fmla="*/ 7 w 310"/>
                  <a:gd name="T41" fmla="*/ 2 h 123"/>
                  <a:gd name="T42" fmla="*/ 7 w 310"/>
                  <a:gd name="T43" fmla="*/ 2 h 123"/>
                  <a:gd name="T44" fmla="*/ 7 w 310"/>
                  <a:gd name="T45" fmla="*/ 1 h 123"/>
                  <a:gd name="T46" fmla="*/ 6 w 310"/>
                  <a:gd name="T47" fmla="*/ 1 h 123"/>
                  <a:gd name="T48" fmla="*/ 6 w 310"/>
                  <a:gd name="T49" fmla="*/ 0 h 123"/>
                  <a:gd name="T50" fmla="*/ 4 w 310"/>
                  <a:gd name="T51" fmla="*/ 0 h 123"/>
                  <a:gd name="T52" fmla="*/ 4 w 310"/>
                  <a:gd name="T53" fmla="*/ 1 h 123"/>
                  <a:gd name="T54" fmla="*/ 4 w 310"/>
                  <a:gd name="T55" fmla="*/ 1 h 123"/>
                  <a:gd name="T56" fmla="*/ 4 w 310"/>
                  <a:gd name="T57" fmla="*/ 2 h 123"/>
                  <a:gd name="T58" fmla="*/ 3 w 310"/>
                  <a:gd name="T59" fmla="*/ 2 h 123"/>
                  <a:gd name="T60" fmla="*/ 3 w 310"/>
                  <a:gd name="T61" fmla="*/ 3 h 123"/>
                  <a:gd name="T62" fmla="*/ 2 w 310"/>
                  <a:gd name="T63" fmla="*/ 4 h 123"/>
                  <a:gd name="T64" fmla="*/ 1 w 310"/>
                  <a:gd name="T65" fmla="*/ 4 h 123"/>
                  <a:gd name="T66" fmla="*/ 0 w 310"/>
                  <a:gd name="T67" fmla="*/ 4 h 12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310" h="123">
                    <a:moveTo>
                      <a:pt x="0" y="110"/>
                    </a:moveTo>
                    <a:lnTo>
                      <a:pt x="4" y="113"/>
                    </a:lnTo>
                    <a:lnTo>
                      <a:pt x="13" y="116"/>
                    </a:lnTo>
                    <a:lnTo>
                      <a:pt x="27" y="119"/>
                    </a:lnTo>
                    <a:lnTo>
                      <a:pt x="45" y="120"/>
                    </a:lnTo>
                    <a:lnTo>
                      <a:pt x="68" y="121"/>
                    </a:lnTo>
                    <a:lnTo>
                      <a:pt x="95" y="122"/>
                    </a:lnTo>
                    <a:lnTo>
                      <a:pt x="124" y="123"/>
                    </a:lnTo>
                    <a:lnTo>
                      <a:pt x="155" y="123"/>
                    </a:lnTo>
                    <a:lnTo>
                      <a:pt x="186" y="123"/>
                    </a:lnTo>
                    <a:lnTo>
                      <a:pt x="216" y="122"/>
                    </a:lnTo>
                    <a:lnTo>
                      <a:pt x="242" y="121"/>
                    </a:lnTo>
                    <a:lnTo>
                      <a:pt x="265" y="120"/>
                    </a:lnTo>
                    <a:lnTo>
                      <a:pt x="284" y="119"/>
                    </a:lnTo>
                    <a:lnTo>
                      <a:pt x="298" y="116"/>
                    </a:lnTo>
                    <a:lnTo>
                      <a:pt x="307" y="113"/>
                    </a:lnTo>
                    <a:lnTo>
                      <a:pt x="310" y="110"/>
                    </a:lnTo>
                    <a:lnTo>
                      <a:pt x="283" y="107"/>
                    </a:lnTo>
                    <a:lnTo>
                      <a:pt x="258" y="97"/>
                    </a:lnTo>
                    <a:lnTo>
                      <a:pt x="238" y="82"/>
                    </a:lnTo>
                    <a:lnTo>
                      <a:pt x="222" y="63"/>
                    </a:lnTo>
                    <a:lnTo>
                      <a:pt x="208" y="45"/>
                    </a:lnTo>
                    <a:lnTo>
                      <a:pt x="196" y="26"/>
                    </a:lnTo>
                    <a:lnTo>
                      <a:pt x="189" y="11"/>
                    </a:lnTo>
                    <a:lnTo>
                      <a:pt x="185" y="0"/>
                    </a:lnTo>
                    <a:lnTo>
                      <a:pt x="125" y="0"/>
                    </a:lnTo>
                    <a:lnTo>
                      <a:pt x="120" y="11"/>
                    </a:lnTo>
                    <a:lnTo>
                      <a:pt x="113" y="26"/>
                    </a:lnTo>
                    <a:lnTo>
                      <a:pt x="103" y="45"/>
                    </a:lnTo>
                    <a:lnTo>
                      <a:pt x="89" y="63"/>
                    </a:lnTo>
                    <a:lnTo>
                      <a:pt x="72" y="82"/>
                    </a:lnTo>
                    <a:lnTo>
                      <a:pt x="52" y="97"/>
                    </a:lnTo>
                    <a:lnTo>
                      <a:pt x="28" y="107"/>
                    </a:ln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BF72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2" name="Rectangle 10"/>
              <p:cNvSpPr>
                <a:spLocks noChangeArrowheads="1"/>
              </p:cNvSpPr>
              <p:nvPr/>
            </p:nvSpPr>
            <p:spPr bwMode="auto">
              <a:xfrm>
                <a:off x="2348" y="879"/>
                <a:ext cx="104" cy="29"/>
              </a:xfrm>
              <a:prstGeom prst="rect">
                <a:avLst/>
              </a:prstGeom>
              <a:solidFill>
                <a:srgbClr val="BF7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fontAlgn="auto"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endPara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3" name="Freeform 11"/>
              <p:cNvSpPr/>
              <p:nvPr/>
            </p:nvSpPr>
            <p:spPr bwMode="auto">
              <a:xfrm>
                <a:off x="2371" y="1071"/>
                <a:ext cx="59" cy="27"/>
              </a:xfrm>
              <a:custGeom>
                <a:avLst/>
                <a:gdLst>
                  <a:gd name="T0" fmla="*/ 0 w 119"/>
                  <a:gd name="T1" fmla="*/ 2 h 54"/>
                  <a:gd name="T2" fmla="*/ 0 w 119"/>
                  <a:gd name="T3" fmla="*/ 0 h 54"/>
                  <a:gd name="T4" fmla="*/ 3 w 119"/>
                  <a:gd name="T5" fmla="*/ 0 h 54"/>
                  <a:gd name="T6" fmla="*/ 2 w 119"/>
                  <a:gd name="T7" fmla="*/ 2 h 54"/>
                  <a:gd name="T8" fmla="*/ 0 w 119"/>
                  <a:gd name="T9" fmla="*/ 2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9" h="54">
                    <a:moveTo>
                      <a:pt x="29" y="54"/>
                    </a:moveTo>
                    <a:lnTo>
                      <a:pt x="0" y="0"/>
                    </a:lnTo>
                    <a:lnTo>
                      <a:pt x="119" y="0"/>
                    </a:lnTo>
                    <a:lnTo>
                      <a:pt x="89" y="54"/>
                    </a:lnTo>
                    <a:lnTo>
                      <a:pt x="29" y="54"/>
                    </a:lnTo>
                    <a:close/>
                  </a:path>
                </a:pathLst>
              </a:custGeom>
              <a:solidFill>
                <a:srgbClr val="BF72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4" name="Freeform 12"/>
              <p:cNvSpPr/>
              <p:nvPr/>
            </p:nvSpPr>
            <p:spPr bwMode="auto">
              <a:xfrm>
                <a:off x="2362" y="908"/>
                <a:ext cx="76" cy="40"/>
              </a:xfrm>
              <a:custGeom>
                <a:avLst/>
                <a:gdLst>
                  <a:gd name="T0" fmla="*/ 0 w 152"/>
                  <a:gd name="T1" fmla="*/ 0 h 81"/>
                  <a:gd name="T2" fmla="*/ 1 w 152"/>
                  <a:gd name="T3" fmla="*/ 0 h 81"/>
                  <a:gd name="T4" fmla="*/ 1 w 152"/>
                  <a:gd name="T5" fmla="*/ 0 h 81"/>
                  <a:gd name="T6" fmla="*/ 1 w 152"/>
                  <a:gd name="T7" fmla="*/ 1 h 81"/>
                  <a:gd name="T8" fmla="*/ 1 w 152"/>
                  <a:gd name="T9" fmla="*/ 1 h 81"/>
                  <a:gd name="T10" fmla="*/ 2 w 152"/>
                  <a:gd name="T11" fmla="*/ 2 h 81"/>
                  <a:gd name="T12" fmla="*/ 2 w 152"/>
                  <a:gd name="T13" fmla="*/ 2 h 81"/>
                  <a:gd name="T14" fmla="*/ 2 w 152"/>
                  <a:gd name="T15" fmla="*/ 2 h 81"/>
                  <a:gd name="T16" fmla="*/ 3 w 152"/>
                  <a:gd name="T17" fmla="*/ 2 h 81"/>
                  <a:gd name="T18" fmla="*/ 3 w 152"/>
                  <a:gd name="T19" fmla="*/ 2 h 81"/>
                  <a:gd name="T20" fmla="*/ 4 w 152"/>
                  <a:gd name="T21" fmla="*/ 2 h 81"/>
                  <a:gd name="T22" fmla="*/ 4 w 152"/>
                  <a:gd name="T23" fmla="*/ 2 h 81"/>
                  <a:gd name="T24" fmla="*/ 5 w 152"/>
                  <a:gd name="T25" fmla="*/ 1 h 81"/>
                  <a:gd name="T26" fmla="*/ 5 w 152"/>
                  <a:gd name="T27" fmla="*/ 1 h 81"/>
                  <a:gd name="T28" fmla="*/ 5 w 152"/>
                  <a:gd name="T29" fmla="*/ 0 h 81"/>
                  <a:gd name="T30" fmla="*/ 5 w 152"/>
                  <a:gd name="T31" fmla="*/ 0 h 81"/>
                  <a:gd name="T32" fmla="*/ 5 w 152"/>
                  <a:gd name="T33" fmla="*/ 0 h 81"/>
                  <a:gd name="T34" fmla="*/ 0 w 152"/>
                  <a:gd name="T35" fmla="*/ 0 h 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52" h="81">
                    <a:moveTo>
                      <a:pt x="0" y="0"/>
                    </a:moveTo>
                    <a:lnTo>
                      <a:pt x="1" y="16"/>
                    </a:lnTo>
                    <a:lnTo>
                      <a:pt x="6" y="31"/>
                    </a:lnTo>
                    <a:lnTo>
                      <a:pt x="12" y="45"/>
                    </a:lnTo>
                    <a:lnTo>
                      <a:pt x="22" y="58"/>
                    </a:lnTo>
                    <a:lnTo>
                      <a:pt x="33" y="67"/>
                    </a:lnTo>
                    <a:lnTo>
                      <a:pt x="46" y="75"/>
                    </a:lnTo>
                    <a:lnTo>
                      <a:pt x="61" y="80"/>
                    </a:lnTo>
                    <a:lnTo>
                      <a:pt x="76" y="81"/>
                    </a:lnTo>
                    <a:lnTo>
                      <a:pt x="91" y="80"/>
                    </a:lnTo>
                    <a:lnTo>
                      <a:pt x="106" y="75"/>
                    </a:lnTo>
                    <a:lnTo>
                      <a:pt x="118" y="67"/>
                    </a:lnTo>
                    <a:lnTo>
                      <a:pt x="130" y="58"/>
                    </a:lnTo>
                    <a:lnTo>
                      <a:pt x="139" y="45"/>
                    </a:lnTo>
                    <a:lnTo>
                      <a:pt x="146" y="31"/>
                    </a:lnTo>
                    <a:lnTo>
                      <a:pt x="151" y="16"/>
                    </a:lnTo>
                    <a:lnTo>
                      <a:pt x="1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72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5" name="Freeform 13"/>
              <p:cNvSpPr/>
              <p:nvPr/>
            </p:nvSpPr>
            <p:spPr bwMode="auto">
              <a:xfrm>
                <a:off x="2369" y="1099"/>
                <a:ext cx="64" cy="39"/>
              </a:xfrm>
              <a:custGeom>
                <a:avLst/>
                <a:gdLst>
                  <a:gd name="T0" fmla="*/ 2 w 128"/>
                  <a:gd name="T1" fmla="*/ 2 h 80"/>
                  <a:gd name="T2" fmla="*/ 1 w 128"/>
                  <a:gd name="T3" fmla="*/ 2 h 80"/>
                  <a:gd name="T4" fmla="*/ 1 w 128"/>
                  <a:gd name="T5" fmla="*/ 2 h 80"/>
                  <a:gd name="T6" fmla="*/ 1 w 128"/>
                  <a:gd name="T7" fmla="*/ 1 h 80"/>
                  <a:gd name="T8" fmla="*/ 0 w 128"/>
                  <a:gd name="T9" fmla="*/ 1 h 80"/>
                  <a:gd name="T10" fmla="*/ 1 w 128"/>
                  <a:gd name="T11" fmla="*/ 0 h 80"/>
                  <a:gd name="T12" fmla="*/ 1 w 128"/>
                  <a:gd name="T13" fmla="*/ 0 h 80"/>
                  <a:gd name="T14" fmla="*/ 1 w 128"/>
                  <a:gd name="T15" fmla="*/ 0 h 80"/>
                  <a:gd name="T16" fmla="*/ 2 w 128"/>
                  <a:gd name="T17" fmla="*/ 0 h 80"/>
                  <a:gd name="T18" fmla="*/ 3 w 128"/>
                  <a:gd name="T19" fmla="*/ 0 h 80"/>
                  <a:gd name="T20" fmla="*/ 4 w 128"/>
                  <a:gd name="T21" fmla="*/ 0 h 80"/>
                  <a:gd name="T22" fmla="*/ 4 w 128"/>
                  <a:gd name="T23" fmla="*/ 0 h 80"/>
                  <a:gd name="T24" fmla="*/ 4 w 128"/>
                  <a:gd name="T25" fmla="*/ 0 h 80"/>
                  <a:gd name="T26" fmla="*/ 4 w 128"/>
                  <a:gd name="T27" fmla="*/ 1 h 80"/>
                  <a:gd name="T28" fmla="*/ 4 w 128"/>
                  <a:gd name="T29" fmla="*/ 1 h 80"/>
                  <a:gd name="T30" fmla="*/ 4 w 128"/>
                  <a:gd name="T31" fmla="*/ 2 h 80"/>
                  <a:gd name="T32" fmla="*/ 4 w 128"/>
                  <a:gd name="T33" fmla="*/ 2 h 80"/>
                  <a:gd name="T34" fmla="*/ 3 w 128"/>
                  <a:gd name="T35" fmla="*/ 2 h 80"/>
                  <a:gd name="T36" fmla="*/ 2 w 128"/>
                  <a:gd name="T37" fmla="*/ 2 h 8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8" h="80">
                    <a:moveTo>
                      <a:pt x="34" y="80"/>
                    </a:moveTo>
                    <a:lnTo>
                      <a:pt x="20" y="76"/>
                    </a:lnTo>
                    <a:lnTo>
                      <a:pt x="10" y="67"/>
                    </a:lnTo>
                    <a:lnTo>
                      <a:pt x="3" y="55"/>
                    </a:lnTo>
                    <a:lnTo>
                      <a:pt x="0" y="40"/>
                    </a:lnTo>
                    <a:lnTo>
                      <a:pt x="3" y="26"/>
                    </a:lnTo>
                    <a:lnTo>
                      <a:pt x="9" y="13"/>
                    </a:lnTo>
                    <a:lnTo>
                      <a:pt x="19" y="4"/>
                    </a:lnTo>
                    <a:lnTo>
                      <a:pt x="34" y="0"/>
                    </a:lnTo>
                    <a:lnTo>
                      <a:pt x="94" y="0"/>
                    </a:lnTo>
                    <a:lnTo>
                      <a:pt x="109" y="4"/>
                    </a:lnTo>
                    <a:lnTo>
                      <a:pt x="120" y="13"/>
                    </a:lnTo>
                    <a:lnTo>
                      <a:pt x="126" y="26"/>
                    </a:lnTo>
                    <a:lnTo>
                      <a:pt x="128" y="40"/>
                    </a:lnTo>
                    <a:lnTo>
                      <a:pt x="126" y="55"/>
                    </a:lnTo>
                    <a:lnTo>
                      <a:pt x="119" y="67"/>
                    </a:lnTo>
                    <a:lnTo>
                      <a:pt x="109" y="76"/>
                    </a:lnTo>
                    <a:lnTo>
                      <a:pt x="94" y="80"/>
                    </a:lnTo>
                    <a:lnTo>
                      <a:pt x="34" y="80"/>
                    </a:lnTo>
                    <a:close/>
                  </a:path>
                </a:pathLst>
              </a:custGeom>
              <a:solidFill>
                <a:srgbClr val="BF72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6" name="Freeform 14"/>
              <p:cNvSpPr/>
              <p:nvPr/>
            </p:nvSpPr>
            <p:spPr bwMode="auto">
              <a:xfrm>
                <a:off x="2308" y="1193"/>
                <a:ext cx="185" cy="26"/>
              </a:xfrm>
              <a:custGeom>
                <a:avLst/>
                <a:gdLst>
                  <a:gd name="T0" fmla="*/ 0 w 369"/>
                  <a:gd name="T1" fmla="*/ 0 h 54"/>
                  <a:gd name="T2" fmla="*/ 1 w 369"/>
                  <a:gd name="T3" fmla="*/ 0 h 54"/>
                  <a:gd name="T4" fmla="*/ 1 w 369"/>
                  <a:gd name="T5" fmla="*/ 0 h 54"/>
                  <a:gd name="T6" fmla="*/ 1 w 369"/>
                  <a:gd name="T7" fmla="*/ 0 h 54"/>
                  <a:gd name="T8" fmla="*/ 1 w 369"/>
                  <a:gd name="T9" fmla="*/ 1 h 54"/>
                  <a:gd name="T10" fmla="*/ 1 w 369"/>
                  <a:gd name="T11" fmla="*/ 1 h 54"/>
                  <a:gd name="T12" fmla="*/ 1 w 369"/>
                  <a:gd name="T13" fmla="*/ 1 h 54"/>
                  <a:gd name="T14" fmla="*/ 2 w 369"/>
                  <a:gd name="T15" fmla="*/ 1 h 54"/>
                  <a:gd name="T16" fmla="*/ 2 w 369"/>
                  <a:gd name="T17" fmla="*/ 1 h 54"/>
                  <a:gd name="T18" fmla="*/ 3 w 369"/>
                  <a:gd name="T19" fmla="*/ 1 h 54"/>
                  <a:gd name="T20" fmla="*/ 3 w 369"/>
                  <a:gd name="T21" fmla="*/ 1 h 54"/>
                  <a:gd name="T22" fmla="*/ 3 w 369"/>
                  <a:gd name="T23" fmla="*/ 1 h 54"/>
                  <a:gd name="T24" fmla="*/ 4 w 369"/>
                  <a:gd name="T25" fmla="*/ 1 h 54"/>
                  <a:gd name="T26" fmla="*/ 5 w 369"/>
                  <a:gd name="T27" fmla="*/ 1 h 54"/>
                  <a:gd name="T28" fmla="*/ 5 w 369"/>
                  <a:gd name="T29" fmla="*/ 1 h 54"/>
                  <a:gd name="T30" fmla="*/ 6 w 369"/>
                  <a:gd name="T31" fmla="*/ 1 h 54"/>
                  <a:gd name="T32" fmla="*/ 6 w 369"/>
                  <a:gd name="T33" fmla="*/ 1 h 54"/>
                  <a:gd name="T34" fmla="*/ 7 w 369"/>
                  <a:gd name="T35" fmla="*/ 1 h 54"/>
                  <a:gd name="T36" fmla="*/ 7 w 369"/>
                  <a:gd name="T37" fmla="*/ 1 h 54"/>
                  <a:gd name="T38" fmla="*/ 8 w 369"/>
                  <a:gd name="T39" fmla="*/ 1 h 54"/>
                  <a:gd name="T40" fmla="*/ 8 w 369"/>
                  <a:gd name="T41" fmla="*/ 1 h 54"/>
                  <a:gd name="T42" fmla="*/ 9 w 369"/>
                  <a:gd name="T43" fmla="*/ 1 h 54"/>
                  <a:gd name="T44" fmla="*/ 9 w 369"/>
                  <a:gd name="T45" fmla="*/ 1 h 54"/>
                  <a:gd name="T46" fmla="*/ 10 w 369"/>
                  <a:gd name="T47" fmla="*/ 1 h 54"/>
                  <a:gd name="T48" fmla="*/ 10 w 369"/>
                  <a:gd name="T49" fmla="*/ 1 h 54"/>
                  <a:gd name="T50" fmla="*/ 11 w 369"/>
                  <a:gd name="T51" fmla="*/ 1 h 54"/>
                  <a:gd name="T52" fmla="*/ 11 w 369"/>
                  <a:gd name="T53" fmla="*/ 1 h 54"/>
                  <a:gd name="T54" fmla="*/ 11 w 369"/>
                  <a:gd name="T55" fmla="*/ 1 h 54"/>
                  <a:gd name="T56" fmla="*/ 12 w 369"/>
                  <a:gd name="T57" fmla="*/ 1 h 54"/>
                  <a:gd name="T58" fmla="*/ 12 w 369"/>
                  <a:gd name="T59" fmla="*/ 0 h 54"/>
                  <a:gd name="T60" fmla="*/ 12 w 369"/>
                  <a:gd name="T61" fmla="*/ 0 h 54"/>
                  <a:gd name="T62" fmla="*/ 12 w 369"/>
                  <a:gd name="T63" fmla="*/ 0 h 54"/>
                  <a:gd name="T64" fmla="*/ 12 w 369"/>
                  <a:gd name="T65" fmla="*/ 0 h 54"/>
                  <a:gd name="T66" fmla="*/ 11 w 369"/>
                  <a:gd name="T67" fmla="*/ 0 h 54"/>
                  <a:gd name="T68" fmla="*/ 11 w 369"/>
                  <a:gd name="T69" fmla="*/ 0 h 54"/>
                  <a:gd name="T70" fmla="*/ 11 w 369"/>
                  <a:gd name="T71" fmla="*/ 0 h 54"/>
                  <a:gd name="T72" fmla="*/ 10 w 369"/>
                  <a:gd name="T73" fmla="*/ 0 h 54"/>
                  <a:gd name="T74" fmla="*/ 10 w 369"/>
                  <a:gd name="T75" fmla="*/ 0 h 54"/>
                  <a:gd name="T76" fmla="*/ 9 w 369"/>
                  <a:gd name="T77" fmla="*/ 0 h 54"/>
                  <a:gd name="T78" fmla="*/ 8 w 369"/>
                  <a:gd name="T79" fmla="*/ 0 h 54"/>
                  <a:gd name="T80" fmla="*/ 7 w 369"/>
                  <a:gd name="T81" fmla="*/ 0 h 54"/>
                  <a:gd name="T82" fmla="*/ 6 w 369"/>
                  <a:gd name="T83" fmla="*/ 0 h 54"/>
                  <a:gd name="T84" fmla="*/ 5 w 369"/>
                  <a:gd name="T85" fmla="*/ 0 h 54"/>
                  <a:gd name="T86" fmla="*/ 4 w 369"/>
                  <a:gd name="T87" fmla="*/ 0 h 54"/>
                  <a:gd name="T88" fmla="*/ 4 w 369"/>
                  <a:gd name="T89" fmla="*/ 0 h 54"/>
                  <a:gd name="T90" fmla="*/ 3 w 369"/>
                  <a:gd name="T91" fmla="*/ 0 h 54"/>
                  <a:gd name="T92" fmla="*/ 2 w 369"/>
                  <a:gd name="T93" fmla="*/ 0 h 54"/>
                  <a:gd name="T94" fmla="*/ 2 w 369"/>
                  <a:gd name="T95" fmla="*/ 0 h 54"/>
                  <a:gd name="T96" fmla="*/ 2 w 369"/>
                  <a:gd name="T97" fmla="*/ 0 h 54"/>
                  <a:gd name="T98" fmla="*/ 1 w 369"/>
                  <a:gd name="T99" fmla="*/ 0 h 54"/>
                  <a:gd name="T100" fmla="*/ 0 w 369"/>
                  <a:gd name="T101" fmla="*/ 0 h 5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369" h="54">
                    <a:moveTo>
                      <a:pt x="0" y="22"/>
                    </a:moveTo>
                    <a:lnTo>
                      <a:pt x="1" y="26"/>
                    </a:lnTo>
                    <a:lnTo>
                      <a:pt x="3" y="28"/>
                    </a:lnTo>
                    <a:lnTo>
                      <a:pt x="8" y="32"/>
                    </a:lnTo>
                    <a:lnTo>
                      <a:pt x="15" y="35"/>
                    </a:lnTo>
                    <a:lnTo>
                      <a:pt x="21" y="37"/>
                    </a:lnTo>
                    <a:lnTo>
                      <a:pt x="31" y="40"/>
                    </a:lnTo>
                    <a:lnTo>
                      <a:pt x="42" y="42"/>
                    </a:lnTo>
                    <a:lnTo>
                      <a:pt x="54" y="44"/>
                    </a:lnTo>
                    <a:lnTo>
                      <a:pt x="66" y="47"/>
                    </a:lnTo>
                    <a:lnTo>
                      <a:pt x="81" y="48"/>
                    </a:lnTo>
                    <a:lnTo>
                      <a:pt x="96" y="50"/>
                    </a:lnTo>
                    <a:lnTo>
                      <a:pt x="112" y="51"/>
                    </a:lnTo>
                    <a:lnTo>
                      <a:pt x="130" y="52"/>
                    </a:lnTo>
                    <a:lnTo>
                      <a:pt x="147" y="52"/>
                    </a:lnTo>
                    <a:lnTo>
                      <a:pt x="165" y="54"/>
                    </a:lnTo>
                    <a:lnTo>
                      <a:pt x="184" y="54"/>
                    </a:lnTo>
                    <a:lnTo>
                      <a:pt x="202" y="54"/>
                    </a:lnTo>
                    <a:lnTo>
                      <a:pt x="221" y="52"/>
                    </a:lnTo>
                    <a:lnTo>
                      <a:pt x="239" y="52"/>
                    </a:lnTo>
                    <a:lnTo>
                      <a:pt x="256" y="51"/>
                    </a:lnTo>
                    <a:lnTo>
                      <a:pt x="272" y="50"/>
                    </a:lnTo>
                    <a:lnTo>
                      <a:pt x="287" y="48"/>
                    </a:lnTo>
                    <a:lnTo>
                      <a:pt x="301" y="47"/>
                    </a:lnTo>
                    <a:lnTo>
                      <a:pt x="315" y="44"/>
                    </a:lnTo>
                    <a:lnTo>
                      <a:pt x="327" y="42"/>
                    </a:lnTo>
                    <a:lnTo>
                      <a:pt x="338" y="40"/>
                    </a:lnTo>
                    <a:lnTo>
                      <a:pt x="347" y="37"/>
                    </a:lnTo>
                    <a:lnTo>
                      <a:pt x="354" y="35"/>
                    </a:lnTo>
                    <a:lnTo>
                      <a:pt x="361" y="32"/>
                    </a:lnTo>
                    <a:lnTo>
                      <a:pt x="366" y="28"/>
                    </a:lnTo>
                    <a:lnTo>
                      <a:pt x="368" y="26"/>
                    </a:lnTo>
                    <a:lnTo>
                      <a:pt x="369" y="22"/>
                    </a:lnTo>
                    <a:lnTo>
                      <a:pt x="339" y="0"/>
                    </a:lnTo>
                    <a:lnTo>
                      <a:pt x="336" y="3"/>
                    </a:lnTo>
                    <a:lnTo>
                      <a:pt x="327" y="6"/>
                    </a:lnTo>
                    <a:lnTo>
                      <a:pt x="313" y="9"/>
                    </a:lnTo>
                    <a:lnTo>
                      <a:pt x="294" y="10"/>
                    </a:lnTo>
                    <a:lnTo>
                      <a:pt x="271" y="11"/>
                    </a:lnTo>
                    <a:lnTo>
                      <a:pt x="245" y="12"/>
                    </a:lnTo>
                    <a:lnTo>
                      <a:pt x="215" y="13"/>
                    </a:lnTo>
                    <a:lnTo>
                      <a:pt x="184" y="13"/>
                    </a:lnTo>
                    <a:lnTo>
                      <a:pt x="153" y="13"/>
                    </a:lnTo>
                    <a:lnTo>
                      <a:pt x="124" y="12"/>
                    </a:lnTo>
                    <a:lnTo>
                      <a:pt x="97" y="11"/>
                    </a:lnTo>
                    <a:lnTo>
                      <a:pt x="74" y="10"/>
                    </a:lnTo>
                    <a:lnTo>
                      <a:pt x="56" y="9"/>
                    </a:lnTo>
                    <a:lnTo>
                      <a:pt x="42" y="6"/>
                    </a:lnTo>
                    <a:lnTo>
                      <a:pt x="33" y="3"/>
                    </a:lnTo>
                    <a:lnTo>
                      <a:pt x="29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72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7" name="Freeform 15"/>
              <p:cNvSpPr/>
              <p:nvPr/>
            </p:nvSpPr>
            <p:spPr bwMode="auto">
              <a:xfrm>
                <a:off x="2382" y="592"/>
                <a:ext cx="36" cy="287"/>
              </a:xfrm>
              <a:custGeom>
                <a:avLst/>
                <a:gdLst>
                  <a:gd name="T0" fmla="*/ 3 w 72"/>
                  <a:gd name="T1" fmla="*/ 18 h 573"/>
                  <a:gd name="T2" fmla="*/ 3 w 72"/>
                  <a:gd name="T3" fmla="*/ 15 h 573"/>
                  <a:gd name="T4" fmla="*/ 3 w 72"/>
                  <a:gd name="T5" fmla="*/ 12 h 573"/>
                  <a:gd name="T6" fmla="*/ 3 w 72"/>
                  <a:gd name="T7" fmla="*/ 9 h 573"/>
                  <a:gd name="T8" fmla="*/ 3 w 72"/>
                  <a:gd name="T9" fmla="*/ 7 h 573"/>
                  <a:gd name="T10" fmla="*/ 3 w 72"/>
                  <a:gd name="T11" fmla="*/ 5 h 573"/>
                  <a:gd name="T12" fmla="*/ 2 w 72"/>
                  <a:gd name="T13" fmla="*/ 3 h 573"/>
                  <a:gd name="T14" fmla="*/ 2 w 72"/>
                  <a:gd name="T15" fmla="*/ 2 h 573"/>
                  <a:gd name="T16" fmla="*/ 2 w 72"/>
                  <a:gd name="T17" fmla="*/ 0 h 573"/>
                  <a:gd name="T18" fmla="*/ 2 w 72"/>
                  <a:gd name="T19" fmla="*/ 0 h 573"/>
                  <a:gd name="T20" fmla="*/ 1 w 72"/>
                  <a:gd name="T21" fmla="*/ 2 h 573"/>
                  <a:gd name="T22" fmla="*/ 1 w 72"/>
                  <a:gd name="T23" fmla="*/ 3 h 573"/>
                  <a:gd name="T24" fmla="*/ 1 w 72"/>
                  <a:gd name="T25" fmla="*/ 5 h 573"/>
                  <a:gd name="T26" fmla="*/ 1 w 72"/>
                  <a:gd name="T27" fmla="*/ 7 h 573"/>
                  <a:gd name="T28" fmla="*/ 0 w 72"/>
                  <a:gd name="T29" fmla="*/ 9 h 573"/>
                  <a:gd name="T30" fmla="*/ 0 w 72"/>
                  <a:gd name="T31" fmla="*/ 12 h 573"/>
                  <a:gd name="T32" fmla="*/ 0 w 72"/>
                  <a:gd name="T33" fmla="*/ 15 h 573"/>
                  <a:gd name="T34" fmla="*/ 0 w 72"/>
                  <a:gd name="T35" fmla="*/ 18 h 573"/>
                  <a:gd name="T36" fmla="*/ 3 w 72"/>
                  <a:gd name="T37" fmla="*/ 18 h 5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72" h="573">
                    <a:moveTo>
                      <a:pt x="71" y="573"/>
                    </a:moveTo>
                    <a:lnTo>
                      <a:pt x="71" y="463"/>
                    </a:lnTo>
                    <a:lnTo>
                      <a:pt x="72" y="367"/>
                    </a:lnTo>
                    <a:lnTo>
                      <a:pt x="71" y="283"/>
                    </a:lnTo>
                    <a:lnTo>
                      <a:pt x="70" y="210"/>
                    </a:lnTo>
                    <a:lnTo>
                      <a:pt x="67" y="145"/>
                    </a:lnTo>
                    <a:lnTo>
                      <a:pt x="60" y="90"/>
                    </a:lnTo>
                    <a:lnTo>
                      <a:pt x="49" y="41"/>
                    </a:lnTo>
                    <a:lnTo>
                      <a:pt x="36" y="0"/>
                    </a:lnTo>
                    <a:lnTo>
                      <a:pt x="22" y="41"/>
                    </a:lnTo>
                    <a:lnTo>
                      <a:pt x="13" y="90"/>
                    </a:lnTo>
                    <a:lnTo>
                      <a:pt x="6" y="145"/>
                    </a:lnTo>
                    <a:lnTo>
                      <a:pt x="2" y="210"/>
                    </a:lnTo>
                    <a:lnTo>
                      <a:pt x="0" y="283"/>
                    </a:lnTo>
                    <a:lnTo>
                      <a:pt x="0" y="367"/>
                    </a:lnTo>
                    <a:lnTo>
                      <a:pt x="0" y="463"/>
                    </a:lnTo>
                    <a:lnTo>
                      <a:pt x="0" y="573"/>
                    </a:lnTo>
                    <a:lnTo>
                      <a:pt x="71" y="573"/>
                    </a:lnTo>
                    <a:close/>
                  </a:path>
                </a:pathLst>
              </a:custGeom>
              <a:solidFill>
                <a:srgbClr val="008C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8" name="Freeform 16"/>
              <p:cNvSpPr/>
              <p:nvPr/>
            </p:nvSpPr>
            <p:spPr bwMode="auto">
              <a:xfrm>
                <a:off x="2380" y="489"/>
                <a:ext cx="40" cy="103"/>
              </a:xfrm>
              <a:custGeom>
                <a:avLst/>
                <a:gdLst>
                  <a:gd name="T0" fmla="*/ 2 w 80"/>
                  <a:gd name="T1" fmla="*/ 7 h 206"/>
                  <a:gd name="T2" fmla="*/ 3 w 80"/>
                  <a:gd name="T3" fmla="*/ 6 h 206"/>
                  <a:gd name="T4" fmla="*/ 3 w 80"/>
                  <a:gd name="T5" fmla="*/ 5 h 206"/>
                  <a:gd name="T6" fmla="*/ 3 w 80"/>
                  <a:gd name="T7" fmla="*/ 5 h 206"/>
                  <a:gd name="T8" fmla="*/ 3 w 80"/>
                  <a:gd name="T9" fmla="*/ 4 h 206"/>
                  <a:gd name="T10" fmla="*/ 2 w 80"/>
                  <a:gd name="T11" fmla="*/ 3 h 206"/>
                  <a:gd name="T12" fmla="*/ 2 w 80"/>
                  <a:gd name="T13" fmla="*/ 2 h 206"/>
                  <a:gd name="T14" fmla="*/ 2 w 80"/>
                  <a:gd name="T15" fmla="*/ 1 h 206"/>
                  <a:gd name="T16" fmla="*/ 2 w 80"/>
                  <a:gd name="T17" fmla="*/ 0 h 206"/>
                  <a:gd name="T18" fmla="*/ 2 w 80"/>
                  <a:gd name="T19" fmla="*/ 1 h 206"/>
                  <a:gd name="T20" fmla="*/ 1 w 80"/>
                  <a:gd name="T21" fmla="*/ 2 h 206"/>
                  <a:gd name="T22" fmla="*/ 1 w 80"/>
                  <a:gd name="T23" fmla="*/ 3 h 206"/>
                  <a:gd name="T24" fmla="*/ 1 w 80"/>
                  <a:gd name="T25" fmla="*/ 4 h 206"/>
                  <a:gd name="T26" fmla="*/ 0 w 80"/>
                  <a:gd name="T27" fmla="*/ 5 h 206"/>
                  <a:gd name="T28" fmla="*/ 1 w 80"/>
                  <a:gd name="T29" fmla="*/ 5 h 206"/>
                  <a:gd name="T30" fmla="*/ 1 w 80"/>
                  <a:gd name="T31" fmla="*/ 6 h 206"/>
                  <a:gd name="T32" fmla="*/ 2 w 80"/>
                  <a:gd name="T33" fmla="*/ 7 h 20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0" h="206">
                    <a:moveTo>
                      <a:pt x="40" y="206"/>
                    </a:moveTo>
                    <a:lnTo>
                      <a:pt x="66" y="185"/>
                    </a:lnTo>
                    <a:lnTo>
                      <a:pt x="79" y="160"/>
                    </a:lnTo>
                    <a:lnTo>
                      <a:pt x="80" y="132"/>
                    </a:lnTo>
                    <a:lnTo>
                      <a:pt x="74" y="102"/>
                    </a:lnTo>
                    <a:lnTo>
                      <a:pt x="64" y="73"/>
                    </a:lnTo>
                    <a:lnTo>
                      <a:pt x="52" y="45"/>
                    </a:lnTo>
                    <a:lnTo>
                      <a:pt x="43" y="20"/>
                    </a:lnTo>
                    <a:lnTo>
                      <a:pt x="40" y="0"/>
                    </a:lnTo>
                    <a:lnTo>
                      <a:pt x="36" y="20"/>
                    </a:lnTo>
                    <a:lnTo>
                      <a:pt x="27" y="45"/>
                    </a:lnTo>
                    <a:lnTo>
                      <a:pt x="15" y="73"/>
                    </a:lnTo>
                    <a:lnTo>
                      <a:pt x="6" y="102"/>
                    </a:lnTo>
                    <a:lnTo>
                      <a:pt x="0" y="132"/>
                    </a:lnTo>
                    <a:lnTo>
                      <a:pt x="2" y="160"/>
                    </a:lnTo>
                    <a:lnTo>
                      <a:pt x="14" y="185"/>
                    </a:lnTo>
                    <a:lnTo>
                      <a:pt x="40" y="206"/>
                    </a:lnTo>
                    <a:close/>
                  </a:path>
                </a:pathLst>
              </a:custGeom>
              <a:solidFill>
                <a:srgbClr val="FFBF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9" name="Freeform 17"/>
              <p:cNvSpPr/>
              <p:nvPr/>
            </p:nvSpPr>
            <p:spPr bwMode="auto">
              <a:xfrm>
                <a:off x="2705" y="526"/>
                <a:ext cx="56" cy="151"/>
              </a:xfrm>
              <a:custGeom>
                <a:avLst/>
                <a:gdLst>
                  <a:gd name="T0" fmla="*/ 3 w 112"/>
                  <a:gd name="T1" fmla="*/ 10 h 302"/>
                  <a:gd name="T2" fmla="*/ 3 w 112"/>
                  <a:gd name="T3" fmla="*/ 10 h 302"/>
                  <a:gd name="T4" fmla="*/ 3 w 112"/>
                  <a:gd name="T5" fmla="*/ 10 h 302"/>
                  <a:gd name="T6" fmla="*/ 3 w 112"/>
                  <a:gd name="T7" fmla="*/ 10 h 302"/>
                  <a:gd name="T8" fmla="*/ 3 w 112"/>
                  <a:gd name="T9" fmla="*/ 10 h 302"/>
                  <a:gd name="T10" fmla="*/ 4 w 112"/>
                  <a:gd name="T11" fmla="*/ 8 h 302"/>
                  <a:gd name="T12" fmla="*/ 4 w 112"/>
                  <a:gd name="T13" fmla="*/ 7 h 302"/>
                  <a:gd name="T14" fmla="*/ 3 w 112"/>
                  <a:gd name="T15" fmla="*/ 5 h 302"/>
                  <a:gd name="T16" fmla="*/ 3 w 112"/>
                  <a:gd name="T17" fmla="*/ 4 h 302"/>
                  <a:gd name="T18" fmla="*/ 2 w 112"/>
                  <a:gd name="T19" fmla="*/ 3 h 302"/>
                  <a:gd name="T20" fmla="*/ 2 w 112"/>
                  <a:gd name="T21" fmla="*/ 2 h 302"/>
                  <a:gd name="T22" fmla="*/ 1 w 112"/>
                  <a:gd name="T23" fmla="*/ 1 h 302"/>
                  <a:gd name="T24" fmla="*/ 0 w 112"/>
                  <a:gd name="T25" fmla="*/ 0 h 302"/>
                  <a:gd name="T26" fmla="*/ 1 w 112"/>
                  <a:gd name="T27" fmla="*/ 1 h 302"/>
                  <a:gd name="T28" fmla="*/ 2 w 112"/>
                  <a:gd name="T29" fmla="*/ 2 h 302"/>
                  <a:gd name="T30" fmla="*/ 3 w 112"/>
                  <a:gd name="T31" fmla="*/ 3 h 302"/>
                  <a:gd name="T32" fmla="*/ 3 w 112"/>
                  <a:gd name="T33" fmla="*/ 4 h 302"/>
                  <a:gd name="T34" fmla="*/ 4 w 112"/>
                  <a:gd name="T35" fmla="*/ 6 h 302"/>
                  <a:gd name="T36" fmla="*/ 4 w 112"/>
                  <a:gd name="T37" fmla="*/ 7 h 302"/>
                  <a:gd name="T38" fmla="*/ 4 w 112"/>
                  <a:gd name="T39" fmla="*/ 9 h 302"/>
                  <a:gd name="T40" fmla="*/ 3 w 112"/>
                  <a:gd name="T41" fmla="*/ 10 h 30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12" h="302">
                    <a:moveTo>
                      <a:pt x="88" y="302"/>
                    </a:moveTo>
                    <a:lnTo>
                      <a:pt x="87" y="302"/>
                    </a:lnTo>
                    <a:lnTo>
                      <a:pt x="86" y="299"/>
                    </a:lnTo>
                    <a:lnTo>
                      <a:pt x="84" y="296"/>
                    </a:lnTo>
                    <a:lnTo>
                      <a:pt x="83" y="295"/>
                    </a:lnTo>
                    <a:lnTo>
                      <a:pt x="97" y="248"/>
                    </a:lnTo>
                    <a:lnTo>
                      <a:pt x="99" y="203"/>
                    </a:lnTo>
                    <a:lnTo>
                      <a:pt x="91" y="160"/>
                    </a:lnTo>
                    <a:lnTo>
                      <a:pt x="78" y="120"/>
                    </a:lnTo>
                    <a:lnTo>
                      <a:pt x="60" y="84"/>
                    </a:lnTo>
                    <a:lnTo>
                      <a:pt x="39" y="52"/>
                    </a:lnTo>
                    <a:lnTo>
                      <a:pt x="18" y="23"/>
                    </a:lnTo>
                    <a:lnTo>
                      <a:pt x="0" y="0"/>
                    </a:lnTo>
                    <a:lnTo>
                      <a:pt x="23" y="13"/>
                    </a:lnTo>
                    <a:lnTo>
                      <a:pt x="47" y="39"/>
                    </a:lnTo>
                    <a:lnTo>
                      <a:pt x="71" y="78"/>
                    </a:lnTo>
                    <a:lnTo>
                      <a:pt x="91" y="122"/>
                    </a:lnTo>
                    <a:lnTo>
                      <a:pt x="106" y="171"/>
                    </a:lnTo>
                    <a:lnTo>
                      <a:pt x="112" y="219"/>
                    </a:lnTo>
                    <a:lnTo>
                      <a:pt x="107" y="264"/>
                    </a:lnTo>
                    <a:lnTo>
                      <a:pt x="88" y="30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0" name="Freeform 18"/>
              <p:cNvSpPr/>
              <p:nvPr/>
            </p:nvSpPr>
            <p:spPr bwMode="auto">
              <a:xfrm>
                <a:off x="2684" y="549"/>
                <a:ext cx="50" cy="11"/>
              </a:xfrm>
              <a:custGeom>
                <a:avLst/>
                <a:gdLst>
                  <a:gd name="T0" fmla="*/ 0 w 101"/>
                  <a:gd name="T1" fmla="*/ 0 h 23"/>
                  <a:gd name="T2" fmla="*/ 0 w 101"/>
                  <a:gd name="T3" fmla="*/ 0 h 23"/>
                  <a:gd name="T4" fmla="*/ 0 w 101"/>
                  <a:gd name="T5" fmla="*/ 0 h 23"/>
                  <a:gd name="T6" fmla="*/ 0 w 101"/>
                  <a:gd name="T7" fmla="*/ 0 h 23"/>
                  <a:gd name="T8" fmla="*/ 1 w 101"/>
                  <a:gd name="T9" fmla="*/ 0 h 23"/>
                  <a:gd name="T10" fmla="*/ 1 w 101"/>
                  <a:gd name="T11" fmla="*/ 0 h 23"/>
                  <a:gd name="T12" fmla="*/ 2 w 101"/>
                  <a:gd name="T13" fmla="*/ 0 h 23"/>
                  <a:gd name="T14" fmla="*/ 2 w 101"/>
                  <a:gd name="T15" fmla="*/ 0 h 23"/>
                  <a:gd name="T16" fmla="*/ 3 w 101"/>
                  <a:gd name="T17" fmla="*/ 0 h 23"/>
                  <a:gd name="T18" fmla="*/ 2 w 101"/>
                  <a:gd name="T19" fmla="*/ 0 h 23"/>
                  <a:gd name="T20" fmla="*/ 2 w 101"/>
                  <a:gd name="T21" fmla="*/ 0 h 23"/>
                  <a:gd name="T22" fmla="*/ 1 w 101"/>
                  <a:gd name="T23" fmla="*/ 0 h 23"/>
                  <a:gd name="T24" fmla="*/ 1 w 101"/>
                  <a:gd name="T25" fmla="*/ 0 h 23"/>
                  <a:gd name="T26" fmla="*/ 0 w 101"/>
                  <a:gd name="T27" fmla="*/ 0 h 23"/>
                  <a:gd name="T28" fmla="*/ 0 w 101"/>
                  <a:gd name="T29" fmla="*/ 0 h 23"/>
                  <a:gd name="T30" fmla="*/ 0 w 101"/>
                  <a:gd name="T31" fmla="*/ 0 h 23"/>
                  <a:gd name="T32" fmla="*/ 0 w 101"/>
                  <a:gd name="T33" fmla="*/ 0 h 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1" h="23">
                    <a:moveTo>
                      <a:pt x="0" y="3"/>
                    </a:moveTo>
                    <a:lnTo>
                      <a:pt x="4" y="0"/>
                    </a:lnTo>
                    <a:lnTo>
                      <a:pt x="13" y="0"/>
                    </a:lnTo>
                    <a:lnTo>
                      <a:pt x="26" y="0"/>
                    </a:lnTo>
                    <a:lnTo>
                      <a:pt x="42" y="1"/>
                    </a:lnTo>
                    <a:lnTo>
                      <a:pt x="58" y="4"/>
                    </a:lnTo>
                    <a:lnTo>
                      <a:pt x="74" y="8"/>
                    </a:lnTo>
                    <a:lnTo>
                      <a:pt x="89" y="15"/>
                    </a:lnTo>
                    <a:lnTo>
                      <a:pt x="101" y="23"/>
                    </a:lnTo>
                    <a:lnTo>
                      <a:pt x="89" y="21"/>
                    </a:lnTo>
                    <a:lnTo>
                      <a:pt x="75" y="18"/>
                    </a:lnTo>
                    <a:lnTo>
                      <a:pt x="58" y="15"/>
                    </a:lnTo>
                    <a:lnTo>
                      <a:pt x="42" y="13"/>
                    </a:lnTo>
                    <a:lnTo>
                      <a:pt x="26" y="11"/>
                    </a:lnTo>
                    <a:lnTo>
                      <a:pt x="13" y="7"/>
                    </a:lnTo>
                    <a:lnTo>
                      <a:pt x="4" y="5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1" name="Freeform 19"/>
              <p:cNvSpPr/>
              <p:nvPr/>
            </p:nvSpPr>
            <p:spPr bwMode="auto">
              <a:xfrm>
                <a:off x="2682" y="558"/>
                <a:ext cx="60" cy="15"/>
              </a:xfrm>
              <a:custGeom>
                <a:avLst/>
                <a:gdLst>
                  <a:gd name="T0" fmla="*/ 0 w 120"/>
                  <a:gd name="T1" fmla="*/ 0 h 31"/>
                  <a:gd name="T2" fmla="*/ 1 w 120"/>
                  <a:gd name="T3" fmla="*/ 0 h 31"/>
                  <a:gd name="T4" fmla="*/ 1 w 120"/>
                  <a:gd name="T5" fmla="*/ 0 h 31"/>
                  <a:gd name="T6" fmla="*/ 1 w 120"/>
                  <a:gd name="T7" fmla="*/ 0 h 31"/>
                  <a:gd name="T8" fmla="*/ 2 w 120"/>
                  <a:gd name="T9" fmla="*/ 0 h 31"/>
                  <a:gd name="T10" fmla="*/ 3 w 120"/>
                  <a:gd name="T11" fmla="*/ 0 h 31"/>
                  <a:gd name="T12" fmla="*/ 3 w 120"/>
                  <a:gd name="T13" fmla="*/ 0 h 31"/>
                  <a:gd name="T14" fmla="*/ 4 w 120"/>
                  <a:gd name="T15" fmla="*/ 0 h 31"/>
                  <a:gd name="T16" fmla="*/ 4 w 120"/>
                  <a:gd name="T17" fmla="*/ 0 h 31"/>
                  <a:gd name="T18" fmla="*/ 4 w 120"/>
                  <a:gd name="T19" fmla="*/ 0 h 31"/>
                  <a:gd name="T20" fmla="*/ 3 w 120"/>
                  <a:gd name="T21" fmla="*/ 0 h 31"/>
                  <a:gd name="T22" fmla="*/ 3 w 120"/>
                  <a:gd name="T23" fmla="*/ 0 h 31"/>
                  <a:gd name="T24" fmla="*/ 2 w 120"/>
                  <a:gd name="T25" fmla="*/ 0 h 31"/>
                  <a:gd name="T26" fmla="*/ 2 w 120"/>
                  <a:gd name="T27" fmla="*/ 0 h 31"/>
                  <a:gd name="T28" fmla="*/ 1 w 120"/>
                  <a:gd name="T29" fmla="*/ 0 h 31"/>
                  <a:gd name="T30" fmla="*/ 1 w 120"/>
                  <a:gd name="T31" fmla="*/ 0 h 31"/>
                  <a:gd name="T32" fmla="*/ 0 w 120"/>
                  <a:gd name="T33" fmla="*/ 0 h 3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20" h="31">
                    <a:moveTo>
                      <a:pt x="0" y="3"/>
                    </a:moveTo>
                    <a:lnTo>
                      <a:pt x="5" y="1"/>
                    </a:lnTo>
                    <a:lnTo>
                      <a:pt x="15" y="0"/>
                    </a:lnTo>
                    <a:lnTo>
                      <a:pt x="31" y="1"/>
                    </a:lnTo>
                    <a:lnTo>
                      <a:pt x="51" y="4"/>
                    </a:lnTo>
                    <a:lnTo>
                      <a:pt x="70" y="9"/>
                    </a:lnTo>
                    <a:lnTo>
                      <a:pt x="90" y="16"/>
                    </a:lnTo>
                    <a:lnTo>
                      <a:pt x="107" y="23"/>
                    </a:lnTo>
                    <a:lnTo>
                      <a:pt x="120" y="31"/>
                    </a:lnTo>
                    <a:lnTo>
                      <a:pt x="110" y="28"/>
                    </a:lnTo>
                    <a:lnTo>
                      <a:pt x="94" y="25"/>
                    </a:lnTo>
                    <a:lnTo>
                      <a:pt x="75" y="23"/>
                    </a:lnTo>
                    <a:lnTo>
                      <a:pt x="54" y="18"/>
                    </a:lnTo>
                    <a:lnTo>
                      <a:pt x="33" y="15"/>
                    </a:lnTo>
                    <a:lnTo>
                      <a:pt x="16" y="11"/>
                    </a:lnTo>
                    <a:lnTo>
                      <a:pt x="5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2" name="Freeform 20"/>
              <p:cNvSpPr/>
              <p:nvPr/>
            </p:nvSpPr>
            <p:spPr bwMode="auto">
              <a:xfrm>
                <a:off x="2690" y="583"/>
                <a:ext cx="62" cy="12"/>
              </a:xfrm>
              <a:custGeom>
                <a:avLst/>
                <a:gdLst>
                  <a:gd name="T0" fmla="*/ 0 w 124"/>
                  <a:gd name="T1" fmla="*/ 0 h 25"/>
                  <a:gd name="T2" fmla="*/ 1 w 124"/>
                  <a:gd name="T3" fmla="*/ 0 h 25"/>
                  <a:gd name="T4" fmla="*/ 1 w 124"/>
                  <a:gd name="T5" fmla="*/ 0 h 25"/>
                  <a:gd name="T6" fmla="*/ 2 w 124"/>
                  <a:gd name="T7" fmla="*/ 0 h 25"/>
                  <a:gd name="T8" fmla="*/ 2 w 124"/>
                  <a:gd name="T9" fmla="*/ 0 h 25"/>
                  <a:gd name="T10" fmla="*/ 3 w 124"/>
                  <a:gd name="T11" fmla="*/ 0 h 25"/>
                  <a:gd name="T12" fmla="*/ 4 w 124"/>
                  <a:gd name="T13" fmla="*/ 0 h 25"/>
                  <a:gd name="T14" fmla="*/ 4 w 124"/>
                  <a:gd name="T15" fmla="*/ 0 h 25"/>
                  <a:gd name="T16" fmla="*/ 4 w 124"/>
                  <a:gd name="T17" fmla="*/ 0 h 25"/>
                  <a:gd name="T18" fmla="*/ 4 w 124"/>
                  <a:gd name="T19" fmla="*/ 0 h 25"/>
                  <a:gd name="T20" fmla="*/ 4 w 124"/>
                  <a:gd name="T21" fmla="*/ 0 h 25"/>
                  <a:gd name="T22" fmla="*/ 3 w 124"/>
                  <a:gd name="T23" fmla="*/ 0 h 25"/>
                  <a:gd name="T24" fmla="*/ 2 w 124"/>
                  <a:gd name="T25" fmla="*/ 0 h 25"/>
                  <a:gd name="T26" fmla="*/ 2 w 124"/>
                  <a:gd name="T27" fmla="*/ 0 h 25"/>
                  <a:gd name="T28" fmla="*/ 1 w 124"/>
                  <a:gd name="T29" fmla="*/ 0 h 25"/>
                  <a:gd name="T30" fmla="*/ 1 w 124"/>
                  <a:gd name="T31" fmla="*/ 0 h 25"/>
                  <a:gd name="T32" fmla="*/ 0 w 124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24" h="25">
                    <a:moveTo>
                      <a:pt x="0" y="5"/>
                    </a:moveTo>
                    <a:lnTo>
                      <a:pt x="5" y="2"/>
                    </a:lnTo>
                    <a:lnTo>
                      <a:pt x="17" y="0"/>
                    </a:lnTo>
                    <a:lnTo>
                      <a:pt x="34" y="0"/>
                    </a:lnTo>
                    <a:lnTo>
                      <a:pt x="55" y="3"/>
                    </a:lnTo>
                    <a:lnTo>
                      <a:pt x="76" y="6"/>
                    </a:lnTo>
                    <a:lnTo>
                      <a:pt x="97" y="11"/>
                    </a:lnTo>
                    <a:lnTo>
                      <a:pt x="113" y="17"/>
                    </a:lnTo>
                    <a:lnTo>
                      <a:pt x="124" y="25"/>
                    </a:lnTo>
                    <a:lnTo>
                      <a:pt x="115" y="23"/>
                    </a:lnTo>
                    <a:lnTo>
                      <a:pt x="99" y="22"/>
                    </a:lnTo>
                    <a:lnTo>
                      <a:pt x="78" y="20"/>
                    </a:lnTo>
                    <a:lnTo>
                      <a:pt x="56" y="18"/>
                    </a:lnTo>
                    <a:lnTo>
                      <a:pt x="36" y="14"/>
                    </a:lnTo>
                    <a:lnTo>
                      <a:pt x="17" y="11"/>
                    </a:lnTo>
                    <a:lnTo>
                      <a:pt x="5" y="8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3" name="Freeform 21"/>
              <p:cNvSpPr/>
              <p:nvPr/>
            </p:nvSpPr>
            <p:spPr bwMode="auto">
              <a:xfrm>
                <a:off x="2700" y="599"/>
                <a:ext cx="56" cy="10"/>
              </a:xfrm>
              <a:custGeom>
                <a:avLst/>
                <a:gdLst>
                  <a:gd name="T0" fmla="*/ 0 w 112"/>
                  <a:gd name="T1" fmla="*/ 1 h 19"/>
                  <a:gd name="T2" fmla="*/ 1 w 112"/>
                  <a:gd name="T3" fmla="*/ 1 h 19"/>
                  <a:gd name="T4" fmla="*/ 1 w 112"/>
                  <a:gd name="T5" fmla="*/ 0 h 19"/>
                  <a:gd name="T6" fmla="*/ 1 w 112"/>
                  <a:gd name="T7" fmla="*/ 0 h 19"/>
                  <a:gd name="T8" fmla="*/ 2 w 112"/>
                  <a:gd name="T9" fmla="*/ 1 h 19"/>
                  <a:gd name="T10" fmla="*/ 3 w 112"/>
                  <a:gd name="T11" fmla="*/ 1 h 19"/>
                  <a:gd name="T12" fmla="*/ 3 w 112"/>
                  <a:gd name="T13" fmla="*/ 1 h 19"/>
                  <a:gd name="T14" fmla="*/ 4 w 112"/>
                  <a:gd name="T15" fmla="*/ 1 h 19"/>
                  <a:gd name="T16" fmla="*/ 4 w 112"/>
                  <a:gd name="T17" fmla="*/ 1 h 19"/>
                  <a:gd name="T18" fmla="*/ 4 w 112"/>
                  <a:gd name="T19" fmla="*/ 1 h 19"/>
                  <a:gd name="T20" fmla="*/ 3 w 112"/>
                  <a:gd name="T21" fmla="*/ 1 h 19"/>
                  <a:gd name="T22" fmla="*/ 3 w 112"/>
                  <a:gd name="T23" fmla="*/ 1 h 19"/>
                  <a:gd name="T24" fmla="*/ 2 w 112"/>
                  <a:gd name="T25" fmla="*/ 1 h 19"/>
                  <a:gd name="T26" fmla="*/ 1 w 112"/>
                  <a:gd name="T27" fmla="*/ 1 h 19"/>
                  <a:gd name="T28" fmla="*/ 1 w 112"/>
                  <a:gd name="T29" fmla="*/ 1 h 19"/>
                  <a:gd name="T30" fmla="*/ 1 w 112"/>
                  <a:gd name="T31" fmla="*/ 1 h 19"/>
                  <a:gd name="T32" fmla="*/ 0 w 112"/>
                  <a:gd name="T33" fmla="*/ 1 h 1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12" h="19">
                    <a:moveTo>
                      <a:pt x="0" y="3"/>
                    </a:moveTo>
                    <a:lnTo>
                      <a:pt x="4" y="1"/>
                    </a:lnTo>
                    <a:lnTo>
                      <a:pt x="15" y="0"/>
                    </a:lnTo>
                    <a:lnTo>
                      <a:pt x="32" y="0"/>
                    </a:lnTo>
                    <a:lnTo>
                      <a:pt x="51" y="2"/>
                    </a:lnTo>
                    <a:lnTo>
                      <a:pt x="71" y="4"/>
                    </a:lnTo>
                    <a:lnTo>
                      <a:pt x="89" y="8"/>
                    </a:lnTo>
                    <a:lnTo>
                      <a:pt x="103" y="13"/>
                    </a:lnTo>
                    <a:lnTo>
                      <a:pt x="112" y="19"/>
                    </a:lnTo>
                    <a:lnTo>
                      <a:pt x="102" y="18"/>
                    </a:lnTo>
                    <a:lnTo>
                      <a:pt x="87" y="17"/>
                    </a:lnTo>
                    <a:lnTo>
                      <a:pt x="68" y="16"/>
                    </a:lnTo>
                    <a:lnTo>
                      <a:pt x="49" y="15"/>
                    </a:lnTo>
                    <a:lnTo>
                      <a:pt x="30" y="12"/>
                    </a:lnTo>
                    <a:lnTo>
                      <a:pt x="14" y="10"/>
                    </a:lnTo>
                    <a:lnTo>
                      <a:pt x="4" y="8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4" name="Freeform 22"/>
              <p:cNvSpPr/>
              <p:nvPr/>
            </p:nvSpPr>
            <p:spPr bwMode="auto">
              <a:xfrm>
                <a:off x="2712" y="626"/>
                <a:ext cx="47" cy="7"/>
              </a:xfrm>
              <a:custGeom>
                <a:avLst/>
                <a:gdLst>
                  <a:gd name="T0" fmla="*/ 0 w 94"/>
                  <a:gd name="T1" fmla="*/ 0 h 15"/>
                  <a:gd name="T2" fmla="*/ 1 w 94"/>
                  <a:gd name="T3" fmla="*/ 0 h 15"/>
                  <a:gd name="T4" fmla="*/ 1 w 94"/>
                  <a:gd name="T5" fmla="*/ 0 h 15"/>
                  <a:gd name="T6" fmla="*/ 1 w 94"/>
                  <a:gd name="T7" fmla="*/ 0 h 15"/>
                  <a:gd name="T8" fmla="*/ 2 w 94"/>
                  <a:gd name="T9" fmla="*/ 0 h 15"/>
                  <a:gd name="T10" fmla="*/ 2 w 94"/>
                  <a:gd name="T11" fmla="*/ 0 h 15"/>
                  <a:gd name="T12" fmla="*/ 3 w 94"/>
                  <a:gd name="T13" fmla="*/ 0 h 15"/>
                  <a:gd name="T14" fmla="*/ 3 w 94"/>
                  <a:gd name="T15" fmla="*/ 0 h 15"/>
                  <a:gd name="T16" fmla="*/ 3 w 94"/>
                  <a:gd name="T17" fmla="*/ 0 h 15"/>
                  <a:gd name="T18" fmla="*/ 3 w 94"/>
                  <a:gd name="T19" fmla="*/ 0 h 15"/>
                  <a:gd name="T20" fmla="*/ 3 w 94"/>
                  <a:gd name="T21" fmla="*/ 0 h 15"/>
                  <a:gd name="T22" fmla="*/ 2 w 94"/>
                  <a:gd name="T23" fmla="*/ 0 h 15"/>
                  <a:gd name="T24" fmla="*/ 2 w 94"/>
                  <a:gd name="T25" fmla="*/ 0 h 15"/>
                  <a:gd name="T26" fmla="*/ 1 w 94"/>
                  <a:gd name="T27" fmla="*/ 0 h 15"/>
                  <a:gd name="T28" fmla="*/ 1 w 94"/>
                  <a:gd name="T29" fmla="*/ 0 h 15"/>
                  <a:gd name="T30" fmla="*/ 1 w 94"/>
                  <a:gd name="T31" fmla="*/ 0 h 15"/>
                  <a:gd name="T32" fmla="*/ 0 w 94"/>
                  <a:gd name="T33" fmla="*/ 0 h 1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4" h="15">
                    <a:moveTo>
                      <a:pt x="0" y="9"/>
                    </a:moveTo>
                    <a:lnTo>
                      <a:pt x="3" y="5"/>
                    </a:lnTo>
                    <a:lnTo>
                      <a:pt x="11" y="3"/>
                    </a:lnTo>
                    <a:lnTo>
                      <a:pt x="24" y="1"/>
                    </a:lnTo>
                    <a:lnTo>
                      <a:pt x="38" y="0"/>
                    </a:lnTo>
                    <a:lnTo>
                      <a:pt x="54" y="1"/>
                    </a:lnTo>
                    <a:lnTo>
                      <a:pt x="69" y="3"/>
                    </a:lnTo>
                    <a:lnTo>
                      <a:pt x="83" y="8"/>
                    </a:lnTo>
                    <a:lnTo>
                      <a:pt x="94" y="15"/>
                    </a:lnTo>
                    <a:lnTo>
                      <a:pt x="85" y="13"/>
                    </a:lnTo>
                    <a:lnTo>
                      <a:pt x="71" y="13"/>
                    </a:lnTo>
                    <a:lnTo>
                      <a:pt x="55" y="13"/>
                    </a:lnTo>
                    <a:lnTo>
                      <a:pt x="39" y="13"/>
                    </a:lnTo>
                    <a:lnTo>
                      <a:pt x="24" y="13"/>
                    </a:lnTo>
                    <a:lnTo>
                      <a:pt x="11" y="13"/>
                    </a:lnTo>
                    <a:lnTo>
                      <a:pt x="3" y="11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5" name="Freeform 23"/>
              <p:cNvSpPr/>
              <p:nvPr/>
            </p:nvSpPr>
            <p:spPr bwMode="auto">
              <a:xfrm>
                <a:off x="2730" y="664"/>
                <a:ext cx="23" cy="9"/>
              </a:xfrm>
              <a:custGeom>
                <a:avLst/>
                <a:gdLst>
                  <a:gd name="T0" fmla="*/ 0 w 46"/>
                  <a:gd name="T1" fmla="*/ 1 h 18"/>
                  <a:gd name="T2" fmla="*/ 1 w 46"/>
                  <a:gd name="T3" fmla="*/ 1 h 18"/>
                  <a:gd name="T4" fmla="*/ 1 w 46"/>
                  <a:gd name="T5" fmla="*/ 1 h 18"/>
                  <a:gd name="T6" fmla="*/ 1 w 46"/>
                  <a:gd name="T7" fmla="*/ 1 h 18"/>
                  <a:gd name="T8" fmla="*/ 1 w 46"/>
                  <a:gd name="T9" fmla="*/ 1 h 18"/>
                  <a:gd name="T10" fmla="*/ 1 w 46"/>
                  <a:gd name="T11" fmla="*/ 1 h 18"/>
                  <a:gd name="T12" fmla="*/ 2 w 46"/>
                  <a:gd name="T13" fmla="*/ 0 h 18"/>
                  <a:gd name="T14" fmla="*/ 2 w 46"/>
                  <a:gd name="T15" fmla="*/ 1 h 18"/>
                  <a:gd name="T16" fmla="*/ 2 w 46"/>
                  <a:gd name="T17" fmla="*/ 1 h 18"/>
                  <a:gd name="T18" fmla="*/ 2 w 46"/>
                  <a:gd name="T19" fmla="*/ 1 h 18"/>
                  <a:gd name="T20" fmla="*/ 2 w 46"/>
                  <a:gd name="T21" fmla="*/ 1 h 18"/>
                  <a:gd name="T22" fmla="*/ 1 w 46"/>
                  <a:gd name="T23" fmla="*/ 1 h 18"/>
                  <a:gd name="T24" fmla="*/ 1 w 46"/>
                  <a:gd name="T25" fmla="*/ 1 h 18"/>
                  <a:gd name="T26" fmla="*/ 1 w 46"/>
                  <a:gd name="T27" fmla="*/ 1 h 18"/>
                  <a:gd name="T28" fmla="*/ 1 w 46"/>
                  <a:gd name="T29" fmla="*/ 1 h 18"/>
                  <a:gd name="T30" fmla="*/ 1 w 46"/>
                  <a:gd name="T31" fmla="*/ 1 h 18"/>
                  <a:gd name="T32" fmla="*/ 0 w 46"/>
                  <a:gd name="T33" fmla="*/ 1 h 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6" h="18">
                    <a:moveTo>
                      <a:pt x="0" y="16"/>
                    </a:moveTo>
                    <a:lnTo>
                      <a:pt x="1" y="12"/>
                    </a:lnTo>
                    <a:lnTo>
                      <a:pt x="6" y="9"/>
                    </a:lnTo>
                    <a:lnTo>
                      <a:pt x="12" y="5"/>
                    </a:lnTo>
                    <a:lnTo>
                      <a:pt x="20" y="3"/>
                    </a:lnTo>
                    <a:lnTo>
                      <a:pt x="28" y="1"/>
                    </a:lnTo>
                    <a:lnTo>
                      <a:pt x="36" y="0"/>
                    </a:lnTo>
                    <a:lnTo>
                      <a:pt x="42" y="2"/>
                    </a:lnTo>
                    <a:lnTo>
                      <a:pt x="46" y="5"/>
                    </a:lnTo>
                    <a:lnTo>
                      <a:pt x="39" y="4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2"/>
                    </a:lnTo>
                    <a:lnTo>
                      <a:pt x="11" y="16"/>
                    </a:lnTo>
                    <a:lnTo>
                      <a:pt x="5" y="18"/>
                    </a:lnTo>
                    <a:lnTo>
                      <a:pt x="1" y="1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6" name="Freeform 24"/>
              <p:cNvSpPr/>
              <p:nvPr/>
            </p:nvSpPr>
            <p:spPr bwMode="auto">
              <a:xfrm>
                <a:off x="2681" y="534"/>
                <a:ext cx="41" cy="11"/>
              </a:xfrm>
              <a:custGeom>
                <a:avLst/>
                <a:gdLst>
                  <a:gd name="T0" fmla="*/ 0 w 86"/>
                  <a:gd name="T1" fmla="*/ 0 h 23"/>
                  <a:gd name="T2" fmla="*/ 0 w 86"/>
                  <a:gd name="T3" fmla="*/ 0 h 23"/>
                  <a:gd name="T4" fmla="*/ 0 w 86"/>
                  <a:gd name="T5" fmla="*/ 0 h 23"/>
                  <a:gd name="T6" fmla="*/ 0 w 86"/>
                  <a:gd name="T7" fmla="*/ 0 h 23"/>
                  <a:gd name="T8" fmla="*/ 1 w 86"/>
                  <a:gd name="T9" fmla="*/ 0 h 23"/>
                  <a:gd name="T10" fmla="*/ 1 w 86"/>
                  <a:gd name="T11" fmla="*/ 0 h 23"/>
                  <a:gd name="T12" fmla="*/ 1 w 86"/>
                  <a:gd name="T13" fmla="*/ 0 h 23"/>
                  <a:gd name="T14" fmla="*/ 2 w 86"/>
                  <a:gd name="T15" fmla="*/ 0 h 23"/>
                  <a:gd name="T16" fmla="*/ 2 w 86"/>
                  <a:gd name="T17" fmla="*/ 0 h 23"/>
                  <a:gd name="T18" fmla="*/ 2 w 86"/>
                  <a:gd name="T19" fmla="*/ 0 h 23"/>
                  <a:gd name="T20" fmla="*/ 1 w 86"/>
                  <a:gd name="T21" fmla="*/ 0 h 23"/>
                  <a:gd name="T22" fmla="*/ 1 w 86"/>
                  <a:gd name="T23" fmla="*/ 0 h 23"/>
                  <a:gd name="T24" fmla="*/ 1 w 86"/>
                  <a:gd name="T25" fmla="*/ 0 h 23"/>
                  <a:gd name="T26" fmla="*/ 0 w 86"/>
                  <a:gd name="T27" fmla="*/ 0 h 23"/>
                  <a:gd name="T28" fmla="*/ 0 w 86"/>
                  <a:gd name="T29" fmla="*/ 0 h 23"/>
                  <a:gd name="T30" fmla="*/ 0 w 86"/>
                  <a:gd name="T31" fmla="*/ 0 h 23"/>
                  <a:gd name="T32" fmla="*/ 0 w 86"/>
                  <a:gd name="T33" fmla="*/ 0 h 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6" h="23">
                    <a:moveTo>
                      <a:pt x="0" y="4"/>
                    </a:moveTo>
                    <a:lnTo>
                      <a:pt x="4" y="1"/>
                    </a:lnTo>
                    <a:lnTo>
                      <a:pt x="11" y="0"/>
                    </a:lnTo>
                    <a:lnTo>
                      <a:pt x="21" y="0"/>
                    </a:lnTo>
                    <a:lnTo>
                      <a:pt x="35" y="1"/>
                    </a:lnTo>
                    <a:lnTo>
                      <a:pt x="49" y="4"/>
                    </a:lnTo>
                    <a:lnTo>
                      <a:pt x="63" y="8"/>
                    </a:lnTo>
                    <a:lnTo>
                      <a:pt x="75" y="15"/>
                    </a:lnTo>
                    <a:lnTo>
                      <a:pt x="86" y="23"/>
                    </a:lnTo>
                    <a:lnTo>
                      <a:pt x="75" y="21"/>
                    </a:lnTo>
                    <a:lnTo>
                      <a:pt x="63" y="19"/>
                    </a:lnTo>
                    <a:lnTo>
                      <a:pt x="49" y="16"/>
                    </a:lnTo>
                    <a:lnTo>
                      <a:pt x="35" y="13"/>
                    </a:lnTo>
                    <a:lnTo>
                      <a:pt x="21" y="11"/>
                    </a:lnTo>
                    <a:lnTo>
                      <a:pt x="11" y="8"/>
                    </a:lnTo>
                    <a:lnTo>
                      <a:pt x="3" y="6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7" name="Freeform 25"/>
              <p:cNvSpPr/>
              <p:nvPr/>
            </p:nvSpPr>
            <p:spPr bwMode="auto">
              <a:xfrm>
                <a:off x="2686" y="571"/>
                <a:ext cx="61" cy="12"/>
              </a:xfrm>
              <a:custGeom>
                <a:avLst/>
                <a:gdLst>
                  <a:gd name="T0" fmla="*/ 0 w 121"/>
                  <a:gd name="T1" fmla="*/ 1 h 24"/>
                  <a:gd name="T2" fmla="*/ 1 w 121"/>
                  <a:gd name="T3" fmla="*/ 1 h 24"/>
                  <a:gd name="T4" fmla="*/ 1 w 121"/>
                  <a:gd name="T5" fmla="*/ 0 h 24"/>
                  <a:gd name="T6" fmla="*/ 2 w 121"/>
                  <a:gd name="T7" fmla="*/ 0 h 24"/>
                  <a:gd name="T8" fmla="*/ 2 w 121"/>
                  <a:gd name="T9" fmla="*/ 1 h 24"/>
                  <a:gd name="T10" fmla="*/ 3 w 121"/>
                  <a:gd name="T11" fmla="*/ 1 h 24"/>
                  <a:gd name="T12" fmla="*/ 3 w 121"/>
                  <a:gd name="T13" fmla="*/ 1 h 24"/>
                  <a:gd name="T14" fmla="*/ 4 w 121"/>
                  <a:gd name="T15" fmla="*/ 1 h 24"/>
                  <a:gd name="T16" fmla="*/ 4 w 121"/>
                  <a:gd name="T17" fmla="*/ 1 h 24"/>
                  <a:gd name="T18" fmla="*/ 4 w 121"/>
                  <a:gd name="T19" fmla="*/ 1 h 24"/>
                  <a:gd name="T20" fmla="*/ 3 w 121"/>
                  <a:gd name="T21" fmla="*/ 1 h 24"/>
                  <a:gd name="T22" fmla="*/ 3 w 121"/>
                  <a:gd name="T23" fmla="*/ 1 h 24"/>
                  <a:gd name="T24" fmla="*/ 2 w 121"/>
                  <a:gd name="T25" fmla="*/ 1 h 24"/>
                  <a:gd name="T26" fmla="*/ 2 w 121"/>
                  <a:gd name="T27" fmla="*/ 1 h 24"/>
                  <a:gd name="T28" fmla="*/ 1 w 121"/>
                  <a:gd name="T29" fmla="*/ 1 h 24"/>
                  <a:gd name="T30" fmla="*/ 1 w 121"/>
                  <a:gd name="T31" fmla="*/ 1 h 24"/>
                  <a:gd name="T32" fmla="*/ 0 w 121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21" h="24">
                    <a:moveTo>
                      <a:pt x="0" y="5"/>
                    </a:moveTo>
                    <a:lnTo>
                      <a:pt x="5" y="1"/>
                    </a:lnTo>
                    <a:lnTo>
                      <a:pt x="17" y="0"/>
                    </a:lnTo>
                    <a:lnTo>
                      <a:pt x="33" y="0"/>
                    </a:lnTo>
                    <a:lnTo>
                      <a:pt x="54" y="2"/>
                    </a:lnTo>
                    <a:lnTo>
                      <a:pt x="74" y="6"/>
                    </a:lnTo>
                    <a:lnTo>
                      <a:pt x="93" y="11"/>
                    </a:lnTo>
                    <a:lnTo>
                      <a:pt x="109" y="16"/>
                    </a:lnTo>
                    <a:lnTo>
                      <a:pt x="121" y="24"/>
                    </a:lnTo>
                    <a:lnTo>
                      <a:pt x="112" y="23"/>
                    </a:lnTo>
                    <a:lnTo>
                      <a:pt x="96" y="22"/>
                    </a:lnTo>
                    <a:lnTo>
                      <a:pt x="76" y="20"/>
                    </a:lnTo>
                    <a:lnTo>
                      <a:pt x="55" y="17"/>
                    </a:lnTo>
                    <a:lnTo>
                      <a:pt x="35" y="14"/>
                    </a:lnTo>
                    <a:lnTo>
                      <a:pt x="16" y="11"/>
                    </a:lnTo>
                    <a:lnTo>
                      <a:pt x="5" y="8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8" name="Freeform 26"/>
              <p:cNvSpPr/>
              <p:nvPr/>
            </p:nvSpPr>
            <p:spPr bwMode="auto">
              <a:xfrm>
                <a:off x="2703" y="615"/>
                <a:ext cx="55" cy="7"/>
              </a:xfrm>
              <a:custGeom>
                <a:avLst/>
                <a:gdLst>
                  <a:gd name="T0" fmla="*/ 0 w 110"/>
                  <a:gd name="T1" fmla="*/ 1 h 14"/>
                  <a:gd name="T2" fmla="*/ 1 w 110"/>
                  <a:gd name="T3" fmla="*/ 1 h 14"/>
                  <a:gd name="T4" fmla="*/ 1 w 110"/>
                  <a:gd name="T5" fmla="*/ 1 h 14"/>
                  <a:gd name="T6" fmla="*/ 1 w 110"/>
                  <a:gd name="T7" fmla="*/ 1 h 14"/>
                  <a:gd name="T8" fmla="*/ 2 w 110"/>
                  <a:gd name="T9" fmla="*/ 0 h 14"/>
                  <a:gd name="T10" fmla="*/ 3 w 110"/>
                  <a:gd name="T11" fmla="*/ 0 h 14"/>
                  <a:gd name="T12" fmla="*/ 3 w 110"/>
                  <a:gd name="T13" fmla="*/ 1 h 14"/>
                  <a:gd name="T14" fmla="*/ 4 w 110"/>
                  <a:gd name="T15" fmla="*/ 1 h 14"/>
                  <a:gd name="T16" fmla="*/ 4 w 110"/>
                  <a:gd name="T17" fmla="*/ 1 h 14"/>
                  <a:gd name="T18" fmla="*/ 4 w 110"/>
                  <a:gd name="T19" fmla="*/ 1 h 14"/>
                  <a:gd name="T20" fmla="*/ 3 w 110"/>
                  <a:gd name="T21" fmla="*/ 1 h 14"/>
                  <a:gd name="T22" fmla="*/ 3 w 110"/>
                  <a:gd name="T23" fmla="*/ 1 h 14"/>
                  <a:gd name="T24" fmla="*/ 2 w 110"/>
                  <a:gd name="T25" fmla="*/ 1 h 14"/>
                  <a:gd name="T26" fmla="*/ 1 w 110"/>
                  <a:gd name="T27" fmla="*/ 1 h 14"/>
                  <a:gd name="T28" fmla="*/ 1 w 110"/>
                  <a:gd name="T29" fmla="*/ 1 h 14"/>
                  <a:gd name="T30" fmla="*/ 1 w 110"/>
                  <a:gd name="T31" fmla="*/ 1 h 14"/>
                  <a:gd name="T32" fmla="*/ 0 w 110"/>
                  <a:gd name="T33" fmla="*/ 1 h 1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10" h="14">
                    <a:moveTo>
                      <a:pt x="0" y="9"/>
                    </a:moveTo>
                    <a:lnTo>
                      <a:pt x="5" y="6"/>
                    </a:lnTo>
                    <a:lnTo>
                      <a:pt x="14" y="3"/>
                    </a:lnTo>
                    <a:lnTo>
                      <a:pt x="29" y="1"/>
                    </a:lnTo>
                    <a:lnTo>
                      <a:pt x="46" y="0"/>
                    </a:lnTo>
                    <a:lnTo>
                      <a:pt x="65" y="0"/>
                    </a:lnTo>
                    <a:lnTo>
                      <a:pt x="82" y="2"/>
                    </a:lnTo>
                    <a:lnTo>
                      <a:pt x="98" y="7"/>
                    </a:lnTo>
                    <a:lnTo>
                      <a:pt x="110" y="14"/>
                    </a:lnTo>
                    <a:lnTo>
                      <a:pt x="99" y="12"/>
                    </a:lnTo>
                    <a:lnTo>
                      <a:pt x="84" y="12"/>
                    </a:lnTo>
                    <a:lnTo>
                      <a:pt x="66" y="14"/>
                    </a:lnTo>
                    <a:lnTo>
                      <a:pt x="48" y="14"/>
                    </a:lnTo>
                    <a:lnTo>
                      <a:pt x="30" y="14"/>
                    </a:lnTo>
                    <a:lnTo>
                      <a:pt x="14" y="14"/>
                    </a:lnTo>
                    <a:lnTo>
                      <a:pt x="4" y="11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9" name="Freeform 27"/>
              <p:cNvSpPr/>
              <p:nvPr/>
            </p:nvSpPr>
            <p:spPr bwMode="auto">
              <a:xfrm>
                <a:off x="2714" y="638"/>
                <a:ext cx="44" cy="7"/>
              </a:xfrm>
              <a:custGeom>
                <a:avLst/>
                <a:gdLst>
                  <a:gd name="T0" fmla="*/ 0 w 89"/>
                  <a:gd name="T1" fmla="*/ 1 h 14"/>
                  <a:gd name="T2" fmla="*/ 0 w 89"/>
                  <a:gd name="T3" fmla="*/ 1 h 14"/>
                  <a:gd name="T4" fmla="*/ 0 w 89"/>
                  <a:gd name="T5" fmla="*/ 0 h 14"/>
                  <a:gd name="T6" fmla="*/ 0 w 89"/>
                  <a:gd name="T7" fmla="*/ 0 h 14"/>
                  <a:gd name="T8" fmla="*/ 1 w 89"/>
                  <a:gd name="T9" fmla="*/ 1 h 14"/>
                  <a:gd name="T10" fmla="*/ 1 w 89"/>
                  <a:gd name="T11" fmla="*/ 1 h 14"/>
                  <a:gd name="T12" fmla="*/ 2 w 89"/>
                  <a:gd name="T13" fmla="*/ 1 h 14"/>
                  <a:gd name="T14" fmla="*/ 2 w 89"/>
                  <a:gd name="T15" fmla="*/ 1 h 14"/>
                  <a:gd name="T16" fmla="*/ 2 w 89"/>
                  <a:gd name="T17" fmla="*/ 1 h 14"/>
                  <a:gd name="T18" fmla="*/ 2 w 89"/>
                  <a:gd name="T19" fmla="*/ 1 h 14"/>
                  <a:gd name="T20" fmla="*/ 2 w 89"/>
                  <a:gd name="T21" fmla="*/ 1 h 14"/>
                  <a:gd name="T22" fmla="*/ 1 w 89"/>
                  <a:gd name="T23" fmla="*/ 1 h 14"/>
                  <a:gd name="T24" fmla="*/ 1 w 89"/>
                  <a:gd name="T25" fmla="*/ 1 h 14"/>
                  <a:gd name="T26" fmla="*/ 0 w 89"/>
                  <a:gd name="T27" fmla="*/ 1 h 14"/>
                  <a:gd name="T28" fmla="*/ 0 w 89"/>
                  <a:gd name="T29" fmla="*/ 1 h 14"/>
                  <a:gd name="T30" fmla="*/ 0 w 89"/>
                  <a:gd name="T31" fmla="*/ 1 h 14"/>
                  <a:gd name="T32" fmla="*/ 0 w 89"/>
                  <a:gd name="T33" fmla="*/ 1 h 1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9" h="14">
                    <a:moveTo>
                      <a:pt x="0" y="4"/>
                    </a:moveTo>
                    <a:lnTo>
                      <a:pt x="4" y="2"/>
                    </a:lnTo>
                    <a:lnTo>
                      <a:pt x="13" y="0"/>
                    </a:lnTo>
                    <a:lnTo>
                      <a:pt x="27" y="0"/>
                    </a:lnTo>
                    <a:lnTo>
                      <a:pt x="43" y="1"/>
                    </a:lnTo>
                    <a:lnTo>
                      <a:pt x="58" y="3"/>
                    </a:lnTo>
                    <a:lnTo>
                      <a:pt x="73" y="6"/>
                    </a:lnTo>
                    <a:lnTo>
                      <a:pt x="83" y="9"/>
                    </a:lnTo>
                    <a:lnTo>
                      <a:pt x="89" y="14"/>
                    </a:lnTo>
                    <a:lnTo>
                      <a:pt x="81" y="13"/>
                    </a:lnTo>
                    <a:lnTo>
                      <a:pt x="69" y="13"/>
                    </a:lnTo>
                    <a:lnTo>
                      <a:pt x="55" y="11"/>
                    </a:lnTo>
                    <a:lnTo>
                      <a:pt x="40" y="10"/>
                    </a:lnTo>
                    <a:lnTo>
                      <a:pt x="27" y="10"/>
                    </a:lnTo>
                    <a:lnTo>
                      <a:pt x="14" y="8"/>
                    </a:lnTo>
                    <a:lnTo>
                      <a:pt x="5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0" name="Freeform 28"/>
              <p:cNvSpPr/>
              <p:nvPr/>
            </p:nvSpPr>
            <p:spPr bwMode="auto">
              <a:xfrm>
                <a:off x="2729" y="652"/>
                <a:ext cx="27" cy="7"/>
              </a:xfrm>
              <a:custGeom>
                <a:avLst/>
                <a:gdLst>
                  <a:gd name="T0" fmla="*/ 0 w 55"/>
                  <a:gd name="T1" fmla="*/ 1 h 14"/>
                  <a:gd name="T2" fmla="*/ 0 w 55"/>
                  <a:gd name="T3" fmla="*/ 1 h 14"/>
                  <a:gd name="T4" fmla="*/ 0 w 55"/>
                  <a:gd name="T5" fmla="*/ 1 h 14"/>
                  <a:gd name="T6" fmla="*/ 0 w 55"/>
                  <a:gd name="T7" fmla="*/ 1 h 14"/>
                  <a:gd name="T8" fmla="*/ 0 w 55"/>
                  <a:gd name="T9" fmla="*/ 1 h 14"/>
                  <a:gd name="T10" fmla="*/ 1 w 55"/>
                  <a:gd name="T11" fmla="*/ 0 h 14"/>
                  <a:gd name="T12" fmla="*/ 1 w 55"/>
                  <a:gd name="T13" fmla="*/ 1 h 14"/>
                  <a:gd name="T14" fmla="*/ 1 w 55"/>
                  <a:gd name="T15" fmla="*/ 1 h 14"/>
                  <a:gd name="T16" fmla="*/ 1 w 55"/>
                  <a:gd name="T17" fmla="*/ 1 h 14"/>
                  <a:gd name="T18" fmla="*/ 1 w 55"/>
                  <a:gd name="T19" fmla="*/ 1 h 14"/>
                  <a:gd name="T20" fmla="*/ 1 w 55"/>
                  <a:gd name="T21" fmla="*/ 1 h 14"/>
                  <a:gd name="T22" fmla="*/ 0 w 55"/>
                  <a:gd name="T23" fmla="*/ 1 h 14"/>
                  <a:gd name="T24" fmla="*/ 0 w 55"/>
                  <a:gd name="T25" fmla="*/ 1 h 14"/>
                  <a:gd name="T26" fmla="*/ 0 w 55"/>
                  <a:gd name="T27" fmla="*/ 1 h 14"/>
                  <a:gd name="T28" fmla="*/ 0 w 55"/>
                  <a:gd name="T29" fmla="*/ 1 h 14"/>
                  <a:gd name="T30" fmla="*/ 0 w 55"/>
                  <a:gd name="T31" fmla="*/ 1 h 14"/>
                  <a:gd name="T32" fmla="*/ 0 w 55"/>
                  <a:gd name="T33" fmla="*/ 1 h 1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5" h="14">
                    <a:moveTo>
                      <a:pt x="0" y="11"/>
                    </a:moveTo>
                    <a:lnTo>
                      <a:pt x="2" y="9"/>
                    </a:lnTo>
                    <a:lnTo>
                      <a:pt x="8" y="5"/>
                    </a:lnTo>
                    <a:lnTo>
                      <a:pt x="15" y="3"/>
                    </a:lnTo>
                    <a:lnTo>
                      <a:pt x="24" y="1"/>
                    </a:lnTo>
                    <a:lnTo>
                      <a:pt x="35" y="0"/>
                    </a:lnTo>
                    <a:lnTo>
                      <a:pt x="44" y="1"/>
                    </a:lnTo>
                    <a:lnTo>
                      <a:pt x="51" y="2"/>
                    </a:lnTo>
                    <a:lnTo>
                      <a:pt x="55" y="6"/>
                    </a:lnTo>
                    <a:lnTo>
                      <a:pt x="48" y="5"/>
                    </a:lnTo>
                    <a:lnTo>
                      <a:pt x="39" y="5"/>
                    </a:lnTo>
                    <a:lnTo>
                      <a:pt x="30" y="8"/>
                    </a:lnTo>
                    <a:lnTo>
                      <a:pt x="21" y="10"/>
                    </a:lnTo>
                    <a:lnTo>
                      <a:pt x="13" y="13"/>
                    </a:lnTo>
                    <a:lnTo>
                      <a:pt x="6" y="14"/>
                    </a:lnTo>
                    <a:lnTo>
                      <a:pt x="1" y="14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1" name="Freeform 29"/>
              <p:cNvSpPr/>
              <p:nvPr/>
            </p:nvSpPr>
            <p:spPr bwMode="auto">
              <a:xfrm>
                <a:off x="2688" y="522"/>
                <a:ext cx="27" cy="11"/>
              </a:xfrm>
              <a:custGeom>
                <a:avLst/>
                <a:gdLst>
                  <a:gd name="T0" fmla="*/ 2 w 54"/>
                  <a:gd name="T1" fmla="*/ 0 h 23"/>
                  <a:gd name="T2" fmla="*/ 2 w 54"/>
                  <a:gd name="T3" fmla="*/ 0 h 23"/>
                  <a:gd name="T4" fmla="*/ 2 w 54"/>
                  <a:gd name="T5" fmla="*/ 0 h 23"/>
                  <a:gd name="T6" fmla="*/ 2 w 54"/>
                  <a:gd name="T7" fmla="*/ 0 h 23"/>
                  <a:gd name="T8" fmla="*/ 1 w 54"/>
                  <a:gd name="T9" fmla="*/ 0 h 23"/>
                  <a:gd name="T10" fmla="*/ 1 w 54"/>
                  <a:gd name="T11" fmla="*/ 0 h 23"/>
                  <a:gd name="T12" fmla="*/ 1 w 54"/>
                  <a:gd name="T13" fmla="*/ 0 h 23"/>
                  <a:gd name="T14" fmla="*/ 0 w 54"/>
                  <a:gd name="T15" fmla="*/ 0 h 23"/>
                  <a:gd name="T16" fmla="*/ 0 w 54"/>
                  <a:gd name="T17" fmla="*/ 0 h 23"/>
                  <a:gd name="T18" fmla="*/ 1 w 54"/>
                  <a:gd name="T19" fmla="*/ 0 h 23"/>
                  <a:gd name="T20" fmla="*/ 1 w 54"/>
                  <a:gd name="T21" fmla="*/ 0 h 23"/>
                  <a:gd name="T22" fmla="*/ 1 w 54"/>
                  <a:gd name="T23" fmla="*/ 0 h 23"/>
                  <a:gd name="T24" fmla="*/ 1 w 54"/>
                  <a:gd name="T25" fmla="*/ 0 h 23"/>
                  <a:gd name="T26" fmla="*/ 2 w 54"/>
                  <a:gd name="T27" fmla="*/ 0 h 23"/>
                  <a:gd name="T28" fmla="*/ 2 w 54"/>
                  <a:gd name="T29" fmla="*/ 0 h 23"/>
                  <a:gd name="T30" fmla="*/ 2 w 54"/>
                  <a:gd name="T31" fmla="*/ 0 h 23"/>
                  <a:gd name="T32" fmla="*/ 2 w 54"/>
                  <a:gd name="T33" fmla="*/ 0 h 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23">
                    <a:moveTo>
                      <a:pt x="54" y="23"/>
                    </a:moveTo>
                    <a:lnTo>
                      <a:pt x="50" y="22"/>
                    </a:lnTo>
                    <a:lnTo>
                      <a:pt x="42" y="21"/>
                    </a:lnTo>
                    <a:lnTo>
                      <a:pt x="33" y="20"/>
                    </a:lnTo>
                    <a:lnTo>
                      <a:pt x="22" y="17"/>
                    </a:lnTo>
                    <a:lnTo>
                      <a:pt x="13" y="15"/>
                    </a:lnTo>
                    <a:lnTo>
                      <a:pt x="5" y="12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10" y="0"/>
                    </a:lnTo>
                    <a:lnTo>
                      <a:pt x="16" y="2"/>
                    </a:lnTo>
                    <a:lnTo>
                      <a:pt x="26" y="7"/>
                    </a:lnTo>
                    <a:lnTo>
                      <a:pt x="34" y="12"/>
                    </a:lnTo>
                    <a:lnTo>
                      <a:pt x="42" y="16"/>
                    </a:lnTo>
                    <a:lnTo>
                      <a:pt x="50" y="21"/>
                    </a:lnTo>
                    <a:lnTo>
                      <a:pt x="54" y="2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2" name="Freeform 30"/>
              <p:cNvSpPr/>
              <p:nvPr/>
            </p:nvSpPr>
            <p:spPr bwMode="auto">
              <a:xfrm>
                <a:off x="2712" y="509"/>
                <a:ext cx="5" cy="26"/>
              </a:xfrm>
              <a:custGeom>
                <a:avLst/>
                <a:gdLst>
                  <a:gd name="T0" fmla="*/ 1 w 10"/>
                  <a:gd name="T1" fmla="*/ 2 h 52"/>
                  <a:gd name="T2" fmla="*/ 1 w 10"/>
                  <a:gd name="T3" fmla="*/ 2 h 52"/>
                  <a:gd name="T4" fmla="*/ 1 w 10"/>
                  <a:gd name="T5" fmla="*/ 1 h 52"/>
                  <a:gd name="T6" fmla="*/ 1 w 10"/>
                  <a:gd name="T7" fmla="*/ 1 h 52"/>
                  <a:gd name="T8" fmla="*/ 1 w 10"/>
                  <a:gd name="T9" fmla="*/ 0 h 52"/>
                  <a:gd name="T10" fmla="*/ 0 w 10"/>
                  <a:gd name="T11" fmla="*/ 1 h 52"/>
                  <a:gd name="T12" fmla="*/ 1 w 10"/>
                  <a:gd name="T13" fmla="*/ 1 h 52"/>
                  <a:gd name="T14" fmla="*/ 1 w 10"/>
                  <a:gd name="T15" fmla="*/ 2 h 52"/>
                  <a:gd name="T16" fmla="*/ 1 w 10"/>
                  <a:gd name="T17" fmla="*/ 2 h 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52">
                    <a:moveTo>
                      <a:pt x="7" y="52"/>
                    </a:moveTo>
                    <a:lnTo>
                      <a:pt x="8" y="41"/>
                    </a:lnTo>
                    <a:lnTo>
                      <a:pt x="10" y="24"/>
                    </a:lnTo>
                    <a:lnTo>
                      <a:pt x="10" y="8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1" y="20"/>
                    </a:lnTo>
                    <a:lnTo>
                      <a:pt x="4" y="38"/>
                    </a:lnTo>
                    <a:lnTo>
                      <a:pt x="7" y="5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3" name="Freeform 31"/>
              <p:cNvSpPr/>
              <p:nvPr/>
            </p:nvSpPr>
            <p:spPr bwMode="auto">
              <a:xfrm>
                <a:off x="2691" y="504"/>
                <a:ext cx="16" cy="23"/>
              </a:xfrm>
              <a:custGeom>
                <a:avLst/>
                <a:gdLst>
                  <a:gd name="T0" fmla="*/ 1 w 31"/>
                  <a:gd name="T1" fmla="*/ 2 h 44"/>
                  <a:gd name="T2" fmla="*/ 1 w 31"/>
                  <a:gd name="T3" fmla="*/ 2 h 44"/>
                  <a:gd name="T4" fmla="*/ 1 w 31"/>
                  <a:gd name="T5" fmla="*/ 1 h 44"/>
                  <a:gd name="T6" fmla="*/ 1 w 31"/>
                  <a:gd name="T7" fmla="*/ 1 h 44"/>
                  <a:gd name="T8" fmla="*/ 1 w 31"/>
                  <a:gd name="T9" fmla="*/ 0 h 44"/>
                  <a:gd name="T10" fmla="*/ 0 w 31"/>
                  <a:gd name="T11" fmla="*/ 1 h 44"/>
                  <a:gd name="T12" fmla="*/ 1 w 31"/>
                  <a:gd name="T13" fmla="*/ 1 h 44"/>
                  <a:gd name="T14" fmla="*/ 1 w 31"/>
                  <a:gd name="T15" fmla="*/ 1 h 44"/>
                  <a:gd name="T16" fmla="*/ 1 w 31"/>
                  <a:gd name="T17" fmla="*/ 1 h 44"/>
                  <a:gd name="T18" fmla="*/ 1 w 31"/>
                  <a:gd name="T19" fmla="*/ 1 h 44"/>
                  <a:gd name="T20" fmla="*/ 1 w 31"/>
                  <a:gd name="T21" fmla="*/ 2 h 44"/>
                  <a:gd name="T22" fmla="*/ 1 w 31"/>
                  <a:gd name="T23" fmla="*/ 2 h 44"/>
                  <a:gd name="T24" fmla="*/ 1 w 31"/>
                  <a:gd name="T25" fmla="*/ 2 h 4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1" h="44">
                    <a:moveTo>
                      <a:pt x="31" y="44"/>
                    </a:moveTo>
                    <a:lnTo>
                      <a:pt x="27" y="35"/>
                    </a:lnTo>
                    <a:lnTo>
                      <a:pt x="20" y="18"/>
                    </a:lnTo>
                    <a:lnTo>
                      <a:pt x="11" y="4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1" y="8"/>
                    </a:lnTo>
                    <a:lnTo>
                      <a:pt x="5" y="13"/>
                    </a:lnTo>
                    <a:lnTo>
                      <a:pt x="9" y="20"/>
                    </a:lnTo>
                    <a:lnTo>
                      <a:pt x="15" y="28"/>
                    </a:lnTo>
                    <a:lnTo>
                      <a:pt x="22" y="35"/>
                    </a:lnTo>
                    <a:lnTo>
                      <a:pt x="28" y="40"/>
                    </a:lnTo>
                    <a:lnTo>
                      <a:pt x="31" y="4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4" name="Freeform 32"/>
              <p:cNvSpPr/>
              <p:nvPr/>
            </p:nvSpPr>
            <p:spPr bwMode="auto">
              <a:xfrm>
                <a:off x="2753" y="650"/>
                <a:ext cx="35" cy="7"/>
              </a:xfrm>
              <a:custGeom>
                <a:avLst/>
                <a:gdLst>
                  <a:gd name="T0" fmla="*/ 0 w 69"/>
                  <a:gd name="T1" fmla="*/ 1 h 15"/>
                  <a:gd name="T2" fmla="*/ 1 w 69"/>
                  <a:gd name="T3" fmla="*/ 1 h 15"/>
                  <a:gd name="T4" fmla="*/ 1 w 69"/>
                  <a:gd name="T5" fmla="*/ 1 h 15"/>
                  <a:gd name="T6" fmla="*/ 1 w 69"/>
                  <a:gd name="T7" fmla="*/ 1 h 15"/>
                  <a:gd name="T8" fmla="*/ 2 w 69"/>
                  <a:gd name="T9" fmla="*/ 0 h 15"/>
                  <a:gd name="T10" fmla="*/ 2 w 69"/>
                  <a:gd name="T11" fmla="*/ 0 h 15"/>
                  <a:gd name="T12" fmla="*/ 2 w 69"/>
                  <a:gd name="T13" fmla="*/ 1 h 15"/>
                  <a:gd name="T14" fmla="*/ 3 w 69"/>
                  <a:gd name="T15" fmla="*/ 1 h 15"/>
                  <a:gd name="T16" fmla="*/ 3 w 69"/>
                  <a:gd name="T17" fmla="*/ 1 h 15"/>
                  <a:gd name="T18" fmla="*/ 3 w 69"/>
                  <a:gd name="T19" fmla="*/ 1 h 15"/>
                  <a:gd name="T20" fmla="*/ 2 w 69"/>
                  <a:gd name="T21" fmla="*/ 1 h 15"/>
                  <a:gd name="T22" fmla="*/ 2 w 69"/>
                  <a:gd name="T23" fmla="*/ 1 h 15"/>
                  <a:gd name="T24" fmla="*/ 2 w 69"/>
                  <a:gd name="T25" fmla="*/ 1 h 15"/>
                  <a:gd name="T26" fmla="*/ 1 w 69"/>
                  <a:gd name="T27" fmla="*/ 1 h 15"/>
                  <a:gd name="T28" fmla="*/ 1 w 69"/>
                  <a:gd name="T29" fmla="*/ 1 h 15"/>
                  <a:gd name="T30" fmla="*/ 1 w 69"/>
                  <a:gd name="T31" fmla="*/ 1 h 15"/>
                  <a:gd name="T32" fmla="*/ 0 w 69"/>
                  <a:gd name="T33" fmla="*/ 1 h 1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9" h="15">
                    <a:moveTo>
                      <a:pt x="0" y="10"/>
                    </a:moveTo>
                    <a:lnTo>
                      <a:pt x="6" y="6"/>
                    </a:lnTo>
                    <a:lnTo>
                      <a:pt x="17" y="4"/>
                    </a:lnTo>
                    <a:lnTo>
                      <a:pt x="27" y="1"/>
                    </a:lnTo>
                    <a:lnTo>
                      <a:pt x="39" y="0"/>
                    </a:lnTo>
                    <a:lnTo>
                      <a:pt x="49" y="0"/>
                    </a:lnTo>
                    <a:lnTo>
                      <a:pt x="58" y="2"/>
                    </a:lnTo>
                    <a:lnTo>
                      <a:pt x="65" y="5"/>
                    </a:lnTo>
                    <a:lnTo>
                      <a:pt x="69" y="9"/>
                    </a:lnTo>
                    <a:lnTo>
                      <a:pt x="67" y="13"/>
                    </a:lnTo>
                    <a:lnTo>
                      <a:pt x="62" y="15"/>
                    </a:lnTo>
                    <a:lnTo>
                      <a:pt x="53" y="15"/>
                    </a:lnTo>
                    <a:lnTo>
                      <a:pt x="41" y="15"/>
                    </a:lnTo>
                    <a:lnTo>
                      <a:pt x="29" y="13"/>
                    </a:lnTo>
                    <a:lnTo>
                      <a:pt x="18" y="12"/>
                    </a:lnTo>
                    <a:lnTo>
                      <a:pt x="8" y="1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5" name="Freeform 33"/>
              <p:cNvSpPr/>
              <p:nvPr/>
            </p:nvSpPr>
            <p:spPr bwMode="auto">
              <a:xfrm>
                <a:off x="2748" y="669"/>
                <a:ext cx="31" cy="14"/>
              </a:xfrm>
              <a:custGeom>
                <a:avLst/>
                <a:gdLst>
                  <a:gd name="T0" fmla="*/ 0 w 63"/>
                  <a:gd name="T1" fmla="*/ 0 h 28"/>
                  <a:gd name="T2" fmla="*/ 0 w 63"/>
                  <a:gd name="T3" fmla="*/ 1 h 28"/>
                  <a:gd name="T4" fmla="*/ 0 w 63"/>
                  <a:gd name="T5" fmla="*/ 1 h 28"/>
                  <a:gd name="T6" fmla="*/ 0 w 63"/>
                  <a:gd name="T7" fmla="*/ 1 h 28"/>
                  <a:gd name="T8" fmla="*/ 1 w 63"/>
                  <a:gd name="T9" fmla="*/ 1 h 28"/>
                  <a:gd name="T10" fmla="*/ 1 w 63"/>
                  <a:gd name="T11" fmla="*/ 1 h 28"/>
                  <a:gd name="T12" fmla="*/ 1 w 63"/>
                  <a:gd name="T13" fmla="*/ 1 h 28"/>
                  <a:gd name="T14" fmla="*/ 1 w 63"/>
                  <a:gd name="T15" fmla="*/ 1 h 28"/>
                  <a:gd name="T16" fmla="*/ 1 w 63"/>
                  <a:gd name="T17" fmla="*/ 1 h 28"/>
                  <a:gd name="T18" fmla="*/ 1 w 63"/>
                  <a:gd name="T19" fmla="*/ 1 h 28"/>
                  <a:gd name="T20" fmla="*/ 1 w 63"/>
                  <a:gd name="T21" fmla="*/ 1 h 28"/>
                  <a:gd name="T22" fmla="*/ 1 w 63"/>
                  <a:gd name="T23" fmla="*/ 1 h 28"/>
                  <a:gd name="T24" fmla="*/ 1 w 63"/>
                  <a:gd name="T25" fmla="*/ 1 h 28"/>
                  <a:gd name="T26" fmla="*/ 0 w 63"/>
                  <a:gd name="T27" fmla="*/ 1 h 28"/>
                  <a:gd name="T28" fmla="*/ 0 w 63"/>
                  <a:gd name="T29" fmla="*/ 1 h 28"/>
                  <a:gd name="T30" fmla="*/ 0 w 63"/>
                  <a:gd name="T31" fmla="*/ 1 h 28"/>
                  <a:gd name="T32" fmla="*/ 0 w 63"/>
                  <a:gd name="T33" fmla="*/ 0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3" h="28">
                    <a:moveTo>
                      <a:pt x="0" y="0"/>
                    </a:moveTo>
                    <a:lnTo>
                      <a:pt x="7" y="1"/>
                    </a:lnTo>
                    <a:lnTo>
                      <a:pt x="15" y="2"/>
                    </a:lnTo>
                    <a:lnTo>
                      <a:pt x="25" y="5"/>
                    </a:lnTo>
                    <a:lnTo>
                      <a:pt x="37" y="8"/>
                    </a:lnTo>
                    <a:lnTo>
                      <a:pt x="46" y="12"/>
                    </a:lnTo>
                    <a:lnTo>
                      <a:pt x="55" y="16"/>
                    </a:lnTo>
                    <a:lnTo>
                      <a:pt x="61" y="21"/>
                    </a:lnTo>
                    <a:lnTo>
                      <a:pt x="63" y="25"/>
                    </a:lnTo>
                    <a:lnTo>
                      <a:pt x="61" y="28"/>
                    </a:lnTo>
                    <a:lnTo>
                      <a:pt x="55" y="28"/>
                    </a:lnTo>
                    <a:lnTo>
                      <a:pt x="46" y="24"/>
                    </a:lnTo>
                    <a:lnTo>
                      <a:pt x="35" y="20"/>
                    </a:lnTo>
                    <a:lnTo>
                      <a:pt x="23" y="14"/>
                    </a:lnTo>
                    <a:lnTo>
                      <a:pt x="13" y="8"/>
                    </a:lnTo>
                    <a:lnTo>
                      <a:pt x="5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6" name="Freeform 34"/>
              <p:cNvSpPr/>
              <p:nvPr/>
            </p:nvSpPr>
            <p:spPr bwMode="auto">
              <a:xfrm>
                <a:off x="2757" y="637"/>
                <a:ext cx="31" cy="8"/>
              </a:xfrm>
              <a:custGeom>
                <a:avLst/>
                <a:gdLst>
                  <a:gd name="T0" fmla="*/ 0 w 64"/>
                  <a:gd name="T1" fmla="*/ 1 h 15"/>
                  <a:gd name="T2" fmla="*/ 0 w 64"/>
                  <a:gd name="T3" fmla="*/ 1 h 15"/>
                  <a:gd name="T4" fmla="*/ 0 w 64"/>
                  <a:gd name="T5" fmla="*/ 1 h 15"/>
                  <a:gd name="T6" fmla="*/ 0 w 64"/>
                  <a:gd name="T7" fmla="*/ 1 h 15"/>
                  <a:gd name="T8" fmla="*/ 0 w 64"/>
                  <a:gd name="T9" fmla="*/ 0 h 15"/>
                  <a:gd name="T10" fmla="*/ 1 w 64"/>
                  <a:gd name="T11" fmla="*/ 0 h 15"/>
                  <a:gd name="T12" fmla="*/ 1 w 64"/>
                  <a:gd name="T13" fmla="*/ 1 h 15"/>
                  <a:gd name="T14" fmla="*/ 1 w 64"/>
                  <a:gd name="T15" fmla="*/ 1 h 15"/>
                  <a:gd name="T16" fmla="*/ 1 w 64"/>
                  <a:gd name="T17" fmla="*/ 1 h 15"/>
                  <a:gd name="T18" fmla="*/ 1 w 64"/>
                  <a:gd name="T19" fmla="*/ 1 h 15"/>
                  <a:gd name="T20" fmla="*/ 1 w 64"/>
                  <a:gd name="T21" fmla="*/ 1 h 15"/>
                  <a:gd name="T22" fmla="*/ 1 w 64"/>
                  <a:gd name="T23" fmla="*/ 1 h 15"/>
                  <a:gd name="T24" fmla="*/ 1 w 64"/>
                  <a:gd name="T25" fmla="*/ 1 h 15"/>
                  <a:gd name="T26" fmla="*/ 0 w 64"/>
                  <a:gd name="T27" fmla="*/ 1 h 15"/>
                  <a:gd name="T28" fmla="*/ 0 w 64"/>
                  <a:gd name="T29" fmla="*/ 1 h 15"/>
                  <a:gd name="T30" fmla="*/ 0 w 64"/>
                  <a:gd name="T31" fmla="*/ 1 h 15"/>
                  <a:gd name="T32" fmla="*/ 0 w 64"/>
                  <a:gd name="T33" fmla="*/ 1 h 1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4" h="15">
                    <a:moveTo>
                      <a:pt x="0" y="15"/>
                    </a:moveTo>
                    <a:lnTo>
                      <a:pt x="3" y="10"/>
                    </a:lnTo>
                    <a:lnTo>
                      <a:pt x="10" y="5"/>
                    </a:lnTo>
                    <a:lnTo>
                      <a:pt x="19" y="2"/>
                    </a:lnTo>
                    <a:lnTo>
                      <a:pt x="29" y="0"/>
                    </a:lnTo>
                    <a:lnTo>
                      <a:pt x="41" y="0"/>
                    </a:lnTo>
                    <a:lnTo>
                      <a:pt x="51" y="1"/>
                    </a:lnTo>
                    <a:lnTo>
                      <a:pt x="59" y="3"/>
                    </a:lnTo>
                    <a:lnTo>
                      <a:pt x="64" y="7"/>
                    </a:lnTo>
                    <a:lnTo>
                      <a:pt x="64" y="10"/>
                    </a:lnTo>
                    <a:lnTo>
                      <a:pt x="59" y="12"/>
                    </a:lnTo>
                    <a:lnTo>
                      <a:pt x="52" y="14"/>
                    </a:lnTo>
                    <a:lnTo>
                      <a:pt x="42" y="14"/>
                    </a:lnTo>
                    <a:lnTo>
                      <a:pt x="30" y="14"/>
                    </a:lnTo>
                    <a:lnTo>
                      <a:pt x="19" y="14"/>
                    </a:lnTo>
                    <a:lnTo>
                      <a:pt x="9" y="14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7" name="Freeform 35"/>
              <p:cNvSpPr/>
              <p:nvPr/>
            </p:nvSpPr>
            <p:spPr bwMode="auto">
              <a:xfrm>
                <a:off x="2757" y="624"/>
                <a:ext cx="34" cy="9"/>
              </a:xfrm>
              <a:custGeom>
                <a:avLst/>
                <a:gdLst>
                  <a:gd name="T0" fmla="*/ 0 w 66"/>
                  <a:gd name="T1" fmla="*/ 0 h 20"/>
                  <a:gd name="T2" fmla="*/ 1 w 66"/>
                  <a:gd name="T3" fmla="*/ 0 h 20"/>
                  <a:gd name="T4" fmla="*/ 1 w 66"/>
                  <a:gd name="T5" fmla="*/ 0 h 20"/>
                  <a:gd name="T6" fmla="*/ 1 w 66"/>
                  <a:gd name="T7" fmla="*/ 0 h 20"/>
                  <a:gd name="T8" fmla="*/ 2 w 66"/>
                  <a:gd name="T9" fmla="*/ 0 h 20"/>
                  <a:gd name="T10" fmla="*/ 2 w 66"/>
                  <a:gd name="T11" fmla="*/ 0 h 20"/>
                  <a:gd name="T12" fmla="*/ 2 w 66"/>
                  <a:gd name="T13" fmla="*/ 0 h 20"/>
                  <a:gd name="T14" fmla="*/ 2 w 66"/>
                  <a:gd name="T15" fmla="*/ 0 h 20"/>
                  <a:gd name="T16" fmla="*/ 3 w 66"/>
                  <a:gd name="T17" fmla="*/ 0 h 20"/>
                  <a:gd name="T18" fmla="*/ 3 w 66"/>
                  <a:gd name="T19" fmla="*/ 0 h 20"/>
                  <a:gd name="T20" fmla="*/ 2 w 66"/>
                  <a:gd name="T21" fmla="*/ 0 h 20"/>
                  <a:gd name="T22" fmla="*/ 2 w 66"/>
                  <a:gd name="T23" fmla="*/ 0 h 20"/>
                  <a:gd name="T24" fmla="*/ 2 w 66"/>
                  <a:gd name="T25" fmla="*/ 0 h 20"/>
                  <a:gd name="T26" fmla="*/ 2 w 66"/>
                  <a:gd name="T27" fmla="*/ 0 h 20"/>
                  <a:gd name="T28" fmla="*/ 1 w 66"/>
                  <a:gd name="T29" fmla="*/ 0 h 20"/>
                  <a:gd name="T30" fmla="*/ 1 w 66"/>
                  <a:gd name="T31" fmla="*/ 0 h 20"/>
                  <a:gd name="T32" fmla="*/ 0 w 66"/>
                  <a:gd name="T33" fmla="*/ 0 h 2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6" h="20">
                    <a:moveTo>
                      <a:pt x="0" y="20"/>
                    </a:moveTo>
                    <a:lnTo>
                      <a:pt x="4" y="14"/>
                    </a:lnTo>
                    <a:lnTo>
                      <a:pt x="11" y="9"/>
                    </a:lnTo>
                    <a:lnTo>
                      <a:pt x="21" y="5"/>
                    </a:lnTo>
                    <a:lnTo>
                      <a:pt x="33" y="2"/>
                    </a:lnTo>
                    <a:lnTo>
                      <a:pt x="43" y="0"/>
                    </a:lnTo>
                    <a:lnTo>
                      <a:pt x="54" y="0"/>
                    </a:lnTo>
                    <a:lnTo>
                      <a:pt x="62" y="1"/>
                    </a:lnTo>
                    <a:lnTo>
                      <a:pt x="66" y="5"/>
                    </a:lnTo>
                    <a:lnTo>
                      <a:pt x="66" y="8"/>
                    </a:lnTo>
                    <a:lnTo>
                      <a:pt x="62" y="9"/>
                    </a:lnTo>
                    <a:lnTo>
                      <a:pt x="55" y="12"/>
                    </a:lnTo>
                    <a:lnTo>
                      <a:pt x="45" y="13"/>
                    </a:lnTo>
                    <a:lnTo>
                      <a:pt x="33" y="14"/>
                    </a:lnTo>
                    <a:lnTo>
                      <a:pt x="20" y="15"/>
                    </a:lnTo>
                    <a:lnTo>
                      <a:pt x="9" y="17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8" name="Freeform 36"/>
              <p:cNvSpPr/>
              <p:nvPr/>
            </p:nvSpPr>
            <p:spPr bwMode="auto">
              <a:xfrm>
                <a:off x="2756" y="610"/>
                <a:ext cx="32" cy="14"/>
              </a:xfrm>
              <a:custGeom>
                <a:avLst/>
                <a:gdLst>
                  <a:gd name="T0" fmla="*/ 0 w 65"/>
                  <a:gd name="T1" fmla="*/ 1 h 26"/>
                  <a:gd name="T2" fmla="*/ 0 w 65"/>
                  <a:gd name="T3" fmla="*/ 1 h 26"/>
                  <a:gd name="T4" fmla="*/ 0 w 65"/>
                  <a:gd name="T5" fmla="*/ 1 h 26"/>
                  <a:gd name="T6" fmla="*/ 0 w 65"/>
                  <a:gd name="T7" fmla="*/ 1 h 26"/>
                  <a:gd name="T8" fmla="*/ 1 w 65"/>
                  <a:gd name="T9" fmla="*/ 1 h 26"/>
                  <a:gd name="T10" fmla="*/ 1 w 65"/>
                  <a:gd name="T11" fmla="*/ 1 h 26"/>
                  <a:gd name="T12" fmla="*/ 1 w 65"/>
                  <a:gd name="T13" fmla="*/ 0 h 26"/>
                  <a:gd name="T14" fmla="*/ 1 w 65"/>
                  <a:gd name="T15" fmla="*/ 1 h 26"/>
                  <a:gd name="T16" fmla="*/ 2 w 65"/>
                  <a:gd name="T17" fmla="*/ 1 h 26"/>
                  <a:gd name="T18" fmla="*/ 2 w 65"/>
                  <a:gd name="T19" fmla="*/ 1 h 26"/>
                  <a:gd name="T20" fmla="*/ 1 w 65"/>
                  <a:gd name="T21" fmla="*/ 1 h 26"/>
                  <a:gd name="T22" fmla="*/ 1 w 65"/>
                  <a:gd name="T23" fmla="*/ 1 h 26"/>
                  <a:gd name="T24" fmla="*/ 1 w 65"/>
                  <a:gd name="T25" fmla="*/ 1 h 26"/>
                  <a:gd name="T26" fmla="*/ 0 w 65"/>
                  <a:gd name="T27" fmla="*/ 1 h 26"/>
                  <a:gd name="T28" fmla="*/ 0 w 65"/>
                  <a:gd name="T29" fmla="*/ 1 h 26"/>
                  <a:gd name="T30" fmla="*/ 0 w 65"/>
                  <a:gd name="T31" fmla="*/ 1 h 26"/>
                  <a:gd name="T32" fmla="*/ 0 w 65"/>
                  <a:gd name="T33" fmla="*/ 1 h 2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5" h="26">
                    <a:moveTo>
                      <a:pt x="0" y="26"/>
                    </a:moveTo>
                    <a:lnTo>
                      <a:pt x="6" y="19"/>
                    </a:lnTo>
                    <a:lnTo>
                      <a:pt x="14" y="13"/>
                    </a:lnTo>
                    <a:lnTo>
                      <a:pt x="24" y="8"/>
                    </a:lnTo>
                    <a:lnTo>
                      <a:pt x="35" y="4"/>
                    </a:lnTo>
                    <a:lnTo>
                      <a:pt x="45" y="1"/>
                    </a:lnTo>
                    <a:lnTo>
                      <a:pt x="54" y="0"/>
                    </a:lnTo>
                    <a:lnTo>
                      <a:pt x="61" y="1"/>
                    </a:lnTo>
                    <a:lnTo>
                      <a:pt x="65" y="3"/>
                    </a:lnTo>
                    <a:lnTo>
                      <a:pt x="64" y="6"/>
                    </a:lnTo>
                    <a:lnTo>
                      <a:pt x="59" y="10"/>
                    </a:lnTo>
                    <a:lnTo>
                      <a:pt x="51" y="13"/>
                    </a:lnTo>
                    <a:lnTo>
                      <a:pt x="41" y="16"/>
                    </a:lnTo>
                    <a:lnTo>
                      <a:pt x="30" y="18"/>
                    </a:lnTo>
                    <a:lnTo>
                      <a:pt x="19" y="20"/>
                    </a:lnTo>
                    <a:lnTo>
                      <a:pt x="8" y="23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9" name="Freeform 37"/>
              <p:cNvSpPr/>
              <p:nvPr/>
            </p:nvSpPr>
            <p:spPr bwMode="auto">
              <a:xfrm>
                <a:off x="2754" y="591"/>
                <a:ext cx="33" cy="20"/>
              </a:xfrm>
              <a:custGeom>
                <a:avLst/>
                <a:gdLst>
                  <a:gd name="T0" fmla="*/ 0 w 66"/>
                  <a:gd name="T1" fmla="*/ 2 h 40"/>
                  <a:gd name="T2" fmla="*/ 1 w 66"/>
                  <a:gd name="T3" fmla="*/ 2 h 40"/>
                  <a:gd name="T4" fmla="*/ 1 w 66"/>
                  <a:gd name="T5" fmla="*/ 1 h 40"/>
                  <a:gd name="T6" fmla="*/ 1 w 66"/>
                  <a:gd name="T7" fmla="*/ 1 h 40"/>
                  <a:gd name="T8" fmla="*/ 2 w 66"/>
                  <a:gd name="T9" fmla="*/ 1 h 40"/>
                  <a:gd name="T10" fmla="*/ 2 w 66"/>
                  <a:gd name="T11" fmla="*/ 1 h 40"/>
                  <a:gd name="T12" fmla="*/ 2 w 66"/>
                  <a:gd name="T13" fmla="*/ 1 h 40"/>
                  <a:gd name="T14" fmla="*/ 2 w 66"/>
                  <a:gd name="T15" fmla="*/ 0 h 40"/>
                  <a:gd name="T16" fmla="*/ 3 w 66"/>
                  <a:gd name="T17" fmla="*/ 1 h 40"/>
                  <a:gd name="T18" fmla="*/ 3 w 66"/>
                  <a:gd name="T19" fmla="*/ 1 h 40"/>
                  <a:gd name="T20" fmla="*/ 2 w 66"/>
                  <a:gd name="T21" fmla="*/ 1 h 40"/>
                  <a:gd name="T22" fmla="*/ 2 w 66"/>
                  <a:gd name="T23" fmla="*/ 1 h 40"/>
                  <a:gd name="T24" fmla="*/ 2 w 66"/>
                  <a:gd name="T25" fmla="*/ 1 h 40"/>
                  <a:gd name="T26" fmla="*/ 1 w 66"/>
                  <a:gd name="T27" fmla="*/ 1 h 40"/>
                  <a:gd name="T28" fmla="*/ 1 w 66"/>
                  <a:gd name="T29" fmla="*/ 1 h 40"/>
                  <a:gd name="T30" fmla="*/ 1 w 66"/>
                  <a:gd name="T31" fmla="*/ 2 h 40"/>
                  <a:gd name="T32" fmla="*/ 0 w 66"/>
                  <a:gd name="T33" fmla="*/ 2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6" h="40">
                    <a:moveTo>
                      <a:pt x="0" y="40"/>
                    </a:moveTo>
                    <a:lnTo>
                      <a:pt x="7" y="33"/>
                    </a:lnTo>
                    <a:lnTo>
                      <a:pt x="16" y="26"/>
                    </a:lnTo>
                    <a:lnTo>
                      <a:pt x="25" y="18"/>
                    </a:lnTo>
                    <a:lnTo>
                      <a:pt x="37" y="11"/>
                    </a:lnTo>
                    <a:lnTo>
                      <a:pt x="46" y="4"/>
                    </a:lnTo>
                    <a:lnTo>
                      <a:pt x="55" y="1"/>
                    </a:lnTo>
                    <a:lnTo>
                      <a:pt x="62" y="0"/>
                    </a:lnTo>
                    <a:lnTo>
                      <a:pt x="66" y="3"/>
                    </a:lnTo>
                    <a:lnTo>
                      <a:pt x="66" y="9"/>
                    </a:lnTo>
                    <a:lnTo>
                      <a:pt x="61" y="13"/>
                    </a:lnTo>
                    <a:lnTo>
                      <a:pt x="52" y="18"/>
                    </a:lnTo>
                    <a:lnTo>
                      <a:pt x="40" y="23"/>
                    </a:lnTo>
                    <a:lnTo>
                      <a:pt x="28" y="27"/>
                    </a:lnTo>
                    <a:lnTo>
                      <a:pt x="17" y="32"/>
                    </a:lnTo>
                    <a:lnTo>
                      <a:pt x="7" y="36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0" name="Freeform 38"/>
              <p:cNvSpPr/>
              <p:nvPr/>
            </p:nvSpPr>
            <p:spPr bwMode="auto">
              <a:xfrm>
                <a:off x="2749" y="571"/>
                <a:ext cx="33" cy="27"/>
              </a:xfrm>
              <a:custGeom>
                <a:avLst/>
                <a:gdLst>
                  <a:gd name="T0" fmla="*/ 0 w 67"/>
                  <a:gd name="T1" fmla="*/ 2 h 54"/>
                  <a:gd name="T2" fmla="*/ 0 w 67"/>
                  <a:gd name="T3" fmla="*/ 2 h 54"/>
                  <a:gd name="T4" fmla="*/ 0 w 67"/>
                  <a:gd name="T5" fmla="*/ 2 h 54"/>
                  <a:gd name="T6" fmla="*/ 0 w 67"/>
                  <a:gd name="T7" fmla="*/ 1 h 54"/>
                  <a:gd name="T8" fmla="*/ 1 w 67"/>
                  <a:gd name="T9" fmla="*/ 1 h 54"/>
                  <a:gd name="T10" fmla="*/ 1 w 67"/>
                  <a:gd name="T11" fmla="*/ 1 h 54"/>
                  <a:gd name="T12" fmla="*/ 1 w 67"/>
                  <a:gd name="T13" fmla="*/ 1 h 54"/>
                  <a:gd name="T14" fmla="*/ 2 w 67"/>
                  <a:gd name="T15" fmla="*/ 0 h 54"/>
                  <a:gd name="T16" fmla="*/ 2 w 67"/>
                  <a:gd name="T17" fmla="*/ 1 h 54"/>
                  <a:gd name="T18" fmla="*/ 2 w 67"/>
                  <a:gd name="T19" fmla="*/ 1 h 54"/>
                  <a:gd name="T20" fmla="*/ 1 w 67"/>
                  <a:gd name="T21" fmla="*/ 1 h 54"/>
                  <a:gd name="T22" fmla="*/ 1 w 67"/>
                  <a:gd name="T23" fmla="*/ 1 h 54"/>
                  <a:gd name="T24" fmla="*/ 1 w 67"/>
                  <a:gd name="T25" fmla="*/ 1 h 54"/>
                  <a:gd name="T26" fmla="*/ 0 w 67"/>
                  <a:gd name="T27" fmla="*/ 2 h 54"/>
                  <a:gd name="T28" fmla="*/ 0 w 67"/>
                  <a:gd name="T29" fmla="*/ 2 h 54"/>
                  <a:gd name="T30" fmla="*/ 0 w 67"/>
                  <a:gd name="T31" fmla="*/ 2 h 54"/>
                  <a:gd name="T32" fmla="*/ 0 w 67"/>
                  <a:gd name="T33" fmla="*/ 2 h 5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7" h="54">
                    <a:moveTo>
                      <a:pt x="0" y="54"/>
                    </a:moveTo>
                    <a:lnTo>
                      <a:pt x="6" y="47"/>
                    </a:lnTo>
                    <a:lnTo>
                      <a:pt x="14" y="38"/>
                    </a:lnTo>
                    <a:lnTo>
                      <a:pt x="25" y="28"/>
                    </a:lnTo>
                    <a:lnTo>
                      <a:pt x="36" y="17"/>
                    </a:lnTo>
                    <a:lnTo>
                      <a:pt x="46" y="9"/>
                    </a:lnTo>
                    <a:lnTo>
                      <a:pt x="57" y="2"/>
                    </a:lnTo>
                    <a:lnTo>
                      <a:pt x="64" y="0"/>
                    </a:lnTo>
                    <a:lnTo>
                      <a:pt x="67" y="2"/>
                    </a:lnTo>
                    <a:lnTo>
                      <a:pt x="66" y="8"/>
                    </a:lnTo>
                    <a:lnTo>
                      <a:pt x="59" y="16"/>
                    </a:lnTo>
                    <a:lnTo>
                      <a:pt x="50" y="23"/>
                    </a:lnTo>
                    <a:lnTo>
                      <a:pt x="38" y="31"/>
                    </a:lnTo>
                    <a:lnTo>
                      <a:pt x="26" y="38"/>
                    </a:lnTo>
                    <a:lnTo>
                      <a:pt x="14" y="45"/>
                    </a:lnTo>
                    <a:lnTo>
                      <a:pt x="6" y="51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1" name="Freeform 39"/>
              <p:cNvSpPr/>
              <p:nvPr/>
            </p:nvSpPr>
            <p:spPr bwMode="auto">
              <a:xfrm>
                <a:off x="2743" y="550"/>
                <a:ext cx="35" cy="31"/>
              </a:xfrm>
              <a:custGeom>
                <a:avLst/>
                <a:gdLst>
                  <a:gd name="T0" fmla="*/ 0 w 69"/>
                  <a:gd name="T1" fmla="*/ 2 h 61"/>
                  <a:gd name="T2" fmla="*/ 1 w 69"/>
                  <a:gd name="T3" fmla="*/ 2 h 61"/>
                  <a:gd name="T4" fmla="*/ 1 w 69"/>
                  <a:gd name="T5" fmla="*/ 2 h 61"/>
                  <a:gd name="T6" fmla="*/ 1 w 69"/>
                  <a:gd name="T7" fmla="*/ 1 h 61"/>
                  <a:gd name="T8" fmla="*/ 2 w 69"/>
                  <a:gd name="T9" fmla="*/ 1 h 61"/>
                  <a:gd name="T10" fmla="*/ 2 w 69"/>
                  <a:gd name="T11" fmla="*/ 1 h 61"/>
                  <a:gd name="T12" fmla="*/ 2 w 69"/>
                  <a:gd name="T13" fmla="*/ 1 h 61"/>
                  <a:gd name="T14" fmla="*/ 2 w 69"/>
                  <a:gd name="T15" fmla="*/ 0 h 61"/>
                  <a:gd name="T16" fmla="*/ 3 w 69"/>
                  <a:gd name="T17" fmla="*/ 1 h 61"/>
                  <a:gd name="T18" fmla="*/ 3 w 69"/>
                  <a:gd name="T19" fmla="*/ 1 h 61"/>
                  <a:gd name="T20" fmla="*/ 2 w 69"/>
                  <a:gd name="T21" fmla="*/ 1 h 61"/>
                  <a:gd name="T22" fmla="*/ 2 w 69"/>
                  <a:gd name="T23" fmla="*/ 1 h 61"/>
                  <a:gd name="T24" fmla="*/ 2 w 69"/>
                  <a:gd name="T25" fmla="*/ 1 h 61"/>
                  <a:gd name="T26" fmla="*/ 1 w 69"/>
                  <a:gd name="T27" fmla="*/ 2 h 61"/>
                  <a:gd name="T28" fmla="*/ 1 w 69"/>
                  <a:gd name="T29" fmla="*/ 2 h 61"/>
                  <a:gd name="T30" fmla="*/ 1 w 69"/>
                  <a:gd name="T31" fmla="*/ 2 h 61"/>
                  <a:gd name="T32" fmla="*/ 0 w 69"/>
                  <a:gd name="T33" fmla="*/ 2 h 6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9" h="61">
                    <a:moveTo>
                      <a:pt x="0" y="61"/>
                    </a:moveTo>
                    <a:lnTo>
                      <a:pt x="5" y="54"/>
                    </a:lnTo>
                    <a:lnTo>
                      <a:pt x="13" y="43"/>
                    </a:lnTo>
                    <a:lnTo>
                      <a:pt x="23" y="32"/>
                    </a:lnTo>
                    <a:lnTo>
                      <a:pt x="33" y="20"/>
                    </a:lnTo>
                    <a:lnTo>
                      <a:pt x="45" y="10"/>
                    </a:lnTo>
                    <a:lnTo>
                      <a:pt x="55" y="3"/>
                    </a:lnTo>
                    <a:lnTo>
                      <a:pt x="63" y="0"/>
                    </a:lnTo>
                    <a:lnTo>
                      <a:pt x="69" y="2"/>
                    </a:lnTo>
                    <a:lnTo>
                      <a:pt x="69" y="8"/>
                    </a:lnTo>
                    <a:lnTo>
                      <a:pt x="63" y="15"/>
                    </a:lnTo>
                    <a:lnTo>
                      <a:pt x="54" y="23"/>
                    </a:lnTo>
                    <a:lnTo>
                      <a:pt x="41" y="31"/>
                    </a:lnTo>
                    <a:lnTo>
                      <a:pt x="29" y="40"/>
                    </a:lnTo>
                    <a:lnTo>
                      <a:pt x="16" y="48"/>
                    </a:lnTo>
                    <a:lnTo>
                      <a:pt x="6" y="55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2" name="Freeform 40"/>
              <p:cNvSpPr/>
              <p:nvPr/>
            </p:nvSpPr>
            <p:spPr bwMode="auto">
              <a:xfrm>
                <a:off x="2737" y="533"/>
                <a:ext cx="32" cy="36"/>
              </a:xfrm>
              <a:custGeom>
                <a:avLst/>
                <a:gdLst>
                  <a:gd name="T0" fmla="*/ 0 w 65"/>
                  <a:gd name="T1" fmla="*/ 2 h 73"/>
                  <a:gd name="T2" fmla="*/ 0 w 65"/>
                  <a:gd name="T3" fmla="*/ 2 h 73"/>
                  <a:gd name="T4" fmla="*/ 0 w 65"/>
                  <a:gd name="T5" fmla="*/ 1 h 73"/>
                  <a:gd name="T6" fmla="*/ 0 w 65"/>
                  <a:gd name="T7" fmla="*/ 1 h 73"/>
                  <a:gd name="T8" fmla="*/ 0 w 65"/>
                  <a:gd name="T9" fmla="*/ 0 h 73"/>
                  <a:gd name="T10" fmla="*/ 1 w 65"/>
                  <a:gd name="T11" fmla="*/ 0 h 73"/>
                  <a:gd name="T12" fmla="*/ 1 w 65"/>
                  <a:gd name="T13" fmla="*/ 0 h 73"/>
                  <a:gd name="T14" fmla="*/ 1 w 65"/>
                  <a:gd name="T15" fmla="*/ 0 h 73"/>
                  <a:gd name="T16" fmla="*/ 1 w 65"/>
                  <a:gd name="T17" fmla="*/ 0 h 73"/>
                  <a:gd name="T18" fmla="*/ 2 w 65"/>
                  <a:gd name="T19" fmla="*/ 0 h 73"/>
                  <a:gd name="T20" fmla="*/ 1 w 65"/>
                  <a:gd name="T21" fmla="*/ 0 h 73"/>
                  <a:gd name="T22" fmla="*/ 1 w 65"/>
                  <a:gd name="T23" fmla="*/ 0 h 73"/>
                  <a:gd name="T24" fmla="*/ 1 w 65"/>
                  <a:gd name="T25" fmla="*/ 1 h 73"/>
                  <a:gd name="T26" fmla="*/ 0 w 65"/>
                  <a:gd name="T27" fmla="*/ 1 h 73"/>
                  <a:gd name="T28" fmla="*/ 0 w 65"/>
                  <a:gd name="T29" fmla="*/ 1 h 73"/>
                  <a:gd name="T30" fmla="*/ 0 w 65"/>
                  <a:gd name="T31" fmla="*/ 2 h 73"/>
                  <a:gd name="T32" fmla="*/ 0 w 65"/>
                  <a:gd name="T33" fmla="*/ 2 h 7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5" h="73">
                    <a:moveTo>
                      <a:pt x="0" y="73"/>
                    </a:moveTo>
                    <a:lnTo>
                      <a:pt x="4" y="64"/>
                    </a:lnTo>
                    <a:lnTo>
                      <a:pt x="9" y="52"/>
                    </a:lnTo>
                    <a:lnTo>
                      <a:pt x="16" y="39"/>
                    </a:lnTo>
                    <a:lnTo>
                      <a:pt x="24" y="28"/>
                    </a:lnTo>
                    <a:lnTo>
                      <a:pt x="34" y="17"/>
                    </a:lnTo>
                    <a:lnTo>
                      <a:pt x="44" y="8"/>
                    </a:lnTo>
                    <a:lnTo>
                      <a:pt x="53" y="2"/>
                    </a:lnTo>
                    <a:lnTo>
                      <a:pt x="63" y="0"/>
                    </a:lnTo>
                    <a:lnTo>
                      <a:pt x="65" y="4"/>
                    </a:lnTo>
                    <a:lnTo>
                      <a:pt x="61" y="11"/>
                    </a:lnTo>
                    <a:lnTo>
                      <a:pt x="52" y="21"/>
                    </a:lnTo>
                    <a:lnTo>
                      <a:pt x="42" y="32"/>
                    </a:lnTo>
                    <a:lnTo>
                      <a:pt x="29" y="45"/>
                    </a:lnTo>
                    <a:lnTo>
                      <a:pt x="17" y="57"/>
                    </a:lnTo>
                    <a:lnTo>
                      <a:pt x="7" y="67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3" name="Freeform 41"/>
              <p:cNvSpPr/>
              <p:nvPr/>
            </p:nvSpPr>
            <p:spPr bwMode="auto">
              <a:xfrm>
                <a:off x="2733" y="520"/>
                <a:ext cx="16" cy="40"/>
              </a:xfrm>
              <a:custGeom>
                <a:avLst/>
                <a:gdLst>
                  <a:gd name="T0" fmla="*/ 1 w 32"/>
                  <a:gd name="T1" fmla="*/ 1 h 79"/>
                  <a:gd name="T2" fmla="*/ 1 w 32"/>
                  <a:gd name="T3" fmla="*/ 1 h 79"/>
                  <a:gd name="T4" fmla="*/ 1 w 32"/>
                  <a:gd name="T5" fmla="*/ 1 h 79"/>
                  <a:gd name="T6" fmla="*/ 1 w 32"/>
                  <a:gd name="T7" fmla="*/ 1 h 79"/>
                  <a:gd name="T8" fmla="*/ 1 w 32"/>
                  <a:gd name="T9" fmla="*/ 2 h 79"/>
                  <a:gd name="T10" fmla="*/ 1 w 32"/>
                  <a:gd name="T11" fmla="*/ 2 h 79"/>
                  <a:gd name="T12" fmla="*/ 1 w 32"/>
                  <a:gd name="T13" fmla="*/ 2 h 79"/>
                  <a:gd name="T14" fmla="*/ 1 w 32"/>
                  <a:gd name="T15" fmla="*/ 3 h 79"/>
                  <a:gd name="T16" fmla="*/ 1 w 32"/>
                  <a:gd name="T17" fmla="*/ 3 h 79"/>
                  <a:gd name="T18" fmla="*/ 0 w 32"/>
                  <a:gd name="T19" fmla="*/ 3 h 79"/>
                  <a:gd name="T20" fmla="*/ 1 w 32"/>
                  <a:gd name="T21" fmla="*/ 2 h 79"/>
                  <a:gd name="T22" fmla="*/ 1 w 32"/>
                  <a:gd name="T23" fmla="*/ 2 h 79"/>
                  <a:gd name="T24" fmla="*/ 1 w 32"/>
                  <a:gd name="T25" fmla="*/ 1 h 79"/>
                  <a:gd name="T26" fmla="*/ 1 w 32"/>
                  <a:gd name="T27" fmla="*/ 1 h 79"/>
                  <a:gd name="T28" fmla="*/ 1 w 32"/>
                  <a:gd name="T29" fmla="*/ 1 h 79"/>
                  <a:gd name="T30" fmla="*/ 1 w 32"/>
                  <a:gd name="T31" fmla="*/ 0 h 79"/>
                  <a:gd name="T32" fmla="*/ 1 w 32"/>
                  <a:gd name="T33" fmla="*/ 1 h 7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79">
                    <a:moveTo>
                      <a:pt x="32" y="1"/>
                    </a:moveTo>
                    <a:lnTo>
                      <a:pt x="32" y="4"/>
                    </a:lnTo>
                    <a:lnTo>
                      <a:pt x="30" y="12"/>
                    </a:lnTo>
                    <a:lnTo>
                      <a:pt x="27" y="24"/>
                    </a:lnTo>
                    <a:lnTo>
                      <a:pt x="21" y="35"/>
                    </a:lnTo>
                    <a:lnTo>
                      <a:pt x="15" y="48"/>
                    </a:lnTo>
                    <a:lnTo>
                      <a:pt x="9" y="61"/>
                    </a:lnTo>
                    <a:lnTo>
                      <a:pt x="5" y="71"/>
                    </a:lnTo>
                    <a:lnTo>
                      <a:pt x="3" y="79"/>
                    </a:lnTo>
                    <a:lnTo>
                      <a:pt x="0" y="69"/>
                    </a:lnTo>
                    <a:lnTo>
                      <a:pt x="1" y="55"/>
                    </a:lnTo>
                    <a:lnTo>
                      <a:pt x="4" y="41"/>
                    </a:lnTo>
                    <a:lnTo>
                      <a:pt x="7" y="27"/>
                    </a:lnTo>
                    <a:lnTo>
                      <a:pt x="13" y="15"/>
                    </a:lnTo>
                    <a:lnTo>
                      <a:pt x="19" y="5"/>
                    </a:lnTo>
                    <a:lnTo>
                      <a:pt x="26" y="0"/>
                    </a:lnTo>
                    <a:lnTo>
                      <a:pt x="32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Freeform 42"/>
              <p:cNvSpPr/>
              <p:nvPr/>
            </p:nvSpPr>
            <p:spPr bwMode="auto">
              <a:xfrm>
                <a:off x="2722" y="507"/>
                <a:ext cx="16" cy="39"/>
              </a:xfrm>
              <a:custGeom>
                <a:avLst/>
                <a:gdLst>
                  <a:gd name="T0" fmla="*/ 1 w 31"/>
                  <a:gd name="T1" fmla="*/ 0 h 79"/>
                  <a:gd name="T2" fmla="*/ 1 w 31"/>
                  <a:gd name="T3" fmla="*/ 0 h 79"/>
                  <a:gd name="T4" fmla="*/ 1 w 31"/>
                  <a:gd name="T5" fmla="*/ 0 h 79"/>
                  <a:gd name="T6" fmla="*/ 1 w 31"/>
                  <a:gd name="T7" fmla="*/ 0 h 79"/>
                  <a:gd name="T8" fmla="*/ 1 w 31"/>
                  <a:gd name="T9" fmla="*/ 1 h 79"/>
                  <a:gd name="T10" fmla="*/ 1 w 31"/>
                  <a:gd name="T11" fmla="*/ 1 h 79"/>
                  <a:gd name="T12" fmla="*/ 1 w 31"/>
                  <a:gd name="T13" fmla="*/ 1 h 79"/>
                  <a:gd name="T14" fmla="*/ 1 w 31"/>
                  <a:gd name="T15" fmla="*/ 2 h 79"/>
                  <a:gd name="T16" fmla="*/ 1 w 31"/>
                  <a:gd name="T17" fmla="*/ 2 h 79"/>
                  <a:gd name="T18" fmla="*/ 0 w 31"/>
                  <a:gd name="T19" fmla="*/ 2 h 79"/>
                  <a:gd name="T20" fmla="*/ 0 w 31"/>
                  <a:gd name="T21" fmla="*/ 1 h 79"/>
                  <a:gd name="T22" fmla="*/ 1 w 31"/>
                  <a:gd name="T23" fmla="*/ 1 h 79"/>
                  <a:gd name="T24" fmla="*/ 1 w 31"/>
                  <a:gd name="T25" fmla="*/ 0 h 79"/>
                  <a:gd name="T26" fmla="*/ 1 w 31"/>
                  <a:gd name="T27" fmla="*/ 0 h 79"/>
                  <a:gd name="T28" fmla="*/ 1 w 31"/>
                  <a:gd name="T29" fmla="*/ 0 h 79"/>
                  <a:gd name="T30" fmla="*/ 1 w 31"/>
                  <a:gd name="T31" fmla="*/ 0 h 79"/>
                  <a:gd name="T32" fmla="*/ 1 w 31"/>
                  <a:gd name="T33" fmla="*/ 0 h 7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1" h="79">
                    <a:moveTo>
                      <a:pt x="31" y="0"/>
                    </a:moveTo>
                    <a:lnTo>
                      <a:pt x="31" y="5"/>
                    </a:lnTo>
                    <a:lnTo>
                      <a:pt x="29" y="13"/>
                    </a:lnTo>
                    <a:lnTo>
                      <a:pt x="26" y="23"/>
                    </a:lnTo>
                    <a:lnTo>
                      <a:pt x="20" y="36"/>
                    </a:lnTo>
                    <a:lnTo>
                      <a:pt x="14" y="50"/>
                    </a:lnTo>
                    <a:lnTo>
                      <a:pt x="10" y="61"/>
                    </a:lnTo>
                    <a:lnTo>
                      <a:pt x="5" y="72"/>
                    </a:lnTo>
                    <a:lnTo>
                      <a:pt x="2" y="79"/>
                    </a:lnTo>
                    <a:lnTo>
                      <a:pt x="0" y="67"/>
                    </a:lnTo>
                    <a:lnTo>
                      <a:pt x="0" y="54"/>
                    </a:lnTo>
                    <a:lnTo>
                      <a:pt x="3" y="41"/>
                    </a:lnTo>
                    <a:lnTo>
                      <a:pt x="7" y="27"/>
                    </a:lnTo>
                    <a:lnTo>
                      <a:pt x="12" y="14"/>
                    </a:lnTo>
                    <a:lnTo>
                      <a:pt x="18" y="5"/>
                    </a:lnTo>
                    <a:lnTo>
                      <a:pt x="25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5" name="Freeform 43"/>
              <p:cNvSpPr/>
              <p:nvPr/>
            </p:nvSpPr>
            <p:spPr bwMode="auto">
              <a:xfrm>
                <a:off x="2756" y="390"/>
                <a:ext cx="40" cy="197"/>
              </a:xfrm>
              <a:custGeom>
                <a:avLst/>
                <a:gdLst>
                  <a:gd name="T0" fmla="*/ 2 w 81"/>
                  <a:gd name="T1" fmla="*/ 12 h 395"/>
                  <a:gd name="T2" fmla="*/ 2 w 81"/>
                  <a:gd name="T3" fmla="*/ 12 h 395"/>
                  <a:gd name="T4" fmla="*/ 2 w 81"/>
                  <a:gd name="T5" fmla="*/ 12 h 395"/>
                  <a:gd name="T6" fmla="*/ 2 w 81"/>
                  <a:gd name="T7" fmla="*/ 12 h 395"/>
                  <a:gd name="T8" fmla="*/ 2 w 81"/>
                  <a:gd name="T9" fmla="*/ 12 h 395"/>
                  <a:gd name="T10" fmla="*/ 1 w 81"/>
                  <a:gd name="T11" fmla="*/ 10 h 395"/>
                  <a:gd name="T12" fmla="*/ 1 w 81"/>
                  <a:gd name="T13" fmla="*/ 8 h 395"/>
                  <a:gd name="T14" fmla="*/ 0 w 81"/>
                  <a:gd name="T15" fmla="*/ 7 h 395"/>
                  <a:gd name="T16" fmla="*/ 0 w 81"/>
                  <a:gd name="T17" fmla="*/ 5 h 395"/>
                  <a:gd name="T18" fmla="*/ 0 w 81"/>
                  <a:gd name="T19" fmla="*/ 3 h 395"/>
                  <a:gd name="T20" fmla="*/ 0 w 81"/>
                  <a:gd name="T21" fmla="*/ 2 h 395"/>
                  <a:gd name="T22" fmla="*/ 0 w 81"/>
                  <a:gd name="T23" fmla="*/ 1 h 395"/>
                  <a:gd name="T24" fmla="*/ 0 w 81"/>
                  <a:gd name="T25" fmla="*/ 0 h 395"/>
                  <a:gd name="T26" fmla="*/ 0 w 81"/>
                  <a:gd name="T27" fmla="*/ 0 h 395"/>
                  <a:gd name="T28" fmla="*/ 0 w 81"/>
                  <a:gd name="T29" fmla="*/ 2 h 395"/>
                  <a:gd name="T30" fmla="*/ 0 w 81"/>
                  <a:gd name="T31" fmla="*/ 3 h 395"/>
                  <a:gd name="T32" fmla="*/ 0 w 81"/>
                  <a:gd name="T33" fmla="*/ 5 h 395"/>
                  <a:gd name="T34" fmla="*/ 0 w 81"/>
                  <a:gd name="T35" fmla="*/ 7 h 395"/>
                  <a:gd name="T36" fmla="*/ 0 w 81"/>
                  <a:gd name="T37" fmla="*/ 9 h 395"/>
                  <a:gd name="T38" fmla="*/ 1 w 81"/>
                  <a:gd name="T39" fmla="*/ 10 h 395"/>
                  <a:gd name="T40" fmla="*/ 2 w 81"/>
                  <a:gd name="T41" fmla="*/ 12 h 39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1" h="395">
                    <a:moveTo>
                      <a:pt x="68" y="390"/>
                    </a:moveTo>
                    <a:lnTo>
                      <a:pt x="72" y="392"/>
                    </a:lnTo>
                    <a:lnTo>
                      <a:pt x="75" y="393"/>
                    </a:lnTo>
                    <a:lnTo>
                      <a:pt x="77" y="394"/>
                    </a:lnTo>
                    <a:lnTo>
                      <a:pt x="81" y="395"/>
                    </a:lnTo>
                    <a:lnTo>
                      <a:pt x="53" y="337"/>
                    </a:lnTo>
                    <a:lnTo>
                      <a:pt x="34" y="280"/>
                    </a:lnTo>
                    <a:lnTo>
                      <a:pt x="21" y="225"/>
                    </a:lnTo>
                    <a:lnTo>
                      <a:pt x="14" y="173"/>
                    </a:lnTo>
                    <a:lnTo>
                      <a:pt x="11" y="125"/>
                    </a:lnTo>
                    <a:lnTo>
                      <a:pt x="11" y="79"/>
                    </a:lnTo>
                    <a:lnTo>
                      <a:pt x="13" y="37"/>
                    </a:lnTo>
                    <a:lnTo>
                      <a:pt x="14" y="0"/>
                    </a:lnTo>
                    <a:lnTo>
                      <a:pt x="7" y="28"/>
                    </a:lnTo>
                    <a:lnTo>
                      <a:pt x="2" y="71"/>
                    </a:lnTo>
                    <a:lnTo>
                      <a:pt x="0" y="122"/>
                    </a:lnTo>
                    <a:lnTo>
                      <a:pt x="4" y="180"/>
                    </a:lnTo>
                    <a:lnTo>
                      <a:pt x="11" y="240"/>
                    </a:lnTo>
                    <a:lnTo>
                      <a:pt x="23" y="298"/>
                    </a:lnTo>
                    <a:lnTo>
                      <a:pt x="42" y="348"/>
                    </a:lnTo>
                    <a:lnTo>
                      <a:pt x="68" y="39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6" name="Freeform 44"/>
              <p:cNvSpPr/>
              <p:nvPr/>
            </p:nvSpPr>
            <p:spPr bwMode="auto">
              <a:xfrm>
                <a:off x="2759" y="403"/>
                <a:ext cx="30" cy="27"/>
              </a:xfrm>
              <a:custGeom>
                <a:avLst/>
                <a:gdLst>
                  <a:gd name="T0" fmla="*/ 2 w 60"/>
                  <a:gd name="T1" fmla="*/ 1 h 54"/>
                  <a:gd name="T2" fmla="*/ 2 w 60"/>
                  <a:gd name="T3" fmla="*/ 0 h 54"/>
                  <a:gd name="T4" fmla="*/ 2 w 60"/>
                  <a:gd name="T5" fmla="*/ 1 h 54"/>
                  <a:gd name="T6" fmla="*/ 2 w 60"/>
                  <a:gd name="T7" fmla="*/ 1 h 54"/>
                  <a:gd name="T8" fmla="*/ 1 w 60"/>
                  <a:gd name="T9" fmla="*/ 1 h 54"/>
                  <a:gd name="T10" fmla="*/ 1 w 60"/>
                  <a:gd name="T11" fmla="*/ 1 h 54"/>
                  <a:gd name="T12" fmla="*/ 1 w 60"/>
                  <a:gd name="T13" fmla="*/ 1 h 54"/>
                  <a:gd name="T14" fmla="*/ 1 w 60"/>
                  <a:gd name="T15" fmla="*/ 2 h 54"/>
                  <a:gd name="T16" fmla="*/ 0 w 60"/>
                  <a:gd name="T17" fmla="*/ 2 h 54"/>
                  <a:gd name="T18" fmla="*/ 1 w 60"/>
                  <a:gd name="T19" fmla="*/ 2 h 54"/>
                  <a:gd name="T20" fmla="*/ 1 w 60"/>
                  <a:gd name="T21" fmla="*/ 2 h 54"/>
                  <a:gd name="T22" fmla="*/ 1 w 60"/>
                  <a:gd name="T23" fmla="*/ 2 h 54"/>
                  <a:gd name="T24" fmla="*/ 2 w 60"/>
                  <a:gd name="T25" fmla="*/ 1 h 54"/>
                  <a:gd name="T26" fmla="*/ 2 w 60"/>
                  <a:gd name="T27" fmla="*/ 1 h 54"/>
                  <a:gd name="T28" fmla="*/ 2 w 60"/>
                  <a:gd name="T29" fmla="*/ 1 h 54"/>
                  <a:gd name="T30" fmla="*/ 2 w 60"/>
                  <a:gd name="T31" fmla="*/ 1 h 54"/>
                  <a:gd name="T32" fmla="*/ 2 w 60"/>
                  <a:gd name="T33" fmla="*/ 1 h 5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60" y="1"/>
                    </a:moveTo>
                    <a:lnTo>
                      <a:pt x="56" y="0"/>
                    </a:lnTo>
                    <a:lnTo>
                      <a:pt x="50" y="1"/>
                    </a:lnTo>
                    <a:lnTo>
                      <a:pt x="42" y="4"/>
                    </a:lnTo>
                    <a:lnTo>
                      <a:pt x="31" y="10"/>
                    </a:lnTo>
                    <a:lnTo>
                      <a:pt x="21" y="19"/>
                    </a:lnTo>
                    <a:lnTo>
                      <a:pt x="12" y="29"/>
                    </a:lnTo>
                    <a:lnTo>
                      <a:pt x="5" y="41"/>
                    </a:lnTo>
                    <a:lnTo>
                      <a:pt x="0" y="54"/>
                    </a:lnTo>
                    <a:lnTo>
                      <a:pt x="7" y="48"/>
                    </a:lnTo>
                    <a:lnTo>
                      <a:pt x="15" y="40"/>
                    </a:lnTo>
                    <a:lnTo>
                      <a:pt x="25" y="33"/>
                    </a:lnTo>
                    <a:lnTo>
                      <a:pt x="36" y="25"/>
                    </a:lnTo>
                    <a:lnTo>
                      <a:pt x="46" y="17"/>
                    </a:lnTo>
                    <a:lnTo>
                      <a:pt x="54" y="10"/>
                    </a:lnTo>
                    <a:lnTo>
                      <a:pt x="59" y="4"/>
                    </a:lnTo>
                    <a:lnTo>
                      <a:pt x="6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7" name="Freeform 45"/>
              <p:cNvSpPr/>
              <p:nvPr/>
            </p:nvSpPr>
            <p:spPr bwMode="auto">
              <a:xfrm>
                <a:off x="2757" y="429"/>
                <a:ext cx="34" cy="36"/>
              </a:xfrm>
              <a:custGeom>
                <a:avLst/>
                <a:gdLst>
                  <a:gd name="T0" fmla="*/ 2 w 70"/>
                  <a:gd name="T1" fmla="*/ 1 h 71"/>
                  <a:gd name="T2" fmla="*/ 2 w 70"/>
                  <a:gd name="T3" fmla="*/ 0 h 71"/>
                  <a:gd name="T4" fmla="*/ 1 w 70"/>
                  <a:gd name="T5" fmla="*/ 1 h 71"/>
                  <a:gd name="T6" fmla="*/ 1 w 70"/>
                  <a:gd name="T7" fmla="*/ 1 h 71"/>
                  <a:gd name="T8" fmla="*/ 1 w 70"/>
                  <a:gd name="T9" fmla="*/ 1 h 71"/>
                  <a:gd name="T10" fmla="*/ 0 w 70"/>
                  <a:gd name="T11" fmla="*/ 1 h 71"/>
                  <a:gd name="T12" fmla="*/ 0 w 70"/>
                  <a:gd name="T13" fmla="*/ 2 h 71"/>
                  <a:gd name="T14" fmla="*/ 0 w 70"/>
                  <a:gd name="T15" fmla="*/ 2 h 71"/>
                  <a:gd name="T16" fmla="*/ 0 w 70"/>
                  <a:gd name="T17" fmla="*/ 3 h 71"/>
                  <a:gd name="T18" fmla="*/ 0 w 70"/>
                  <a:gd name="T19" fmla="*/ 3 h 71"/>
                  <a:gd name="T20" fmla="*/ 0 w 70"/>
                  <a:gd name="T21" fmla="*/ 2 h 71"/>
                  <a:gd name="T22" fmla="*/ 0 w 70"/>
                  <a:gd name="T23" fmla="*/ 2 h 71"/>
                  <a:gd name="T24" fmla="*/ 1 w 70"/>
                  <a:gd name="T25" fmla="*/ 2 h 71"/>
                  <a:gd name="T26" fmla="*/ 1 w 70"/>
                  <a:gd name="T27" fmla="*/ 1 h 71"/>
                  <a:gd name="T28" fmla="*/ 1 w 70"/>
                  <a:gd name="T29" fmla="*/ 1 h 71"/>
                  <a:gd name="T30" fmla="*/ 2 w 70"/>
                  <a:gd name="T31" fmla="*/ 1 h 71"/>
                  <a:gd name="T32" fmla="*/ 2 w 70"/>
                  <a:gd name="T33" fmla="*/ 1 h 7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0" h="71">
                    <a:moveTo>
                      <a:pt x="70" y="2"/>
                    </a:moveTo>
                    <a:lnTo>
                      <a:pt x="66" y="0"/>
                    </a:lnTo>
                    <a:lnTo>
                      <a:pt x="58" y="2"/>
                    </a:lnTo>
                    <a:lnTo>
                      <a:pt x="48" y="9"/>
                    </a:lnTo>
                    <a:lnTo>
                      <a:pt x="37" y="18"/>
                    </a:lnTo>
                    <a:lnTo>
                      <a:pt x="25" y="30"/>
                    </a:lnTo>
                    <a:lnTo>
                      <a:pt x="14" y="44"/>
                    </a:lnTo>
                    <a:lnTo>
                      <a:pt x="6" y="57"/>
                    </a:lnTo>
                    <a:lnTo>
                      <a:pt x="0" y="71"/>
                    </a:lnTo>
                    <a:lnTo>
                      <a:pt x="6" y="65"/>
                    </a:lnTo>
                    <a:lnTo>
                      <a:pt x="15" y="57"/>
                    </a:lnTo>
                    <a:lnTo>
                      <a:pt x="27" y="48"/>
                    </a:lnTo>
                    <a:lnTo>
                      <a:pt x="41" y="38"/>
                    </a:lnTo>
                    <a:lnTo>
                      <a:pt x="52" y="26"/>
                    </a:lnTo>
                    <a:lnTo>
                      <a:pt x="63" y="17"/>
                    </a:lnTo>
                    <a:lnTo>
                      <a:pt x="68" y="8"/>
                    </a:lnTo>
                    <a:lnTo>
                      <a:pt x="70" y="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8" name="Freeform 46"/>
              <p:cNvSpPr/>
              <p:nvPr/>
            </p:nvSpPr>
            <p:spPr bwMode="auto">
              <a:xfrm>
                <a:off x="2759" y="452"/>
                <a:ext cx="39" cy="31"/>
              </a:xfrm>
              <a:custGeom>
                <a:avLst/>
                <a:gdLst>
                  <a:gd name="T0" fmla="*/ 3 w 77"/>
                  <a:gd name="T1" fmla="*/ 1 h 62"/>
                  <a:gd name="T2" fmla="*/ 3 w 77"/>
                  <a:gd name="T3" fmla="*/ 0 h 62"/>
                  <a:gd name="T4" fmla="*/ 2 w 77"/>
                  <a:gd name="T5" fmla="*/ 1 h 62"/>
                  <a:gd name="T6" fmla="*/ 2 w 77"/>
                  <a:gd name="T7" fmla="*/ 1 h 62"/>
                  <a:gd name="T8" fmla="*/ 2 w 77"/>
                  <a:gd name="T9" fmla="*/ 1 h 62"/>
                  <a:gd name="T10" fmla="*/ 1 w 77"/>
                  <a:gd name="T11" fmla="*/ 1 h 62"/>
                  <a:gd name="T12" fmla="*/ 1 w 77"/>
                  <a:gd name="T13" fmla="*/ 2 h 62"/>
                  <a:gd name="T14" fmla="*/ 1 w 77"/>
                  <a:gd name="T15" fmla="*/ 2 h 62"/>
                  <a:gd name="T16" fmla="*/ 0 w 77"/>
                  <a:gd name="T17" fmla="*/ 2 h 62"/>
                  <a:gd name="T18" fmla="*/ 1 w 77"/>
                  <a:gd name="T19" fmla="*/ 2 h 62"/>
                  <a:gd name="T20" fmla="*/ 1 w 77"/>
                  <a:gd name="T21" fmla="*/ 2 h 62"/>
                  <a:gd name="T22" fmla="*/ 1 w 77"/>
                  <a:gd name="T23" fmla="*/ 2 h 62"/>
                  <a:gd name="T24" fmla="*/ 2 w 77"/>
                  <a:gd name="T25" fmla="*/ 2 h 62"/>
                  <a:gd name="T26" fmla="*/ 2 w 77"/>
                  <a:gd name="T27" fmla="*/ 1 h 62"/>
                  <a:gd name="T28" fmla="*/ 3 w 77"/>
                  <a:gd name="T29" fmla="*/ 1 h 62"/>
                  <a:gd name="T30" fmla="*/ 3 w 77"/>
                  <a:gd name="T31" fmla="*/ 1 h 62"/>
                  <a:gd name="T32" fmla="*/ 3 w 77"/>
                  <a:gd name="T33" fmla="*/ 1 h 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7" h="62">
                    <a:moveTo>
                      <a:pt x="77" y="2"/>
                    </a:moveTo>
                    <a:lnTo>
                      <a:pt x="73" y="0"/>
                    </a:lnTo>
                    <a:lnTo>
                      <a:pt x="63" y="1"/>
                    </a:lnTo>
                    <a:lnTo>
                      <a:pt x="52" y="7"/>
                    </a:lnTo>
                    <a:lnTo>
                      <a:pt x="39" y="15"/>
                    </a:lnTo>
                    <a:lnTo>
                      <a:pt x="25" y="25"/>
                    </a:lnTo>
                    <a:lnTo>
                      <a:pt x="14" y="37"/>
                    </a:lnTo>
                    <a:lnTo>
                      <a:pt x="5" y="49"/>
                    </a:lnTo>
                    <a:lnTo>
                      <a:pt x="0" y="62"/>
                    </a:lnTo>
                    <a:lnTo>
                      <a:pt x="6" y="58"/>
                    </a:lnTo>
                    <a:lnTo>
                      <a:pt x="16" y="52"/>
                    </a:lnTo>
                    <a:lnTo>
                      <a:pt x="30" y="42"/>
                    </a:lnTo>
                    <a:lnTo>
                      <a:pt x="44" y="33"/>
                    </a:lnTo>
                    <a:lnTo>
                      <a:pt x="56" y="24"/>
                    </a:lnTo>
                    <a:lnTo>
                      <a:pt x="68" y="15"/>
                    </a:lnTo>
                    <a:lnTo>
                      <a:pt x="75" y="7"/>
                    </a:lnTo>
                    <a:lnTo>
                      <a:pt x="77" y="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9" name="Freeform 47"/>
              <p:cNvSpPr/>
              <p:nvPr/>
            </p:nvSpPr>
            <p:spPr bwMode="auto">
              <a:xfrm>
                <a:off x="2762" y="489"/>
                <a:ext cx="36" cy="27"/>
              </a:xfrm>
              <a:custGeom>
                <a:avLst/>
                <a:gdLst>
                  <a:gd name="T0" fmla="*/ 3 w 71"/>
                  <a:gd name="T1" fmla="*/ 1 h 54"/>
                  <a:gd name="T2" fmla="*/ 3 w 71"/>
                  <a:gd name="T3" fmla="*/ 0 h 54"/>
                  <a:gd name="T4" fmla="*/ 2 w 71"/>
                  <a:gd name="T5" fmla="*/ 1 h 54"/>
                  <a:gd name="T6" fmla="*/ 2 w 71"/>
                  <a:gd name="T7" fmla="*/ 1 h 54"/>
                  <a:gd name="T8" fmla="*/ 2 w 71"/>
                  <a:gd name="T9" fmla="*/ 1 h 54"/>
                  <a:gd name="T10" fmla="*/ 1 w 71"/>
                  <a:gd name="T11" fmla="*/ 1 h 54"/>
                  <a:gd name="T12" fmla="*/ 1 w 71"/>
                  <a:gd name="T13" fmla="*/ 2 h 54"/>
                  <a:gd name="T14" fmla="*/ 1 w 71"/>
                  <a:gd name="T15" fmla="*/ 2 h 54"/>
                  <a:gd name="T16" fmla="*/ 0 w 71"/>
                  <a:gd name="T17" fmla="*/ 2 h 54"/>
                  <a:gd name="T18" fmla="*/ 1 w 71"/>
                  <a:gd name="T19" fmla="*/ 2 h 54"/>
                  <a:gd name="T20" fmla="*/ 1 w 71"/>
                  <a:gd name="T21" fmla="*/ 2 h 54"/>
                  <a:gd name="T22" fmla="*/ 1 w 71"/>
                  <a:gd name="T23" fmla="*/ 2 h 54"/>
                  <a:gd name="T24" fmla="*/ 2 w 71"/>
                  <a:gd name="T25" fmla="*/ 1 h 54"/>
                  <a:gd name="T26" fmla="*/ 2 w 71"/>
                  <a:gd name="T27" fmla="*/ 1 h 54"/>
                  <a:gd name="T28" fmla="*/ 2 w 71"/>
                  <a:gd name="T29" fmla="*/ 1 h 54"/>
                  <a:gd name="T30" fmla="*/ 3 w 71"/>
                  <a:gd name="T31" fmla="*/ 1 h 54"/>
                  <a:gd name="T32" fmla="*/ 3 w 71"/>
                  <a:gd name="T33" fmla="*/ 1 h 5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1" h="54">
                    <a:moveTo>
                      <a:pt x="71" y="2"/>
                    </a:moveTo>
                    <a:lnTo>
                      <a:pt x="68" y="0"/>
                    </a:lnTo>
                    <a:lnTo>
                      <a:pt x="59" y="2"/>
                    </a:lnTo>
                    <a:lnTo>
                      <a:pt x="48" y="6"/>
                    </a:lnTo>
                    <a:lnTo>
                      <a:pt x="36" y="15"/>
                    </a:lnTo>
                    <a:lnTo>
                      <a:pt x="23" y="24"/>
                    </a:lnTo>
                    <a:lnTo>
                      <a:pt x="13" y="33"/>
                    </a:lnTo>
                    <a:lnTo>
                      <a:pt x="3" y="43"/>
                    </a:lnTo>
                    <a:lnTo>
                      <a:pt x="0" y="54"/>
                    </a:lnTo>
                    <a:lnTo>
                      <a:pt x="7" y="49"/>
                    </a:lnTo>
                    <a:lnTo>
                      <a:pt x="17" y="45"/>
                    </a:lnTo>
                    <a:lnTo>
                      <a:pt x="30" y="38"/>
                    </a:lnTo>
                    <a:lnTo>
                      <a:pt x="43" y="31"/>
                    </a:lnTo>
                    <a:lnTo>
                      <a:pt x="54" y="23"/>
                    </a:lnTo>
                    <a:lnTo>
                      <a:pt x="64" y="16"/>
                    </a:lnTo>
                    <a:lnTo>
                      <a:pt x="70" y="9"/>
                    </a:lnTo>
                    <a:lnTo>
                      <a:pt x="71" y="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0" name="Freeform 48"/>
              <p:cNvSpPr/>
              <p:nvPr/>
            </p:nvSpPr>
            <p:spPr bwMode="auto">
              <a:xfrm>
                <a:off x="2767" y="511"/>
                <a:ext cx="33" cy="19"/>
              </a:xfrm>
              <a:custGeom>
                <a:avLst/>
                <a:gdLst>
                  <a:gd name="T0" fmla="*/ 2 w 64"/>
                  <a:gd name="T1" fmla="*/ 1 h 38"/>
                  <a:gd name="T2" fmla="*/ 2 w 64"/>
                  <a:gd name="T3" fmla="*/ 0 h 38"/>
                  <a:gd name="T4" fmla="*/ 2 w 64"/>
                  <a:gd name="T5" fmla="*/ 0 h 38"/>
                  <a:gd name="T6" fmla="*/ 2 w 64"/>
                  <a:gd name="T7" fmla="*/ 1 h 38"/>
                  <a:gd name="T8" fmla="*/ 2 w 64"/>
                  <a:gd name="T9" fmla="*/ 1 h 38"/>
                  <a:gd name="T10" fmla="*/ 1 w 64"/>
                  <a:gd name="T11" fmla="*/ 1 h 38"/>
                  <a:gd name="T12" fmla="*/ 1 w 64"/>
                  <a:gd name="T13" fmla="*/ 1 h 38"/>
                  <a:gd name="T14" fmla="*/ 1 w 64"/>
                  <a:gd name="T15" fmla="*/ 1 h 38"/>
                  <a:gd name="T16" fmla="*/ 0 w 64"/>
                  <a:gd name="T17" fmla="*/ 2 h 38"/>
                  <a:gd name="T18" fmla="*/ 1 w 64"/>
                  <a:gd name="T19" fmla="*/ 2 h 38"/>
                  <a:gd name="T20" fmla="*/ 1 w 64"/>
                  <a:gd name="T21" fmla="*/ 1 h 38"/>
                  <a:gd name="T22" fmla="*/ 1 w 64"/>
                  <a:gd name="T23" fmla="*/ 1 h 38"/>
                  <a:gd name="T24" fmla="*/ 2 w 64"/>
                  <a:gd name="T25" fmla="*/ 1 h 38"/>
                  <a:gd name="T26" fmla="*/ 2 w 64"/>
                  <a:gd name="T27" fmla="*/ 1 h 38"/>
                  <a:gd name="T28" fmla="*/ 2 w 64"/>
                  <a:gd name="T29" fmla="*/ 1 h 38"/>
                  <a:gd name="T30" fmla="*/ 2 w 64"/>
                  <a:gd name="T31" fmla="*/ 1 h 38"/>
                  <a:gd name="T32" fmla="*/ 2 w 64"/>
                  <a:gd name="T33" fmla="*/ 1 h 3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4" h="38">
                    <a:moveTo>
                      <a:pt x="64" y="4"/>
                    </a:moveTo>
                    <a:lnTo>
                      <a:pt x="60" y="0"/>
                    </a:lnTo>
                    <a:lnTo>
                      <a:pt x="53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2" y="10"/>
                    </a:lnTo>
                    <a:lnTo>
                      <a:pt x="13" y="16"/>
                    </a:lnTo>
                    <a:lnTo>
                      <a:pt x="5" y="27"/>
                    </a:lnTo>
                    <a:lnTo>
                      <a:pt x="0" y="38"/>
                    </a:lnTo>
                    <a:lnTo>
                      <a:pt x="7" y="35"/>
                    </a:lnTo>
                    <a:lnTo>
                      <a:pt x="16" y="30"/>
                    </a:lnTo>
                    <a:lnTo>
                      <a:pt x="27" y="27"/>
                    </a:lnTo>
                    <a:lnTo>
                      <a:pt x="38" y="22"/>
                    </a:lnTo>
                    <a:lnTo>
                      <a:pt x="49" y="18"/>
                    </a:lnTo>
                    <a:lnTo>
                      <a:pt x="58" y="13"/>
                    </a:lnTo>
                    <a:lnTo>
                      <a:pt x="62" y="8"/>
                    </a:lnTo>
                    <a:lnTo>
                      <a:pt x="64" y="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1" name="Freeform 49"/>
              <p:cNvSpPr/>
              <p:nvPr/>
            </p:nvSpPr>
            <p:spPr bwMode="auto">
              <a:xfrm>
                <a:off x="2779" y="546"/>
                <a:ext cx="24" cy="15"/>
              </a:xfrm>
              <a:custGeom>
                <a:avLst/>
                <a:gdLst>
                  <a:gd name="T0" fmla="*/ 1 w 49"/>
                  <a:gd name="T1" fmla="*/ 1 h 28"/>
                  <a:gd name="T2" fmla="*/ 1 w 49"/>
                  <a:gd name="T3" fmla="*/ 0 h 28"/>
                  <a:gd name="T4" fmla="*/ 1 w 49"/>
                  <a:gd name="T5" fmla="*/ 0 h 28"/>
                  <a:gd name="T6" fmla="*/ 0 w 49"/>
                  <a:gd name="T7" fmla="*/ 1 h 28"/>
                  <a:gd name="T8" fmla="*/ 0 w 49"/>
                  <a:gd name="T9" fmla="*/ 1 h 28"/>
                  <a:gd name="T10" fmla="*/ 0 w 49"/>
                  <a:gd name="T11" fmla="*/ 1 h 28"/>
                  <a:gd name="T12" fmla="*/ 0 w 49"/>
                  <a:gd name="T13" fmla="*/ 1 h 28"/>
                  <a:gd name="T14" fmla="*/ 0 w 49"/>
                  <a:gd name="T15" fmla="*/ 1 h 28"/>
                  <a:gd name="T16" fmla="*/ 0 w 49"/>
                  <a:gd name="T17" fmla="*/ 1 h 28"/>
                  <a:gd name="T18" fmla="*/ 0 w 49"/>
                  <a:gd name="T19" fmla="*/ 1 h 28"/>
                  <a:gd name="T20" fmla="*/ 0 w 49"/>
                  <a:gd name="T21" fmla="*/ 1 h 28"/>
                  <a:gd name="T22" fmla="*/ 0 w 49"/>
                  <a:gd name="T23" fmla="*/ 1 h 28"/>
                  <a:gd name="T24" fmla="*/ 0 w 49"/>
                  <a:gd name="T25" fmla="*/ 1 h 28"/>
                  <a:gd name="T26" fmla="*/ 1 w 49"/>
                  <a:gd name="T27" fmla="*/ 1 h 28"/>
                  <a:gd name="T28" fmla="*/ 1 w 49"/>
                  <a:gd name="T29" fmla="*/ 1 h 28"/>
                  <a:gd name="T30" fmla="*/ 1 w 49"/>
                  <a:gd name="T31" fmla="*/ 1 h 28"/>
                  <a:gd name="T32" fmla="*/ 1 w 49"/>
                  <a:gd name="T33" fmla="*/ 1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9" h="28">
                    <a:moveTo>
                      <a:pt x="49" y="2"/>
                    </a:moveTo>
                    <a:lnTo>
                      <a:pt x="45" y="0"/>
                    </a:lnTo>
                    <a:lnTo>
                      <a:pt x="39" y="0"/>
                    </a:lnTo>
                    <a:lnTo>
                      <a:pt x="31" y="1"/>
                    </a:lnTo>
                    <a:lnTo>
                      <a:pt x="23" y="5"/>
                    </a:lnTo>
                    <a:lnTo>
                      <a:pt x="14" y="10"/>
                    </a:lnTo>
                    <a:lnTo>
                      <a:pt x="7" y="17"/>
                    </a:lnTo>
                    <a:lnTo>
                      <a:pt x="1" y="23"/>
                    </a:lnTo>
                    <a:lnTo>
                      <a:pt x="0" y="28"/>
                    </a:lnTo>
                    <a:lnTo>
                      <a:pt x="5" y="26"/>
                    </a:lnTo>
                    <a:lnTo>
                      <a:pt x="12" y="24"/>
                    </a:lnTo>
                    <a:lnTo>
                      <a:pt x="20" y="20"/>
                    </a:lnTo>
                    <a:lnTo>
                      <a:pt x="28" y="17"/>
                    </a:lnTo>
                    <a:lnTo>
                      <a:pt x="36" y="13"/>
                    </a:lnTo>
                    <a:lnTo>
                      <a:pt x="42" y="10"/>
                    </a:lnTo>
                    <a:lnTo>
                      <a:pt x="46" y="5"/>
                    </a:lnTo>
                    <a:lnTo>
                      <a:pt x="49" y="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2" name="Freeform 50"/>
              <p:cNvSpPr/>
              <p:nvPr/>
            </p:nvSpPr>
            <p:spPr bwMode="auto">
              <a:xfrm>
                <a:off x="2784" y="564"/>
                <a:ext cx="16" cy="11"/>
              </a:xfrm>
              <a:custGeom>
                <a:avLst/>
                <a:gdLst>
                  <a:gd name="T0" fmla="*/ 0 w 33"/>
                  <a:gd name="T1" fmla="*/ 1 h 22"/>
                  <a:gd name="T2" fmla="*/ 0 w 33"/>
                  <a:gd name="T3" fmla="*/ 0 h 22"/>
                  <a:gd name="T4" fmla="*/ 0 w 33"/>
                  <a:gd name="T5" fmla="*/ 0 h 22"/>
                  <a:gd name="T6" fmla="*/ 0 w 33"/>
                  <a:gd name="T7" fmla="*/ 1 h 22"/>
                  <a:gd name="T8" fmla="*/ 0 w 33"/>
                  <a:gd name="T9" fmla="*/ 1 h 22"/>
                  <a:gd name="T10" fmla="*/ 0 w 33"/>
                  <a:gd name="T11" fmla="*/ 1 h 22"/>
                  <a:gd name="T12" fmla="*/ 0 w 33"/>
                  <a:gd name="T13" fmla="*/ 1 h 22"/>
                  <a:gd name="T14" fmla="*/ 0 w 33"/>
                  <a:gd name="T15" fmla="*/ 1 h 22"/>
                  <a:gd name="T16" fmla="*/ 0 w 33"/>
                  <a:gd name="T17" fmla="*/ 1 h 22"/>
                  <a:gd name="T18" fmla="*/ 0 w 33"/>
                  <a:gd name="T19" fmla="*/ 1 h 22"/>
                  <a:gd name="T20" fmla="*/ 0 w 33"/>
                  <a:gd name="T21" fmla="*/ 1 h 22"/>
                  <a:gd name="T22" fmla="*/ 0 w 33"/>
                  <a:gd name="T23" fmla="*/ 1 h 22"/>
                  <a:gd name="T24" fmla="*/ 0 w 33"/>
                  <a:gd name="T25" fmla="*/ 1 h 22"/>
                  <a:gd name="T26" fmla="*/ 0 w 33"/>
                  <a:gd name="T27" fmla="*/ 1 h 22"/>
                  <a:gd name="T28" fmla="*/ 1 w 33"/>
                  <a:gd name="T29" fmla="*/ 1 h 22"/>
                  <a:gd name="T30" fmla="*/ 1 w 33"/>
                  <a:gd name="T31" fmla="*/ 1 h 22"/>
                  <a:gd name="T32" fmla="*/ 0 w 33"/>
                  <a:gd name="T33" fmla="*/ 1 h 2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22">
                    <a:moveTo>
                      <a:pt x="31" y="1"/>
                    </a:moveTo>
                    <a:lnTo>
                      <a:pt x="27" y="0"/>
                    </a:lnTo>
                    <a:lnTo>
                      <a:pt x="23" y="0"/>
                    </a:lnTo>
                    <a:lnTo>
                      <a:pt x="17" y="1"/>
                    </a:lnTo>
                    <a:lnTo>
                      <a:pt x="10" y="3"/>
                    </a:lnTo>
                    <a:lnTo>
                      <a:pt x="5" y="6"/>
                    </a:lnTo>
                    <a:lnTo>
                      <a:pt x="1" y="11"/>
                    </a:lnTo>
                    <a:lnTo>
                      <a:pt x="0" y="16"/>
                    </a:lnTo>
                    <a:lnTo>
                      <a:pt x="2" y="22"/>
                    </a:lnTo>
                    <a:lnTo>
                      <a:pt x="3" y="16"/>
                    </a:lnTo>
                    <a:lnTo>
                      <a:pt x="8" y="13"/>
                    </a:lnTo>
                    <a:lnTo>
                      <a:pt x="15" y="11"/>
                    </a:lnTo>
                    <a:lnTo>
                      <a:pt x="21" y="9"/>
                    </a:lnTo>
                    <a:lnTo>
                      <a:pt x="27" y="8"/>
                    </a:lnTo>
                    <a:lnTo>
                      <a:pt x="32" y="6"/>
                    </a:lnTo>
                    <a:lnTo>
                      <a:pt x="33" y="5"/>
                    </a:lnTo>
                    <a:lnTo>
                      <a:pt x="31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3" name="Freeform 51"/>
              <p:cNvSpPr/>
              <p:nvPr/>
            </p:nvSpPr>
            <p:spPr bwMode="auto">
              <a:xfrm>
                <a:off x="2757" y="417"/>
                <a:ext cx="33" cy="31"/>
              </a:xfrm>
              <a:custGeom>
                <a:avLst/>
                <a:gdLst>
                  <a:gd name="T0" fmla="*/ 3 w 65"/>
                  <a:gd name="T1" fmla="*/ 0 h 64"/>
                  <a:gd name="T2" fmla="*/ 2 w 65"/>
                  <a:gd name="T3" fmla="*/ 0 h 64"/>
                  <a:gd name="T4" fmla="*/ 2 w 65"/>
                  <a:gd name="T5" fmla="*/ 0 h 64"/>
                  <a:gd name="T6" fmla="*/ 2 w 65"/>
                  <a:gd name="T7" fmla="*/ 0 h 64"/>
                  <a:gd name="T8" fmla="*/ 2 w 65"/>
                  <a:gd name="T9" fmla="*/ 0 h 64"/>
                  <a:gd name="T10" fmla="*/ 1 w 65"/>
                  <a:gd name="T11" fmla="*/ 0 h 64"/>
                  <a:gd name="T12" fmla="*/ 1 w 65"/>
                  <a:gd name="T13" fmla="*/ 1 h 64"/>
                  <a:gd name="T14" fmla="*/ 1 w 65"/>
                  <a:gd name="T15" fmla="*/ 1 h 64"/>
                  <a:gd name="T16" fmla="*/ 0 w 65"/>
                  <a:gd name="T17" fmla="*/ 1 h 64"/>
                  <a:gd name="T18" fmla="*/ 1 w 65"/>
                  <a:gd name="T19" fmla="*/ 1 h 64"/>
                  <a:gd name="T20" fmla="*/ 1 w 65"/>
                  <a:gd name="T21" fmla="*/ 1 h 64"/>
                  <a:gd name="T22" fmla="*/ 1 w 65"/>
                  <a:gd name="T23" fmla="*/ 1 h 64"/>
                  <a:gd name="T24" fmla="*/ 2 w 65"/>
                  <a:gd name="T25" fmla="*/ 1 h 64"/>
                  <a:gd name="T26" fmla="*/ 2 w 65"/>
                  <a:gd name="T27" fmla="*/ 0 h 64"/>
                  <a:gd name="T28" fmla="*/ 2 w 65"/>
                  <a:gd name="T29" fmla="*/ 0 h 64"/>
                  <a:gd name="T30" fmla="*/ 2 w 65"/>
                  <a:gd name="T31" fmla="*/ 0 h 64"/>
                  <a:gd name="T32" fmla="*/ 3 w 65"/>
                  <a:gd name="T33" fmla="*/ 0 h 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5" h="64">
                    <a:moveTo>
                      <a:pt x="65" y="3"/>
                    </a:moveTo>
                    <a:lnTo>
                      <a:pt x="62" y="0"/>
                    </a:lnTo>
                    <a:lnTo>
                      <a:pt x="55" y="2"/>
                    </a:lnTo>
                    <a:lnTo>
                      <a:pt x="45" y="6"/>
                    </a:lnTo>
                    <a:lnTo>
                      <a:pt x="34" y="14"/>
                    </a:lnTo>
                    <a:lnTo>
                      <a:pt x="23" y="25"/>
                    </a:lnTo>
                    <a:lnTo>
                      <a:pt x="13" y="37"/>
                    </a:lnTo>
                    <a:lnTo>
                      <a:pt x="5" y="50"/>
                    </a:lnTo>
                    <a:lnTo>
                      <a:pt x="0" y="64"/>
                    </a:lnTo>
                    <a:lnTo>
                      <a:pt x="5" y="59"/>
                    </a:lnTo>
                    <a:lnTo>
                      <a:pt x="13" y="51"/>
                    </a:lnTo>
                    <a:lnTo>
                      <a:pt x="25" y="43"/>
                    </a:lnTo>
                    <a:lnTo>
                      <a:pt x="38" y="34"/>
                    </a:lnTo>
                    <a:lnTo>
                      <a:pt x="49" y="25"/>
                    </a:lnTo>
                    <a:lnTo>
                      <a:pt x="58" y="17"/>
                    </a:lnTo>
                    <a:lnTo>
                      <a:pt x="64" y="8"/>
                    </a:lnTo>
                    <a:lnTo>
                      <a:pt x="65" y="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4" name="Freeform 52"/>
              <p:cNvSpPr/>
              <p:nvPr/>
            </p:nvSpPr>
            <p:spPr bwMode="auto">
              <a:xfrm>
                <a:off x="2759" y="388"/>
                <a:ext cx="26" cy="25"/>
              </a:xfrm>
              <a:custGeom>
                <a:avLst/>
                <a:gdLst>
                  <a:gd name="T0" fmla="*/ 2 w 52"/>
                  <a:gd name="T1" fmla="*/ 1 h 50"/>
                  <a:gd name="T2" fmla="*/ 2 w 52"/>
                  <a:gd name="T3" fmla="*/ 0 h 50"/>
                  <a:gd name="T4" fmla="*/ 2 w 52"/>
                  <a:gd name="T5" fmla="*/ 1 h 50"/>
                  <a:gd name="T6" fmla="*/ 2 w 52"/>
                  <a:gd name="T7" fmla="*/ 1 h 50"/>
                  <a:gd name="T8" fmla="*/ 1 w 52"/>
                  <a:gd name="T9" fmla="*/ 1 h 50"/>
                  <a:gd name="T10" fmla="*/ 1 w 52"/>
                  <a:gd name="T11" fmla="*/ 1 h 50"/>
                  <a:gd name="T12" fmla="*/ 1 w 52"/>
                  <a:gd name="T13" fmla="*/ 1 h 50"/>
                  <a:gd name="T14" fmla="*/ 1 w 52"/>
                  <a:gd name="T15" fmla="*/ 2 h 50"/>
                  <a:gd name="T16" fmla="*/ 0 w 52"/>
                  <a:gd name="T17" fmla="*/ 2 h 50"/>
                  <a:gd name="T18" fmla="*/ 1 w 52"/>
                  <a:gd name="T19" fmla="*/ 2 h 50"/>
                  <a:gd name="T20" fmla="*/ 1 w 52"/>
                  <a:gd name="T21" fmla="*/ 2 h 50"/>
                  <a:gd name="T22" fmla="*/ 1 w 52"/>
                  <a:gd name="T23" fmla="*/ 1 h 50"/>
                  <a:gd name="T24" fmla="*/ 1 w 52"/>
                  <a:gd name="T25" fmla="*/ 1 h 50"/>
                  <a:gd name="T26" fmla="*/ 2 w 52"/>
                  <a:gd name="T27" fmla="*/ 1 h 50"/>
                  <a:gd name="T28" fmla="*/ 2 w 52"/>
                  <a:gd name="T29" fmla="*/ 1 h 50"/>
                  <a:gd name="T30" fmla="*/ 2 w 52"/>
                  <a:gd name="T31" fmla="*/ 1 h 50"/>
                  <a:gd name="T32" fmla="*/ 2 w 52"/>
                  <a:gd name="T33" fmla="*/ 1 h 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2" h="50">
                    <a:moveTo>
                      <a:pt x="52" y="2"/>
                    </a:moveTo>
                    <a:lnTo>
                      <a:pt x="50" y="0"/>
                    </a:lnTo>
                    <a:lnTo>
                      <a:pt x="44" y="1"/>
                    </a:lnTo>
                    <a:lnTo>
                      <a:pt x="37" y="4"/>
                    </a:lnTo>
                    <a:lnTo>
                      <a:pt x="28" y="9"/>
                    </a:lnTo>
                    <a:lnTo>
                      <a:pt x="20" y="16"/>
                    </a:lnTo>
                    <a:lnTo>
                      <a:pt x="12" y="26"/>
                    </a:lnTo>
                    <a:lnTo>
                      <a:pt x="5" y="37"/>
                    </a:lnTo>
                    <a:lnTo>
                      <a:pt x="0" y="50"/>
                    </a:lnTo>
                    <a:lnTo>
                      <a:pt x="7" y="44"/>
                    </a:lnTo>
                    <a:lnTo>
                      <a:pt x="15" y="38"/>
                    </a:lnTo>
                    <a:lnTo>
                      <a:pt x="23" y="30"/>
                    </a:lnTo>
                    <a:lnTo>
                      <a:pt x="32" y="23"/>
                    </a:lnTo>
                    <a:lnTo>
                      <a:pt x="40" y="17"/>
                    </a:lnTo>
                    <a:lnTo>
                      <a:pt x="47" y="11"/>
                    </a:lnTo>
                    <a:lnTo>
                      <a:pt x="51" y="6"/>
                    </a:lnTo>
                    <a:lnTo>
                      <a:pt x="52" y="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" name="Freeform 53"/>
              <p:cNvSpPr/>
              <p:nvPr/>
            </p:nvSpPr>
            <p:spPr bwMode="auto">
              <a:xfrm>
                <a:off x="2759" y="475"/>
                <a:ext cx="36" cy="27"/>
              </a:xfrm>
              <a:custGeom>
                <a:avLst/>
                <a:gdLst>
                  <a:gd name="T0" fmla="*/ 3 w 71"/>
                  <a:gd name="T1" fmla="*/ 1 h 53"/>
                  <a:gd name="T2" fmla="*/ 3 w 71"/>
                  <a:gd name="T3" fmla="*/ 0 h 53"/>
                  <a:gd name="T4" fmla="*/ 2 w 71"/>
                  <a:gd name="T5" fmla="*/ 1 h 53"/>
                  <a:gd name="T6" fmla="*/ 2 w 71"/>
                  <a:gd name="T7" fmla="*/ 1 h 53"/>
                  <a:gd name="T8" fmla="*/ 2 w 71"/>
                  <a:gd name="T9" fmla="*/ 1 h 53"/>
                  <a:gd name="T10" fmla="*/ 1 w 71"/>
                  <a:gd name="T11" fmla="*/ 1 h 53"/>
                  <a:gd name="T12" fmla="*/ 1 w 71"/>
                  <a:gd name="T13" fmla="*/ 2 h 53"/>
                  <a:gd name="T14" fmla="*/ 1 w 71"/>
                  <a:gd name="T15" fmla="*/ 2 h 53"/>
                  <a:gd name="T16" fmla="*/ 0 w 71"/>
                  <a:gd name="T17" fmla="*/ 2 h 53"/>
                  <a:gd name="T18" fmla="*/ 1 w 71"/>
                  <a:gd name="T19" fmla="*/ 2 h 53"/>
                  <a:gd name="T20" fmla="*/ 1 w 71"/>
                  <a:gd name="T21" fmla="*/ 2 h 53"/>
                  <a:gd name="T22" fmla="*/ 1 w 71"/>
                  <a:gd name="T23" fmla="*/ 2 h 53"/>
                  <a:gd name="T24" fmla="*/ 2 w 71"/>
                  <a:gd name="T25" fmla="*/ 1 h 53"/>
                  <a:gd name="T26" fmla="*/ 2 w 71"/>
                  <a:gd name="T27" fmla="*/ 1 h 53"/>
                  <a:gd name="T28" fmla="*/ 3 w 71"/>
                  <a:gd name="T29" fmla="*/ 1 h 53"/>
                  <a:gd name="T30" fmla="*/ 3 w 71"/>
                  <a:gd name="T31" fmla="*/ 1 h 53"/>
                  <a:gd name="T32" fmla="*/ 3 w 71"/>
                  <a:gd name="T33" fmla="*/ 1 h 5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1" h="53">
                    <a:moveTo>
                      <a:pt x="71" y="1"/>
                    </a:moveTo>
                    <a:lnTo>
                      <a:pt x="68" y="0"/>
                    </a:lnTo>
                    <a:lnTo>
                      <a:pt x="59" y="2"/>
                    </a:lnTo>
                    <a:lnTo>
                      <a:pt x="48" y="7"/>
                    </a:lnTo>
                    <a:lnTo>
                      <a:pt x="36" y="15"/>
                    </a:lnTo>
                    <a:lnTo>
                      <a:pt x="23" y="23"/>
                    </a:lnTo>
                    <a:lnTo>
                      <a:pt x="13" y="33"/>
                    </a:lnTo>
                    <a:lnTo>
                      <a:pt x="4" y="44"/>
                    </a:lnTo>
                    <a:lnTo>
                      <a:pt x="0" y="53"/>
                    </a:lnTo>
                    <a:lnTo>
                      <a:pt x="7" y="49"/>
                    </a:lnTo>
                    <a:lnTo>
                      <a:pt x="17" y="44"/>
                    </a:lnTo>
                    <a:lnTo>
                      <a:pt x="30" y="37"/>
                    </a:lnTo>
                    <a:lnTo>
                      <a:pt x="43" y="30"/>
                    </a:lnTo>
                    <a:lnTo>
                      <a:pt x="54" y="23"/>
                    </a:lnTo>
                    <a:lnTo>
                      <a:pt x="65" y="15"/>
                    </a:lnTo>
                    <a:lnTo>
                      <a:pt x="70" y="8"/>
                    </a:lnTo>
                    <a:lnTo>
                      <a:pt x="71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6" name="Freeform 54"/>
              <p:cNvSpPr/>
              <p:nvPr/>
            </p:nvSpPr>
            <p:spPr bwMode="auto">
              <a:xfrm>
                <a:off x="2771" y="526"/>
                <a:ext cx="31" cy="20"/>
              </a:xfrm>
              <a:custGeom>
                <a:avLst/>
                <a:gdLst>
                  <a:gd name="T0" fmla="*/ 2 w 60"/>
                  <a:gd name="T1" fmla="*/ 0 h 41"/>
                  <a:gd name="T2" fmla="*/ 2 w 60"/>
                  <a:gd name="T3" fmla="*/ 0 h 41"/>
                  <a:gd name="T4" fmla="*/ 2 w 60"/>
                  <a:gd name="T5" fmla="*/ 0 h 41"/>
                  <a:gd name="T6" fmla="*/ 2 w 60"/>
                  <a:gd name="T7" fmla="*/ 0 h 41"/>
                  <a:gd name="T8" fmla="*/ 1 w 60"/>
                  <a:gd name="T9" fmla="*/ 0 h 41"/>
                  <a:gd name="T10" fmla="*/ 1 w 60"/>
                  <a:gd name="T11" fmla="*/ 0 h 41"/>
                  <a:gd name="T12" fmla="*/ 1 w 60"/>
                  <a:gd name="T13" fmla="*/ 0 h 41"/>
                  <a:gd name="T14" fmla="*/ 1 w 60"/>
                  <a:gd name="T15" fmla="*/ 1 h 41"/>
                  <a:gd name="T16" fmla="*/ 0 w 60"/>
                  <a:gd name="T17" fmla="*/ 1 h 41"/>
                  <a:gd name="T18" fmla="*/ 1 w 60"/>
                  <a:gd name="T19" fmla="*/ 1 h 41"/>
                  <a:gd name="T20" fmla="*/ 1 w 60"/>
                  <a:gd name="T21" fmla="*/ 1 h 41"/>
                  <a:gd name="T22" fmla="*/ 1 w 60"/>
                  <a:gd name="T23" fmla="*/ 0 h 41"/>
                  <a:gd name="T24" fmla="*/ 2 w 60"/>
                  <a:gd name="T25" fmla="*/ 0 h 41"/>
                  <a:gd name="T26" fmla="*/ 2 w 60"/>
                  <a:gd name="T27" fmla="*/ 0 h 41"/>
                  <a:gd name="T28" fmla="*/ 2 w 60"/>
                  <a:gd name="T29" fmla="*/ 0 h 41"/>
                  <a:gd name="T30" fmla="*/ 2 w 60"/>
                  <a:gd name="T31" fmla="*/ 0 h 41"/>
                  <a:gd name="T32" fmla="*/ 2 w 60"/>
                  <a:gd name="T33" fmla="*/ 0 h 4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0" h="41">
                    <a:moveTo>
                      <a:pt x="60" y="3"/>
                    </a:moveTo>
                    <a:lnTo>
                      <a:pt x="57" y="0"/>
                    </a:lnTo>
                    <a:lnTo>
                      <a:pt x="50" y="1"/>
                    </a:lnTo>
                    <a:lnTo>
                      <a:pt x="39" y="5"/>
                    </a:lnTo>
                    <a:lnTo>
                      <a:pt x="29" y="11"/>
                    </a:lnTo>
                    <a:lnTo>
                      <a:pt x="19" y="19"/>
                    </a:lnTo>
                    <a:lnTo>
                      <a:pt x="9" y="27"/>
                    </a:lnTo>
                    <a:lnTo>
                      <a:pt x="3" y="34"/>
                    </a:lnTo>
                    <a:lnTo>
                      <a:pt x="0" y="41"/>
                    </a:lnTo>
                    <a:lnTo>
                      <a:pt x="6" y="37"/>
                    </a:lnTo>
                    <a:lnTo>
                      <a:pt x="14" y="34"/>
                    </a:lnTo>
                    <a:lnTo>
                      <a:pt x="23" y="29"/>
                    </a:lnTo>
                    <a:lnTo>
                      <a:pt x="34" y="23"/>
                    </a:lnTo>
                    <a:lnTo>
                      <a:pt x="43" y="18"/>
                    </a:lnTo>
                    <a:lnTo>
                      <a:pt x="51" y="13"/>
                    </a:lnTo>
                    <a:lnTo>
                      <a:pt x="58" y="7"/>
                    </a:lnTo>
                    <a:lnTo>
                      <a:pt x="60" y="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7" name="Freeform 55"/>
              <p:cNvSpPr/>
              <p:nvPr/>
            </p:nvSpPr>
            <p:spPr bwMode="auto">
              <a:xfrm>
                <a:off x="2760" y="370"/>
                <a:ext cx="4" cy="31"/>
              </a:xfrm>
              <a:custGeom>
                <a:avLst/>
                <a:gdLst>
                  <a:gd name="T0" fmla="*/ 1 w 8"/>
                  <a:gd name="T1" fmla="*/ 2 h 61"/>
                  <a:gd name="T2" fmla="*/ 1 w 8"/>
                  <a:gd name="T3" fmla="*/ 2 h 61"/>
                  <a:gd name="T4" fmla="*/ 0 w 8"/>
                  <a:gd name="T5" fmla="*/ 1 h 61"/>
                  <a:gd name="T6" fmla="*/ 0 w 8"/>
                  <a:gd name="T7" fmla="*/ 1 h 61"/>
                  <a:gd name="T8" fmla="*/ 1 w 8"/>
                  <a:gd name="T9" fmla="*/ 0 h 61"/>
                  <a:gd name="T10" fmla="*/ 1 w 8"/>
                  <a:gd name="T11" fmla="*/ 1 h 61"/>
                  <a:gd name="T12" fmla="*/ 1 w 8"/>
                  <a:gd name="T13" fmla="*/ 1 h 61"/>
                  <a:gd name="T14" fmla="*/ 1 w 8"/>
                  <a:gd name="T15" fmla="*/ 2 h 61"/>
                  <a:gd name="T16" fmla="*/ 1 w 8"/>
                  <a:gd name="T17" fmla="*/ 2 h 6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" h="61">
                    <a:moveTo>
                      <a:pt x="4" y="61"/>
                    </a:moveTo>
                    <a:lnTo>
                      <a:pt x="3" y="48"/>
                    </a:lnTo>
                    <a:lnTo>
                      <a:pt x="0" y="27"/>
                    </a:lnTo>
                    <a:lnTo>
                      <a:pt x="0" y="8"/>
                    </a:lnTo>
                    <a:lnTo>
                      <a:pt x="4" y="0"/>
                    </a:lnTo>
                    <a:lnTo>
                      <a:pt x="8" y="9"/>
                    </a:lnTo>
                    <a:lnTo>
                      <a:pt x="8" y="27"/>
                    </a:lnTo>
                    <a:lnTo>
                      <a:pt x="6" y="46"/>
                    </a:lnTo>
                    <a:lnTo>
                      <a:pt x="4" y="6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8" name="Freeform 56"/>
              <p:cNvSpPr/>
              <p:nvPr/>
            </p:nvSpPr>
            <p:spPr bwMode="auto">
              <a:xfrm>
                <a:off x="2726" y="392"/>
                <a:ext cx="32" cy="43"/>
              </a:xfrm>
              <a:custGeom>
                <a:avLst/>
                <a:gdLst>
                  <a:gd name="T0" fmla="*/ 2 w 65"/>
                  <a:gd name="T1" fmla="*/ 3 h 85"/>
                  <a:gd name="T2" fmla="*/ 1 w 65"/>
                  <a:gd name="T3" fmla="*/ 3 h 85"/>
                  <a:gd name="T4" fmla="*/ 1 w 65"/>
                  <a:gd name="T5" fmla="*/ 2 h 85"/>
                  <a:gd name="T6" fmla="*/ 1 w 65"/>
                  <a:gd name="T7" fmla="*/ 2 h 85"/>
                  <a:gd name="T8" fmla="*/ 1 w 65"/>
                  <a:gd name="T9" fmla="*/ 1 h 85"/>
                  <a:gd name="T10" fmla="*/ 0 w 65"/>
                  <a:gd name="T11" fmla="*/ 1 h 85"/>
                  <a:gd name="T12" fmla="*/ 0 w 65"/>
                  <a:gd name="T13" fmla="*/ 1 h 85"/>
                  <a:gd name="T14" fmla="*/ 0 w 65"/>
                  <a:gd name="T15" fmla="*/ 0 h 85"/>
                  <a:gd name="T16" fmla="*/ 0 w 65"/>
                  <a:gd name="T17" fmla="*/ 1 h 85"/>
                  <a:gd name="T18" fmla="*/ 0 w 65"/>
                  <a:gd name="T19" fmla="*/ 1 h 85"/>
                  <a:gd name="T20" fmla="*/ 0 w 65"/>
                  <a:gd name="T21" fmla="*/ 1 h 85"/>
                  <a:gd name="T22" fmla="*/ 0 w 65"/>
                  <a:gd name="T23" fmla="*/ 1 h 85"/>
                  <a:gd name="T24" fmla="*/ 0 w 65"/>
                  <a:gd name="T25" fmla="*/ 2 h 85"/>
                  <a:gd name="T26" fmla="*/ 1 w 65"/>
                  <a:gd name="T27" fmla="*/ 2 h 85"/>
                  <a:gd name="T28" fmla="*/ 1 w 65"/>
                  <a:gd name="T29" fmla="*/ 3 h 85"/>
                  <a:gd name="T30" fmla="*/ 1 w 65"/>
                  <a:gd name="T31" fmla="*/ 3 h 85"/>
                  <a:gd name="T32" fmla="*/ 2 w 65"/>
                  <a:gd name="T33" fmla="*/ 3 h 8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5" h="85">
                    <a:moveTo>
                      <a:pt x="65" y="85"/>
                    </a:moveTo>
                    <a:lnTo>
                      <a:pt x="60" y="75"/>
                    </a:lnTo>
                    <a:lnTo>
                      <a:pt x="53" y="62"/>
                    </a:lnTo>
                    <a:lnTo>
                      <a:pt x="44" y="46"/>
                    </a:lnTo>
                    <a:lnTo>
                      <a:pt x="34" y="31"/>
                    </a:lnTo>
                    <a:lnTo>
                      <a:pt x="23" y="16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1" y="1"/>
                    </a:lnTo>
                    <a:lnTo>
                      <a:pt x="0" y="8"/>
                    </a:lnTo>
                    <a:lnTo>
                      <a:pt x="6" y="17"/>
                    </a:lnTo>
                    <a:lnTo>
                      <a:pt x="15" y="29"/>
                    </a:lnTo>
                    <a:lnTo>
                      <a:pt x="27" y="41"/>
                    </a:lnTo>
                    <a:lnTo>
                      <a:pt x="38" y="54"/>
                    </a:lnTo>
                    <a:lnTo>
                      <a:pt x="50" y="66"/>
                    </a:lnTo>
                    <a:lnTo>
                      <a:pt x="59" y="76"/>
                    </a:lnTo>
                    <a:lnTo>
                      <a:pt x="65" y="8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9" name="Freeform 57"/>
              <p:cNvSpPr/>
              <p:nvPr/>
            </p:nvSpPr>
            <p:spPr bwMode="auto">
              <a:xfrm>
                <a:off x="2724" y="410"/>
                <a:ext cx="34" cy="38"/>
              </a:xfrm>
              <a:custGeom>
                <a:avLst/>
                <a:gdLst>
                  <a:gd name="T0" fmla="*/ 3 w 68"/>
                  <a:gd name="T1" fmla="*/ 2 h 77"/>
                  <a:gd name="T2" fmla="*/ 2 w 68"/>
                  <a:gd name="T3" fmla="*/ 2 h 77"/>
                  <a:gd name="T4" fmla="*/ 2 w 68"/>
                  <a:gd name="T5" fmla="*/ 1 h 77"/>
                  <a:gd name="T6" fmla="*/ 2 w 68"/>
                  <a:gd name="T7" fmla="*/ 1 h 77"/>
                  <a:gd name="T8" fmla="*/ 1 w 68"/>
                  <a:gd name="T9" fmla="*/ 0 h 77"/>
                  <a:gd name="T10" fmla="*/ 1 w 68"/>
                  <a:gd name="T11" fmla="*/ 0 h 77"/>
                  <a:gd name="T12" fmla="*/ 1 w 68"/>
                  <a:gd name="T13" fmla="*/ 0 h 77"/>
                  <a:gd name="T14" fmla="*/ 1 w 68"/>
                  <a:gd name="T15" fmla="*/ 0 h 77"/>
                  <a:gd name="T16" fmla="*/ 0 w 68"/>
                  <a:gd name="T17" fmla="*/ 0 h 77"/>
                  <a:gd name="T18" fmla="*/ 1 w 68"/>
                  <a:gd name="T19" fmla="*/ 0 h 77"/>
                  <a:gd name="T20" fmla="*/ 1 w 68"/>
                  <a:gd name="T21" fmla="*/ 0 h 77"/>
                  <a:gd name="T22" fmla="*/ 1 w 68"/>
                  <a:gd name="T23" fmla="*/ 0 h 77"/>
                  <a:gd name="T24" fmla="*/ 1 w 68"/>
                  <a:gd name="T25" fmla="*/ 1 h 77"/>
                  <a:gd name="T26" fmla="*/ 2 w 68"/>
                  <a:gd name="T27" fmla="*/ 1 h 77"/>
                  <a:gd name="T28" fmla="*/ 2 w 68"/>
                  <a:gd name="T29" fmla="*/ 1 h 77"/>
                  <a:gd name="T30" fmla="*/ 2 w 68"/>
                  <a:gd name="T31" fmla="*/ 2 h 77"/>
                  <a:gd name="T32" fmla="*/ 3 w 68"/>
                  <a:gd name="T33" fmla="*/ 2 h 7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8" h="77">
                    <a:moveTo>
                      <a:pt x="68" y="77"/>
                    </a:moveTo>
                    <a:lnTo>
                      <a:pt x="62" y="68"/>
                    </a:lnTo>
                    <a:lnTo>
                      <a:pt x="53" y="55"/>
                    </a:lnTo>
                    <a:lnTo>
                      <a:pt x="43" y="41"/>
                    </a:lnTo>
                    <a:lnTo>
                      <a:pt x="31" y="26"/>
                    </a:lnTo>
                    <a:lnTo>
                      <a:pt x="21" y="13"/>
                    </a:lnTo>
                    <a:lnTo>
                      <a:pt x="10" y="4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1" y="9"/>
                    </a:lnTo>
                    <a:lnTo>
                      <a:pt x="8" y="19"/>
                    </a:lnTo>
                    <a:lnTo>
                      <a:pt x="18" y="30"/>
                    </a:lnTo>
                    <a:lnTo>
                      <a:pt x="31" y="41"/>
                    </a:lnTo>
                    <a:lnTo>
                      <a:pt x="43" y="53"/>
                    </a:lnTo>
                    <a:lnTo>
                      <a:pt x="54" y="63"/>
                    </a:lnTo>
                    <a:lnTo>
                      <a:pt x="63" y="71"/>
                    </a:lnTo>
                    <a:lnTo>
                      <a:pt x="68" y="77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0" name="Freeform 58"/>
              <p:cNvSpPr/>
              <p:nvPr/>
            </p:nvSpPr>
            <p:spPr bwMode="auto">
              <a:xfrm>
                <a:off x="2722" y="431"/>
                <a:ext cx="36" cy="35"/>
              </a:xfrm>
              <a:custGeom>
                <a:avLst/>
                <a:gdLst>
                  <a:gd name="T0" fmla="*/ 2 w 73"/>
                  <a:gd name="T1" fmla="*/ 3 h 70"/>
                  <a:gd name="T2" fmla="*/ 2 w 73"/>
                  <a:gd name="T3" fmla="*/ 2 h 70"/>
                  <a:gd name="T4" fmla="*/ 1 w 73"/>
                  <a:gd name="T5" fmla="*/ 2 h 70"/>
                  <a:gd name="T6" fmla="*/ 1 w 73"/>
                  <a:gd name="T7" fmla="*/ 2 h 70"/>
                  <a:gd name="T8" fmla="*/ 1 w 73"/>
                  <a:gd name="T9" fmla="*/ 1 h 70"/>
                  <a:gd name="T10" fmla="*/ 0 w 73"/>
                  <a:gd name="T11" fmla="*/ 1 h 70"/>
                  <a:gd name="T12" fmla="*/ 0 w 73"/>
                  <a:gd name="T13" fmla="*/ 1 h 70"/>
                  <a:gd name="T14" fmla="*/ 0 w 73"/>
                  <a:gd name="T15" fmla="*/ 0 h 70"/>
                  <a:gd name="T16" fmla="*/ 0 w 73"/>
                  <a:gd name="T17" fmla="*/ 1 h 70"/>
                  <a:gd name="T18" fmla="*/ 0 w 73"/>
                  <a:gd name="T19" fmla="*/ 1 h 70"/>
                  <a:gd name="T20" fmla="*/ 0 w 73"/>
                  <a:gd name="T21" fmla="*/ 1 h 70"/>
                  <a:gd name="T22" fmla="*/ 0 w 73"/>
                  <a:gd name="T23" fmla="*/ 1 h 70"/>
                  <a:gd name="T24" fmla="*/ 1 w 73"/>
                  <a:gd name="T25" fmla="*/ 2 h 70"/>
                  <a:gd name="T26" fmla="*/ 1 w 73"/>
                  <a:gd name="T27" fmla="*/ 2 h 70"/>
                  <a:gd name="T28" fmla="*/ 1 w 73"/>
                  <a:gd name="T29" fmla="*/ 2 h 70"/>
                  <a:gd name="T30" fmla="*/ 2 w 73"/>
                  <a:gd name="T31" fmla="*/ 2 h 70"/>
                  <a:gd name="T32" fmla="*/ 2 w 73"/>
                  <a:gd name="T33" fmla="*/ 3 h 7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3" h="70">
                    <a:moveTo>
                      <a:pt x="73" y="70"/>
                    </a:moveTo>
                    <a:lnTo>
                      <a:pt x="66" y="60"/>
                    </a:lnTo>
                    <a:lnTo>
                      <a:pt x="57" y="47"/>
                    </a:lnTo>
                    <a:lnTo>
                      <a:pt x="45" y="33"/>
                    </a:lnTo>
                    <a:lnTo>
                      <a:pt x="33" y="22"/>
                    </a:lnTo>
                    <a:lnTo>
                      <a:pt x="21" y="12"/>
                    </a:lnTo>
                    <a:lnTo>
                      <a:pt x="11" y="3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3" y="8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3" y="35"/>
                    </a:lnTo>
                    <a:lnTo>
                      <a:pt x="45" y="45"/>
                    </a:lnTo>
                    <a:lnTo>
                      <a:pt x="58" y="54"/>
                    </a:lnTo>
                    <a:lnTo>
                      <a:pt x="67" y="63"/>
                    </a:lnTo>
                    <a:lnTo>
                      <a:pt x="73" y="7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1" name="Freeform 59"/>
              <p:cNvSpPr/>
              <p:nvPr/>
            </p:nvSpPr>
            <p:spPr bwMode="auto">
              <a:xfrm>
                <a:off x="2727" y="456"/>
                <a:ext cx="35" cy="26"/>
              </a:xfrm>
              <a:custGeom>
                <a:avLst/>
                <a:gdLst>
                  <a:gd name="T0" fmla="*/ 2 w 69"/>
                  <a:gd name="T1" fmla="*/ 1 h 53"/>
                  <a:gd name="T2" fmla="*/ 1 w 69"/>
                  <a:gd name="T3" fmla="*/ 1 h 53"/>
                  <a:gd name="T4" fmla="*/ 1 w 69"/>
                  <a:gd name="T5" fmla="*/ 1 h 53"/>
                  <a:gd name="T6" fmla="*/ 1 w 69"/>
                  <a:gd name="T7" fmla="*/ 0 h 53"/>
                  <a:gd name="T8" fmla="*/ 0 w 69"/>
                  <a:gd name="T9" fmla="*/ 0 h 53"/>
                  <a:gd name="T10" fmla="*/ 0 w 69"/>
                  <a:gd name="T11" fmla="*/ 0 h 53"/>
                  <a:gd name="T12" fmla="*/ 0 w 69"/>
                  <a:gd name="T13" fmla="*/ 0 h 53"/>
                  <a:gd name="T14" fmla="*/ 0 w 69"/>
                  <a:gd name="T15" fmla="*/ 0 h 53"/>
                  <a:gd name="T16" fmla="*/ 0 w 69"/>
                  <a:gd name="T17" fmla="*/ 0 h 53"/>
                  <a:gd name="T18" fmla="*/ 0 w 69"/>
                  <a:gd name="T19" fmla="*/ 0 h 53"/>
                  <a:gd name="T20" fmla="*/ 0 w 69"/>
                  <a:gd name="T21" fmla="*/ 0 h 53"/>
                  <a:gd name="T22" fmla="*/ 0 w 69"/>
                  <a:gd name="T23" fmla="*/ 0 h 53"/>
                  <a:gd name="T24" fmla="*/ 0 w 69"/>
                  <a:gd name="T25" fmla="*/ 0 h 53"/>
                  <a:gd name="T26" fmla="*/ 1 w 69"/>
                  <a:gd name="T27" fmla="*/ 1 h 53"/>
                  <a:gd name="T28" fmla="*/ 1 w 69"/>
                  <a:gd name="T29" fmla="*/ 1 h 53"/>
                  <a:gd name="T30" fmla="*/ 1 w 69"/>
                  <a:gd name="T31" fmla="*/ 1 h 53"/>
                  <a:gd name="T32" fmla="*/ 2 w 69"/>
                  <a:gd name="T33" fmla="*/ 1 h 5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9" h="53">
                    <a:moveTo>
                      <a:pt x="69" y="53"/>
                    </a:moveTo>
                    <a:lnTo>
                      <a:pt x="62" y="45"/>
                    </a:lnTo>
                    <a:lnTo>
                      <a:pt x="53" y="35"/>
                    </a:lnTo>
                    <a:lnTo>
                      <a:pt x="41" y="24"/>
                    </a:lnTo>
                    <a:lnTo>
                      <a:pt x="30" y="15"/>
                    </a:lnTo>
                    <a:lnTo>
                      <a:pt x="19" y="6"/>
                    </a:lnTo>
                    <a:lnTo>
                      <a:pt x="9" y="1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2" y="11"/>
                    </a:lnTo>
                    <a:lnTo>
                      <a:pt x="8" y="18"/>
                    </a:lnTo>
                    <a:lnTo>
                      <a:pt x="18" y="24"/>
                    </a:lnTo>
                    <a:lnTo>
                      <a:pt x="30" y="30"/>
                    </a:lnTo>
                    <a:lnTo>
                      <a:pt x="41" y="35"/>
                    </a:lnTo>
                    <a:lnTo>
                      <a:pt x="53" y="41"/>
                    </a:lnTo>
                    <a:lnTo>
                      <a:pt x="62" y="47"/>
                    </a:lnTo>
                    <a:lnTo>
                      <a:pt x="69" y="5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2" name="Freeform 60"/>
              <p:cNvSpPr/>
              <p:nvPr/>
            </p:nvSpPr>
            <p:spPr bwMode="auto">
              <a:xfrm>
                <a:off x="2729" y="477"/>
                <a:ext cx="33" cy="24"/>
              </a:xfrm>
              <a:custGeom>
                <a:avLst/>
                <a:gdLst>
                  <a:gd name="T0" fmla="*/ 2 w 67"/>
                  <a:gd name="T1" fmla="*/ 1 h 49"/>
                  <a:gd name="T2" fmla="*/ 1 w 67"/>
                  <a:gd name="T3" fmla="*/ 1 h 49"/>
                  <a:gd name="T4" fmla="*/ 1 w 67"/>
                  <a:gd name="T5" fmla="*/ 1 h 49"/>
                  <a:gd name="T6" fmla="*/ 1 w 67"/>
                  <a:gd name="T7" fmla="*/ 0 h 49"/>
                  <a:gd name="T8" fmla="*/ 0 w 67"/>
                  <a:gd name="T9" fmla="*/ 0 h 49"/>
                  <a:gd name="T10" fmla="*/ 0 w 67"/>
                  <a:gd name="T11" fmla="*/ 0 h 49"/>
                  <a:gd name="T12" fmla="*/ 0 w 67"/>
                  <a:gd name="T13" fmla="*/ 0 h 49"/>
                  <a:gd name="T14" fmla="*/ 0 w 67"/>
                  <a:gd name="T15" fmla="*/ 0 h 49"/>
                  <a:gd name="T16" fmla="*/ 0 w 67"/>
                  <a:gd name="T17" fmla="*/ 0 h 49"/>
                  <a:gd name="T18" fmla="*/ 0 w 67"/>
                  <a:gd name="T19" fmla="*/ 0 h 49"/>
                  <a:gd name="T20" fmla="*/ 0 w 67"/>
                  <a:gd name="T21" fmla="*/ 0 h 49"/>
                  <a:gd name="T22" fmla="*/ 0 w 67"/>
                  <a:gd name="T23" fmla="*/ 0 h 49"/>
                  <a:gd name="T24" fmla="*/ 0 w 67"/>
                  <a:gd name="T25" fmla="*/ 0 h 49"/>
                  <a:gd name="T26" fmla="*/ 1 w 67"/>
                  <a:gd name="T27" fmla="*/ 1 h 49"/>
                  <a:gd name="T28" fmla="*/ 1 w 67"/>
                  <a:gd name="T29" fmla="*/ 1 h 49"/>
                  <a:gd name="T30" fmla="*/ 1 w 67"/>
                  <a:gd name="T31" fmla="*/ 1 h 49"/>
                  <a:gd name="T32" fmla="*/ 2 w 67"/>
                  <a:gd name="T33" fmla="*/ 1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7" h="49">
                    <a:moveTo>
                      <a:pt x="67" y="49"/>
                    </a:moveTo>
                    <a:lnTo>
                      <a:pt x="61" y="43"/>
                    </a:lnTo>
                    <a:lnTo>
                      <a:pt x="51" y="34"/>
                    </a:lnTo>
                    <a:lnTo>
                      <a:pt x="39" y="25"/>
                    </a:lnTo>
                    <a:lnTo>
                      <a:pt x="28" y="14"/>
                    </a:lnTo>
                    <a:lnTo>
                      <a:pt x="16" y="7"/>
                    </a:lnTo>
                    <a:lnTo>
                      <a:pt x="7" y="2"/>
                    </a:lnTo>
                    <a:lnTo>
                      <a:pt x="1" y="0"/>
                    </a:lnTo>
                    <a:lnTo>
                      <a:pt x="0" y="5"/>
                    </a:lnTo>
                    <a:lnTo>
                      <a:pt x="4" y="12"/>
                    </a:lnTo>
                    <a:lnTo>
                      <a:pt x="11" y="19"/>
                    </a:lnTo>
                    <a:lnTo>
                      <a:pt x="20" y="26"/>
                    </a:lnTo>
                    <a:lnTo>
                      <a:pt x="31" y="31"/>
                    </a:lnTo>
                    <a:lnTo>
                      <a:pt x="43" y="37"/>
                    </a:lnTo>
                    <a:lnTo>
                      <a:pt x="53" y="42"/>
                    </a:lnTo>
                    <a:lnTo>
                      <a:pt x="62" y="45"/>
                    </a:lnTo>
                    <a:lnTo>
                      <a:pt x="67" y="49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3" name="Freeform 61"/>
              <p:cNvSpPr/>
              <p:nvPr/>
            </p:nvSpPr>
            <p:spPr bwMode="auto">
              <a:xfrm>
                <a:off x="2736" y="506"/>
                <a:ext cx="28" cy="13"/>
              </a:xfrm>
              <a:custGeom>
                <a:avLst/>
                <a:gdLst>
                  <a:gd name="T0" fmla="*/ 1 w 59"/>
                  <a:gd name="T1" fmla="*/ 1 h 25"/>
                  <a:gd name="T2" fmla="*/ 1 w 59"/>
                  <a:gd name="T3" fmla="*/ 1 h 25"/>
                  <a:gd name="T4" fmla="*/ 1 w 59"/>
                  <a:gd name="T5" fmla="*/ 1 h 25"/>
                  <a:gd name="T6" fmla="*/ 1 w 59"/>
                  <a:gd name="T7" fmla="*/ 1 h 25"/>
                  <a:gd name="T8" fmla="*/ 0 w 59"/>
                  <a:gd name="T9" fmla="*/ 1 h 25"/>
                  <a:gd name="T10" fmla="*/ 0 w 59"/>
                  <a:gd name="T11" fmla="*/ 0 h 25"/>
                  <a:gd name="T12" fmla="*/ 0 w 59"/>
                  <a:gd name="T13" fmla="*/ 0 h 25"/>
                  <a:gd name="T14" fmla="*/ 0 w 59"/>
                  <a:gd name="T15" fmla="*/ 1 h 25"/>
                  <a:gd name="T16" fmla="*/ 0 w 59"/>
                  <a:gd name="T17" fmla="*/ 1 h 25"/>
                  <a:gd name="T18" fmla="*/ 0 w 59"/>
                  <a:gd name="T19" fmla="*/ 1 h 25"/>
                  <a:gd name="T20" fmla="*/ 0 w 59"/>
                  <a:gd name="T21" fmla="*/ 1 h 25"/>
                  <a:gd name="T22" fmla="*/ 0 w 59"/>
                  <a:gd name="T23" fmla="*/ 1 h 25"/>
                  <a:gd name="T24" fmla="*/ 0 w 59"/>
                  <a:gd name="T25" fmla="*/ 1 h 25"/>
                  <a:gd name="T26" fmla="*/ 1 w 59"/>
                  <a:gd name="T27" fmla="*/ 1 h 25"/>
                  <a:gd name="T28" fmla="*/ 1 w 59"/>
                  <a:gd name="T29" fmla="*/ 1 h 25"/>
                  <a:gd name="T30" fmla="*/ 1 w 59"/>
                  <a:gd name="T31" fmla="*/ 1 h 25"/>
                  <a:gd name="T32" fmla="*/ 1 w 59"/>
                  <a:gd name="T33" fmla="*/ 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9" h="25">
                    <a:moveTo>
                      <a:pt x="59" y="25"/>
                    </a:moveTo>
                    <a:lnTo>
                      <a:pt x="52" y="20"/>
                    </a:lnTo>
                    <a:lnTo>
                      <a:pt x="43" y="14"/>
                    </a:lnTo>
                    <a:lnTo>
                      <a:pt x="32" y="8"/>
                    </a:lnTo>
                    <a:lnTo>
                      <a:pt x="23" y="3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1" y="1"/>
                    </a:lnTo>
                    <a:lnTo>
                      <a:pt x="0" y="7"/>
                    </a:lnTo>
                    <a:lnTo>
                      <a:pt x="2" y="13"/>
                    </a:lnTo>
                    <a:lnTo>
                      <a:pt x="8" y="17"/>
                    </a:lnTo>
                    <a:lnTo>
                      <a:pt x="16" y="20"/>
                    </a:lnTo>
                    <a:lnTo>
                      <a:pt x="25" y="21"/>
                    </a:lnTo>
                    <a:lnTo>
                      <a:pt x="35" y="21"/>
                    </a:lnTo>
                    <a:lnTo>
                      <a:pt x="45" y="22"/>
                    </a:lnTo>
                    <a:lnTo>
                      <a:pt x="53" y="23"/>
                    </a:lnTo>
                    <a:lnTo>
                      <a:pt x="59" y="2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4" name="Freeform 62"/>
              <p:cNvSpPr/>
              <p:nvPr/>
            </p:nvSpPr>
            <p:spPr bwMode="auto">
              <a:xfrm>
                <a:off x="2743" y="526"/>
                <a:ext cx="26" cy="6"/>
              </a:xfrm>
              <a:custGeom>
                <a:avLst/>
                <a:gdLst>
                  <a:gd name="T0" fmla="*/ 2 w 52"/>
                  <a:gd name="T1" fmla="*/ 0 h 13"/>
                  <a:gd name="T2" fmla="*/ 2 w 52"/>
                  <a:gd name="T3" fmla="*/ 0 h 13"/>
                  <a:gd name="T4" fmla="*/ 2 w 52"/>
                  <a:gd name="T5" fmla="*/ 0 h 13"/>
                  <a:gd name="T6" fmla="*/ 1 w 52"/>
                  <a:gd name="T7" fmla="*/ 0 h 13"/>
                  <a:gd name="T8" fmla="*/ 1 w 52"/>
                  <a:gd name="T9" fmla="*/ 0 h 13"/>
                  <a:gd name="T10" fmla="*/ 1 w 52"/>
                  <a:gd name="T11" fmla="*/ 0 h 13"/>
                  <a:gd name="T12" fmla="*/ 1 w 52"/>
                  <a:gd name="T13" fmla="*/ 0 h 13"/>
                  <a:gd name="T14" fmla="*/ 1 w 52"/>
                  <a:gd name="T15" fmla="*/ 0 h 13"/>
                  <a:gd name="T16" fmla="*/ 0 w 52"/>
                  <a:gd name="T17" fmla="*/ 0 h 13"/>
                  <a:gd name="T18" fmla="*/ 1 w 52"/>
                  <a:gd name="T19" fmla="*/ 0 h 13"/>
                  <a:gd name="T20" fmla="*/ 1 w 52"/>
                  <a:gd name="T21" fmla="*/ 0 h 13"/>
                  <a:gd name="T22" fmla="*/ 1 w 52"/>
                  <a:gd name="T23" fmla="*/ 0 h 13"/>
                  <a:gd name="T24" fmla="*/ 1 w 52"/>
                  <a:gd name="T25" fmla="*/ 0 h 13"/>
                  <a:gd name="T26" fmla="*/ 1 w 52"/>
                  <a:gd name="T27" fmla="*/ 0 h 13"/>
                  <a:gd name="T28" fmla="*/ 2 w 52"/>
                  <a:gd name="T29" fmla="*/ 0 h 13"/>
                  <a:gd name="T30" fmla="*/ 2 w 52"/>
                  <a:gd name="T31" fmla="*/ 0 h 13"/>
                  <a:gd name="T32" fmla="*/ 2 w 52"/>
                  <a:gd name="T33" fmla="*/ 0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2" h="13">
                    <a:moveTo>
                      <a:pt x="52" y="13"/>
                    </a:moveTo>
                    <a:lnTo>
                      <a:pt x="46" y="11"/>
                    </a:lnTo>
                    <a:lnTo>
                      <a:pt x="38" y="7"/>
                    </a:lnTo>
                    <a:lnTo>
                      <a:pt x="30" y="4"/>
                    </a:lnTo>
                    <a:lnTo>
                      <a:pt x="21" y="1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1" y="1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7" y="12"/>
                    </a:lnTo>
                    <a:lnTo>
                      <a:pt x="12" y="13"/>
                    </a:lnTo>
                    <a:lnTo>
                      <a:pt x="21" y="13"/>
                    </a:lnTo>
                    <a:lnTo>
                      <a:pt x="29" y="12"/>
                    </a:lnTo>
                    <a:lnTo>
                      <a:pt x="37" y="12"/>
                    </a:lnTo>
                    <a:lnTo>
                      <a:pt x="45" y="12"/>
                    </a:lnTo>
                    <a:lnTo>
                      <a:pt x="52" y="1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5" name="Freeform 63"/>
              <p:cNvSpPr/>
              <p:nvPr/>
            </p:nvSpPr>
            <p:spPr bwMode="auto">
              <a:xfrm>
                <a:off x="2747" y="542"/>
                <a:ext cx="25" cy="7"/>
              </a:xfrm>
              <a:custGeom>
                <a:avLst/>
                <a:gdLst>
                  <a:gd name="T0" fmla="*/ 1 w 51"/>
                  <a:gd name="T1" fmla="*/ 1 h 14"/>
                  <a:gd name="T2" fmla="*/ 1 w 51"/>
                  <a:gd name="T3" fmla="*/ 1 h 14"/>
                  <a:gd name="T4" fmla="*/ 1 w 51"/>
                  <a:gd name="T5" fmla="*/ 1 h 14"/>
                  <a:gd name="T6" fmla="*/ 0 w 51"/>
                  <a:gd name="T7" fmla="*/ 1 h 14"/>
                  <a:gd name="T8" fmla="*/ 0 w 51"/>
                  <a:gd name="T9" fmla="*/ 0 h 14"/>
                  <a:gd name="T10" fmla="*/ 0 w 51"/>
                  <a:gd name="T11" fmla="*/ 0 h 14"/>
                  <a:gd name="T12" fmla="*/ 0 w 51"/>
                  <a:gd name="T13" fmla="*/ 1 h 14"/>
                  <a:gd name="T14" fmla="*/ 0 w 51"/>
                  <a:gd name="T15" fmla="*/ 1 h 14"/>
                  <a:gd name="T16" fmla="*/ 0 w 51"/>
                  <a:gd name="T17" fmla="*/ 1 h 14"/>
                  <a:gd name="T18" fmla="*/ 0 w 51"/>
                  <a:gd name="T19" fmla="*/ 1 h 14"/>
                  <a:gd name="T20" fmla="*/ 0 w 51"/>
                  <a:gd name="T21" fmla="*/ 1 h 14"/>
                  <a:gd name="T22" fmla="*/ 0 w 51"/>
                  <a:gd name="T23" fmla="*/ 1 h 14"/>
                  <a:gd name="T24" fmla="*/ 0 w 51"/>
                  <a:gd name="T25" fmla="*/ 1 h 14"/>
                  <a:gd name="T26" fmla="*/ 0 w 51"/>
                  <a:gd name="T27" fmla="*/ 1 h 14"/>
                  <a:gd name="T28" fmla="*/ 1 w 51"/>
                  <a:gd name="T29" fmla="*/ 1 h 14"/>
                  <a:gd name="T30" fmla="*/ 1 w 51"/>
                  <a:gd name="T31" fmla="*/ 1 h 14"/>
                  <a:gd name="T32" fmla="*/ 1 w 51"/>
                  <a:gd name="T33" fmla="*/ 1 h 1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1" h="14">
                    <a:moveTo>
                      <a:pt x="51" y="7"/>
                    </a:moveTo>
                    <a:lnTo>
                      <a:pt x="46" y="5"/>
                    </a:lnTo>
                    <a:lnTo>
                      <a:pt x="39" y="3"/>
                    </a:lnTo>
                    <a:lnTo>
                      <a:pt x="31" y="2"/>
                    </a:lnTo>
                    <a:lnTo>
                      <a:pt x="22" y="0"/>
                    </a:lnTo>
                    <a:lnTo>
                      <a:pt x="14" y="0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4" y="14"/>
                    </a:lnTo>
                    <a:lnTo>
                      <a:pt x="10" y="14"/>
                    </a:lnTo>
                    <a:lnTo>
                      <a:pt x="17" y="13"/>
                    </a:lnTo>
                    <a:lnTo>
                      <a:pt x="25" y="11"/>
                    </a:lnTo>
                    <a:lnTo>
                      <a:pt x="34" y="8"/>
                    </a:lnTo>
                    <a:lnTo>
                      <a:pt x="42" y="7"/>
                    </a:lnTo>
                    <a:lnTo>
                      <a:pt x="51" y="7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6" name="Freeform 64"/>
              <p:cNvSpPr/>
              <p:nvPr/>
            </p:nvSpPr>
            <p:spPr bwMode="auto">
              <a:xfrm>
                <a:off x="2755" y="554"/>
                <a:ext cx="25" cy="8"/>
              </a:xfrm>
              <a:custGeom>
                <a:avLst/>
                <a:gdLst>
                  <a:gd name="T0" fmla="*/ 2 w 50"/>
                  <a:gd name="T1" fmla="*/ 1 h 16"/>
                  <a:gd name="T2" fmla="*/ 2 w 50"/>
                  <a:gd name="T3" fmla="*/ 1 h 16"/>
                  <a:gd name="T4" fmla="*/ 2 w 50"/>
                  <a:gd name="T5" fmla="*/ 1 h 16"/>
                  <a:gd name="T6" fmla="*/ 2 w 50"/>
                  <a:gd name="T7" fmla="*/ 1 h 16"/>
                  <a:gd name="T8" fmla="*/ 1 w 50"/>
                  <a:gd name="T9" fmla="*/ 1 h 16"/>
                  <a:gd name="T10" fmla="*/ 1 w 50"/>
                  <a:gd name="T11" fmla="*/ 0 h 16"/>
                  <a:gd name="T12" fmla="*/ 1 w 50"/>
                  <a:gd name="T13" fmla="*/ 0 h 16"/>
                  <a:gd name="T14" fmla="*/ 1 w 50"/>
                  <a:gd name="T15" fmla="*/ 1 h 16"/>
                  <a:gd name="T16" fmla="*/ 0 w 50"/>
                  <a:gd name="T17" fmla="*/ 1 h 16"/>
                  <a:gd name="T18" fmla="*/ 0 w 50"/>
                  <a:gd name="T19" fmla="*/ 1 h 16"/>
                  <a:gd name="T20" fmla="*/ 1 w 50"/>
                  <a:gd name="T21" fmla="*/ 1 h 16"/>
                  <a:gd name="T22" fmla="*/ 1 w 50"/>
                  <a:gd name="T23" fmla="*/ 1 h 16"/>
                  <a:gd name="T24" fmla="*/ 1 w 50"/>
                  <a:gd name="T25" fmla="*/ 1 h 16"/>
                  <a:gd name="T26" fmla="*/ 1 w 50"/>
                  <a:gd name="T27" fmla="*/ 1 h 16"/>
                  <a:gd name="T28" fmla="*/ 2 w 50"/>
                  <a:gd name="T29" fmla="*/ 1 h 16"/>
                  <a:gd name="T30" fmla="*/ 2 w 50"/>
                  <a:gd name="T31" fmla="*/ 1 h 16"/>
                  <a:gd name="T32" fmla="*/ 2 w 50"/>
                  <a:gd name="T33" fmla="*/ 1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0" h="16">
                    <a:moveTo>
                      <a:pt x="50" y="16"/>
                    </a:moveTo>
                    <a:lnTo>
                      <a:pt x="47" y="11"/>
                    </a:lnTo>
                    <a:lnTo>
                      <a:pt x="43" y="8"/>
                    </a:lnTo>
                    <a:lnTo>
                      <a:pt x="36" y="4"/>
                    </a:lnTo>
                    <a:lnTo>
                      <a:pt x="28" y="1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5" y="2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3" y="15"/>
                    </a:lnTo>
                    <a:lnTo>
                      <a:pt x="9" y="16"/>
                    </a:lnTo>
                    <a:lnTo>
                      <a:pt x="17" y="16"/>
                    </a:lnTo>
                    <a:lnTo>
                      <a:pt x="26" y="15"/>
                    </a:lnTo>
                    <a:lnTo>
                      <a:pt x="35" y="15"/>
                    </a:lnTo>
                    <a:lnTo>
                      <a:pt x="43" y="15"/>
                    </a:lnTo>
                    <a:lnTo>
                      <a:pt x="50" y="16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7" name="Freeform 65"/>
              <p:cNvSpPr/>
              <p:nvPr/>
            </p:nvSpPr>
            <p:spPr bwMode="auto">
              <a:xfrm>
                <a:off x="2757" y="564"/>
                <a:ext cx="26" cy="8"/>
              </a:xfrm>
              <a:custGeom>
                <a:avLst/>
                <a:gdLst>
                  <a:gd name="T0" fmla="*/ 1 w 56"/>
                  <a:gd name="T1" fmla="*/ 1 h 15"/>
                  <a:gd name="T2" fmla="*/ 1 w 56"/>
                  <a:gd name="T3" fmla="*/ 1 h 15"/>
                  <a:gd name="T4" fmla="*/ 1 w 56"/>
                  <a:gd name="T5" fmla="*/ 1 h 15"/>
                  <a:gd name="T6" fmla="*/ 1 w 56"/>
                  <a:gd name="T7" fmla="*/ 1 h 15"/>
                  <a:gd name="T8" fmla="*/ 0 w 56"/>
                  <a:gd name="T9" fmla="*/ 1 h 15"/>
                  <a:gd name="T10" fmla="*/ 0 w 56"/>
                  <a:gd name="T11" fmla="*/ 0 h 15"/>
                  <a:gd name="T12" fmla="*/ 0 w 56"/>
                  <a:gd name="T13" fmla="*/ 0 h 15"/>
                  <a:gd name="T14" fmla="*/ 0 w 56"/>
                  <a:gd name="T15" fmla="*/ 1 h 15"/>
                  <a:gd name="T16" fmla="*/ 0 w 56"/>
                  <a:gd name="T17" fmla="*/ 1 h 15"/>
                  <a:gd name="T18" fmla="*/ 0 w 56"/>
                  <a:gd name="T19" fmla="*/ 1 h 15"/>
                  <a:gd name="T20" fmla="*/ 0 w 56"/>
                  <a:gd name="T21" fmla="*/ 1 h 15"/>
                  <a:gd name="T22" fmla="*/ 0 w 56"/>
                  <a:gd name="T23" fmla="*/ 1 h 15"/>
                  <a:gd name="T24" fmla="*/ 0 w 56"/>
                  <a:gd name="T25" fmla="*/ 1 h 15"/>
                  <a:gd name="T26" fmla="*/ 1 w 56"/>
                  <a:gd name="T27" fmla="*/ 1 h 15"/>
                  <a:gd name="T28" fmla="*/ 1 w 56"/>
                  <a:gd name="T29" fmla="*/ 1 h 15"/>
                  <a:gd name="T30" fmla="*/ 1 w 56"/>
                  <a:gd name="T31" fmla="*/ 1 h 15"/>
                  <a:gd name="T32" fmla="*/ 1 w 56"/>
                  <a:gd name="T33" fmla="*/ 1 h 1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6" h="15">
                    <a:moveTo>
                      <a:pt x="56" y="13"/>
                    </a:moveTo>
                    <a:lnTo>
                      <a:pt x="51" y="11"/>
                    </a:lnTo>
                    <a:lnTo>
                      <a:pt x="44" y="8"/>
                    </a:lnTo>
                    <a:lnTo>
                      <a:pt x="37" y="5"/>
                    </a:lnTo>
                    <a:lnTo>
                      <a:pt x="29" y="3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5" y="13"/>
                    </a:lnTo>
                    <a:lnTo>
                      <a:pt x="12" y="15"/>
                    </a:lnTo>
                    <a:lnTo>
                      <a:pt x="22" y="15"/>
                    </a:lnTo>
                    <a:lnTo>
                      <a:pt x="33" y="15"/>
                    </a:lnTo>
                    <a:lnTo>
                      <a:pt x="42" y="15"/>
                    </a:lnTo>
                    <a:lnTo>
                      <a:pt x="51" y="14"/>
                    </a:lnTo>
                    <a:lnTo>
                      <a:pt x="56" y="1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8" name="Freeform 66"/>
              <p:cNvSpPr/>
              <p:nvPr/>
            </p:nvSpPr>
            <p:spPr bwMode="auto">
              <a:xfrm>
                <a:off x="2733" y="375"/>
                <a:ext cx="26" cy="43"/>
              </a:xfrm>
              <a:custGeom>
                <a:avLst/>
                <a:gdLst>
                  <a:gd name="T0" fmla="*/ 0 w 52"/>
                  <a:gd name="T1" fmla="*/ 1 h 86"/>
                  <a:gd name="T2" fmla="*/ 1 w 52"/>
                  <a:gd name="T3" fmla="*/ 1 h 86"/>
                  <a:gd name="T4" fmla="*/ 1 w 52"/>
                  <a:gd name="T5" fmla="*/ 1 h 86"/>
                  <a:gd name="T6" fmla="*/ 1 w 52"/>
                  <a:gd name="T7" fmla="*/ 1 h 86"/>
                  <a:gd name="T8" fmla="*/ 1 w 52"/>
                  <a:gd name="T9" fmla="*/ 2 h 86"/>
                  <a:gd name="T10" fmla="*/ 2 w 52"/>
                  <a:gd name="T11" fmla="*/ 2 h 86"/>
                  <a:gd name="T12" fmla="*/ 2 w 52"/>
                  <a:gd name="T13" fmla="*/ 2 h 86"/>
                  <a:gd name="T14" fmla="*/ 2 w 52"/>
                  <a:gd name="T15" fmla="*/ 3 h 86"/>
                  <a:gd name="T16" fmla="*/ 2 w 52"/>
                  <a:gd name="T17" fmla="*/ 3 h 86"/>
                  <a:gd name="T18" fmla="*/ 2 w 52"/>
                  <a:gd name="T19" fmla="*/ 3 h 86"/>
                  <a:gd name="T20" fmla="*/ 2 w 52"/>
                  <a:gd name="T21" fmla="*/ 2 h 86"/>
                  <a:gd name="T22" fmla="*/ 2 w 52"/>
                  <a:gd name="T23" fmla="*/ 2 h 86"/>
                  <a:gd name="T24" fmla="*/ 1 w 52"/>
                  <a:gd name="T25" fmla="*/ 1 h 86"/>
                  <a:gd name="T26" fmla="*/ 1 w 52"/>
                  <a:gd name="T27" fmla="*/ 1 h 86"/>
                  <a:gd name="T28" fmla="*/ 1 w 52"/>
                  <a:gd name="T29" fmla="*/ 1 h 86"/>
                  <a:gd name="T30" fmla="*/ 1 w 52"/>
                  <a:gd name="T31" fmla="*/ 0 h 86"/>
                  <a:gd name="T32" fmla="*/ 0 w 52"/>
                  <a:gd name="T33" fmla="*/ 1 h 8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2" h="86">
                    <a:moveTo>
                      <a:pt x="0" y="3"/>
                    </a:moveTo>
                    <a:lnTo>
                      <a:pt x="3" y="7"/>
                    </a:lnTo>
                    <a:lnTo>
                      <a:pt x="7" y="15"/>
                    </a:lnTo>
                    <a:lnTo>
                      <a:pt x="15" y="26"/>
                    </a:lnTo>
                    <a:lnTo>
                      <a:pt x="24" y="37"/>
                    </a:lnTo>
                    <a:lnTo>
                      <a:pt x="35" y="50"/>
                    </a:lnTo>
                    <a:lnTo>
                      <a:pt x="43" y="63"/>
                    </a:lnTo>
                    <a:lnTo>
                      <a:pt x="49" y="75"/>
                    </a:lnTo>
                    <a:lnTo>
                      <a:pt x="52" y="86"/>
                    </a:lnTo>
                    <a:lnTo>
                      <a:pt x="49" y="72"/>
                    </a:lnTo>
                    <a:lnTo>
                      <a:pt x="43" y="57"/>
                    </a:lnTo>
                    <a:lnTo>
                      <a:pt x="36" y="41"/>
                    </a:lnTo>
                    <a:lnTo>
                      <a:pt x="28" y="26"/>
                    </a:lnTo>
                    <a:lnTo>
                      <a:pt x="20" y="13"/>
                    </a:lnTo>
                    <a:lnTo>
                      <a:pt x="12" y="4"/>
                    </a:lnTo>
                    <a:lnTo>
                      <a:pt x="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9" name="Freeform 67"/>
              <p:cNvSpPr/>
              <p:nvPr/>
            </p:nvSpPr>
            <p:spPr bwMode="auto">
              <a:xfrm>
                <a:off x="2745" y="369"/>
                <a:ext cx="17" cy="31"/>
              </a:xfrm>
              <a:custGeom>
                <a:avLst/>
                <a:gdLst>
                  <a:gd name="T0" fmla="*/ 2 w 34"/>
                  <a:gd name="T1" fmla="*/ 2 h 62"/>
                  <a:gd name="T2" fmla="*/ 1 w 34"/>
                  <a:gd name="T3" fmla="*/ 2 h 62"/>
                  <a:gd name="T4" fmla="*/ 1 w 34"/>
                  <a:gd name="T5" fmla="*/ 1 h 62"/>
                  <a:gd name="T6" fmla="*/ 1 w 34"/>
                  <a:gd name="T7" fmla="*/ 1 h 62"/>
                  <a:gd name="T8" fmla="*/ 0 w 34"/>
                  <a:gd name="T9" fmla="*/ 0 h 62"/>
                  <a:gd name="T10" fmla="*/ 0 w 34"/>
                  <a:gd name="T11" fmla="*/ 1 h 62"/>
                  <a:gd name="T12" fmla="*/ 1 w 34"/>
                  <a:gd name="T13" fmla="*/ 1 h 62"/>
                  <a:gd name="T14" fmla="*/ 1 w 34"/>
                  <a:gd name="T15" fmla="*/ 1 h 62"/>
                  <a:gd name="T16" fmla="*/ 1 w 34"/>
                  <a:gd name="T17" fmla="*/ 1 h 62"/>
                  <a:gd name="T18" fmla="*/ 1 w 34"/>
                  <a:gd name="T19" fmla="*/ 2 h 62"/>
                  <a:gd name="T20" fmla="*/ 1 w 34"/>
                  <a:gd name="T21" fmla="*/ 2 h 62"/>
                  <a:gd name="T22" fmla="*/ 1 w 34"/>
                  <a:gd name="T23" fmla="*/ 2 h 62"/>
                  <a:gd name="T24" fmla="*/ 2 w 34"/>
                  <a:gd name="T25" fmla="*/ 2 h 6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4" h="62">
                    <a:moveTo>
                      <a:pt x="34" y="62"/>
                    </a:moveTo>
                    <a:lnTo>
                      <a:pt x="27" y="42"/>
                    </a:lnTo>
                    <a:lnTo>
                      <a:pt x="17" y="20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4" y="11"/>
                    </a:lnTo>
                    <a:lnTo>
                      <a:pt x="8" y="20"/>
                    </a:lnTo>
                    <a:lnTo>
                      <a:pt x="14" y="30"/>
                    </a:lnTo>
                    <a:lnTo>
                      <a:pt x="20" y="40"/>
                    </a:lnTo>
                    <a:lnTo>
                      <a:pt x="26" y="49"/>
                    </a:lnTo>
                    <a:lnTo>
                      <a:pt x="30" y="56"/>
                    </a:lnTo>
                    <a:lnTo>
                      <a:pt x="34" y="6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0" name="Freeform 68"/>
              <p:cNvSpPr/>
              <p:nvPr/>
            </p:nvSpPr>
            <p:spPr bwMode="auto">
              <a:xfrm>
                <a:off x="2834" y="486"/>
                <a:ext cx="48" cy="165"/>
              </a:xfrm>
              <a:custGeom>
                <a:avLst/>
                <a:gdLst>
                  <a:gd name="T0" fmla="*/ 1 w 95"/>
                  <a:gd name="T1" fmla="*/ 11 h 330"/>
                  <a:gd name="T2" fmla="*/ 1 w 95"/>
                  <a:gd name="T3" fmla="*/ 11 h 330"/>
                  <a:gd name="T4" fmla="*/ 1 w 95"/>
                  <a:gd name="T5" fmla="*/ 11 h 330"/>
                  <a:gd name="T6" fmla="*/ 1 w 95"/>
                  <a:gd name="T7" fmla="*/ 11 h 330"/>
                  <a:gd name="T8" fmla="*/ 0 w 95"/>
                  <a:gd name="T9" fmla="*/ 11 h 330"/>
                  <a:gd name="T10" fmla="*/ 2 w 95"/>
                  <a:gd name="T11" fmla="*/ 9 h 330"/>
                  <a:gd name="T12" fmla="*/ 2 w 95"/>
                  <a:gd name="T13" fmla="*/ 8 h 330"/>
                  <a:gd name="T14" fmla="*/ 3 w 95"/>
                  <a:gd name="T15" fmla="*/ 7 h 330"/>
                  <a:gd name="T16" fmla="*/ 3 w 95"/>
                  <a:gd name="T17" fmla="*/ 5 h 330"/>
                  <a:gd name="T18" fmla="*/ 3 w 95"/>
                  <a:gd name="T19" fmla="*/ 4 h 330"/>
                  <a:gd name="T20" fmla="*/ 3 w 95"/>
                  <a:gd name="T21" fmla="*/ 3 h 330"/>
                  <a:gd name="T22" fmla="*/ 3 w 95"/>
                  <a:gd name="T23" fmla="*/ 1 h 330"/>
                  <a:gd name="T24" fmla="*/ 3 w 95"/>
                  <a:gd name="T25" fmla="*/ 0 h 330"/>
                  <a:gd name="T26" fmla="*/ 3 w 95"/>
                  <a:gd name="T27" fmla="*/ 1 h 330"/>
                  <a:gd name="T28" fmla="*/ 3 w 95"/>
                  <a:gd name="T29" fmla="*/ 2 h 330"/>
                  <a:gd name="T30" fmla="*/ 3 w 95"/>
                  <a:gd name="T31" fmla="*/ 4 h 330"/>
                  <a:gd name="T32" fmla="*/ 3 w 95"/>
                  <a:gd name="T33" fmla="*/ 6 h 330"/>
                  <a:gd name="T34" fmla="*/ 3 w 95"/>
                  <a:gd name="T35" fmla="*/ 7 h 330"/>
                  <a:gd name="T36" fmla="*/ 3 w 95"/>
                  <a:gd name="T37" fmla="*/ 9 h 330"/>
                  <a:gd name="T38" fmla="*/ 2 w 95"/>
                  <a:gd name="T39" fmla="*/ 10 h 330"/>
                  <a:gd name="T40" fmla="*/ 1 w 95"/>
                  <a:gd name="T41" fmla="*/ 11 h 33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95" h="330">
                    <a:moveTo>
                      <a:pt x="14" y="329"/>
                    </a:moveTo>
                    <a:lnTo>
                      <a:pt x="10" y="330"/>
                    </a:lnTo>
                    <a:lnTo>
                      <a:pt x="7" y="329"/>
                    </a:lnTo>
                    <a:lnTo>
                      <a:pt x="3" y="328"/>
                    </a:lnTo>
                    <a:lnTo>
                      <a:pt x="0" y="328"/>
                    </a:lnTo>
                    <a:lnTo>
                      <a:pt x="35" y="288"/>
                    </a:lnTo>
                    <a:lnTo>
                      <a:pt x="60" y="245"/>
                    </a:lnTo>
                    <a:lnTo>
                      <a:pt x="76" y="200"/>
                    </a:lnTo>
                    <a:lnTo>
                      <a:pt x="83" y="154"/>
                    </a:lnTo>
                    <a:lnTo>
                      <a:pt x="85" y="110"/>
                    </a:lnTo>
                    <a:lnTo>
                      <a:pt x="83" y="69"/>
                    </a:lnTo>
                    <a:lnTo>
                      <a:pt x="79" y="32"/>
                    </a:lnTo>
                    <a:lnTo>
                      <a:pt x="75" y="0"/>
                    </a:lnTo>
                    <a:lnTo>
                      <a:pt x="86" y="25"/>
                    </a:lnTo>
                    <a:lnTo>
                      <a:pt x="94" y="64"/>
                    </a:lnTo>
                    <a:lnTo>
                      <a:pt x="95" y="111"/>
                    </a:lnTo>
                    <a:lnTo>
                      <a:pt x="92" y="162"/>
                    </a:lnTo>
                    <a:lnTo>
                      <a:pt x="83" y="214"/>
                    </a:lnTo>
                    <a:lnTo>
                      <a:pt x="67" y="262"/>
                    </a:lnTo>
                    <a:lnTo>
                      <a:pt x="43" y="302"/>
                    </a:lnTo>
                    <a:lnTo>
                      <a:pt x="14" y="329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1" name="Freeform 69"/>
              <p:cNvSpPr/>
              <p:nvPr/>
            </p:nvSpPr>
            <p:spPr bwMode="auto">
              <a:xfrm>
                <a:off x="2845" y="490"/>
                <a:ext cx="33" cy="23"/>
              </a:xfrm>
              <a:custGeom>
                <a:avLst/>
                <a:gdLst>
                  <a:gd name="T0" fmla="*/ 3 w 64"/>
                  <a:gd name="T1" fmla="*/ 2 h 46"/>
                  <a:gd name="T2" fmla="*/ 2 w 64"/>
                  <a:gd name="T3" fmla="*/ 2 h 46"/>
                  <a:gd name="T4" fmla="*/ 2 w 64"/>
                  <a:gd name="T5" fmla="*/ 1 h 46"/>
                  <a:gd name="T6" fmla="*/ 2 w 64"/>
                  <a:gd name="T7" fmla="*/ 1 h 46"/>
                  <a:gd name="T8" fmla="*/ 1 w 64"/>
                  <a:gd name="T9" fmla="*/ 1 h 46"/>
                  <a:gd name="T10" fmla="*/ 1 w 64"/>
                  <a:gd name="T11" fmla="*/ 1 h 46"/>
                  <a:gd name="T12" fmla="*/ 1 w 64"/>
                  <a:gd name="T13" fmla="*/ 1 h 46"/>
                  <a:gd name="T14" fmla="*/ 1 w 64"/>
                  <a:gd name="T15" fmla="*/ 0 h 46"/>
                  <a:gd name="T16" fmla="*/ 0 w 64"/>
                  <a:gd name="T17" fmla="*/ 1 h 46"/>
                  <a:gd name="T18" fmla="*/ 0 w 64"/>
                  <a:gd name="T19" fmla="*/ 1 h 46"/>
                  <a:gd name="T20" fmla="*/ 1 w 64"/>
                  <a:gd name="T21" fmla="*/ 1 h 46"/>
                  <a:gd name="T22" fmla="*/ 1 w 64"/>
                  <a:gd name="T23" fmla="*/ 1 h 46"/>
                  <a:gd name="T24" fmla="*/ 1 w 64"/>
                  <a:gd name="T25" fmla="*/ 1 h 46"/>
                  <a:gd name="T26" fmla="*/ 2 w 64"/>
                  <a:gd name="T27" fmla="*/ 1 h 46"/>
                  <a:gd name="T28" fmla="*/ 2 w 64"/>
                  <a:gd name="T29" fmla="*/ 1 h 46"/>
                  <a:gd name="T30" fmla="*/ 2 w 64"/>
                  <a:gd name="T31" fmla="*/ 2 h 46"/>
                  <a:gd name="T32" fmla="*/ 3 w 64"/>
                  <a:gd name="T33" fmla="*/ 2 h 4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4" h="46">
                    <a:moveTo>
                      <a:pt x="64" y="46"/>
                    </a:moveTo>
                    <a:lnTo>
                      <a:pt x="58" y="37"/>
                    </a:lnTo>
                    <a:lnTo>
                      <a:pt x="49" y="27"/>
                    </a:lnTo>
                    <a:lnTo>
                      <a:pt x="40" y="19"/>
                    </a:lnTo>
                    <a:lnTo>
                      <a:pt x="29" y="11"/>
                    </a:lnTo>
                    <a:lnTo>
                      <a:pt x="19" y="5"/>
                    </a:lnTo>
                    <a:lnTo>
                      <a:pt x="10" y="1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4" y="9"/>
                    </a:lnTo>
                    <a:lnTo>
                      <a:pt x="12" y="14"/>
                    </a:lnTo>
                    <a:lnTo>
                      <a:pt x="22" y="19"/>
                    </a:lnTo>
                    <a:lnTo>
                      <a:pt x="33" y="25"/>
                    </a:lnTo>
                    <a:lnTo>
                      <a:pt x="45" y="31"/>
                    </a:lnTo>
                    <a:lnTo>
                      <a:pt x="55" y="38"/>
                    </a:lnTo>
                    <a:lnTo>
                      <a:pt x="64" y="46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2" name="Freeform 70"/>
              <p:cNvSpPr/>
              <p:nvPr/>
            </p:nvSpPr>
            <p:spPr bwMode="auto">
              <a:xfrm>
                <a:off x="2840" y="495"/>
                <a:ext cx="39" cy="34"/>
              </a:xfrm>
              <a:custGeom>
                <a:avLst/>
                <a:gdLst>
                  <a:gd name="T0" fmla="*/ 0 w 78"/>
                  <a:gd name="T1" fmla="*/ 1 h 68"/>
                  <a:gd name="T2" fmla="*/ 1 w 78"/>
                  <a:gd name="T3" fmla="*/ 0 h 68"/>
                  <a:gd name="T4" fmla="*/ 1 w 78"/>
                  <a:gd name="T5" fmla="*/ 1 h 68"/>
                  <a:gd name="T6" fmla="*/ 1 w 78"/>
                  <a:gd name="T7" fmla="*/ 1 h 68"/>
                  <a:gd name="T8" fmla="*/ 2 w 78"/>
                  <a:gd name="T9" fmla="*/ 1 h 68"/>
                  <a:gd name="T10" fmla="*/ 2 w 78"/>
                  <a:gd name="T11" fmla="*/ 1 h 68"/>
                  <a:gd name="T12" fmla="*/ 2 w 78"/>
                  <a:gd name="T13" fmla="*/ 2 h 68"/>
                  <a:gd name="T14" fmla="*/ 3 w 78"/>
                  <a:gd name="T15" fmla="*/ 2 h 68"/>
                  <a:gd name="T16" fmla="*/ 3 w 78"/>
                  <a:gd name="T17" fmla="*/ 3 h 68"/>
                  <a:gd name="T18" fmla="*/ 3 w 78"/>
                  <a:gd name="T19" fmla="*/ 2 h 68"/>
                  <a:gd name="T20" fmla="*/ 2 w 78"/>
                  <a:gd name="T21" fmla="*/ 2 h 68"/>
                  <a:gd name="T22" fmla="*/ 2 w 78"/>
                  <a:gd name="T23" fmla="*/ 2 h 68"/>
                  <a:gd name="T24" fmla="*/ 1 w 78"/>
                  <a:gd name="T25" fmla="*/ 1 h 68"/>
                  <a:gd name="T26" fmla="*/ 1 w 78"/>
                  <a:gd name="T27" fmla="*/ 1 h 68"/>
                  <a:gd name="T28" fmla="*/ 1 w 78"/>
                  <a:gd name="T29" fmla="*/ 1 h 68"/>
                  <a:gd name="T30" fmla="*/ 1 w 78"/>
                  <a:gd name="T31" fmla="*/ 1 h 68"/>
                  <a:gd name="T32" fmla="*/ 0 w 78"/>
                  <a:gd name="T33" fmla="*/ 1 h 6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8" h="68">
                    <a:moveTo>
                      <a:pt x="0" y="1"/>
                    </a:moveTo>
                    <a:lnTo>
                      <a:pt x="4" y="0"/>
                    </a:lnTo>
                    <a:lnTo>
                      <a:pt x="13" y="4"/>
                    </a:lnTo>
                    <a:lnTo>
                      <a:pt x="23" y="9"/>
                    </a:lnTo>
                    <a:lnTo>
                      <a:pt x="37" y="19"/>
                    </a:lnTo>
                    <a:lnTo>
                      <a:pt x="50" y="29"/>
                    </a:lnTo>
                    <a:lnTo>
                      <a:pt x="63" y="42"/>
                    </a:lnTo>
                    <a:lnTo>
                      <a:pt x="72" y="54"/>
                    </a:lnTo>
                    <a:lnTo>
                      <a:pt x="78" y="68"/>
                    </a:lnTo>
                    <a:lnTo>
                      <a:pt x="69" y="60"/>
                    </a:lnTo>
                    <a:lnTo>
                      <a:pt x="58" y="51"/>
                    </a:lnTo>
                    <a:lnTo>
                      <a:pt x="44" y="40"/>
                    </a:lnTo>
                    <a:lnTo>
                      <a:pt x="30" y="30"/>
                    </a:lnTo>
                    <a:lnTo>
                      <a:pt x="18" y="20"/>
                    </a:lnTo>
                    <a:lnTo>
                      <a:pt x="8" y="12"/>
                    </a:lnTo>
                    <a:lnTo>
                      <a:pt x="2" y="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3" name="Freeform 71"/>
              <p:cNvSpPr/>
              <p:nvPr/>
            </p:nvSpPr>
            <p:spPr bwMode="auto">
              <a:xfrm>
                <a:off x="2834" y="517"/>
                <a:ext cx="45" cy="43"/>
              </a:xfrm>
              <a:custGeom>
                <a:avLst/>
                <a:gdLst>
                  <a:gd name="T0" fmla="*/ 0 w 91"/>
                  <a:gd name="T1" fmla="*/ 0 h 85"/>
                  <a:gd name="T2" fmla="*/ 0 w 91"/>
                  <a:gd name="T3" fmla="*/ 0 h 85"/>
                  <a:gd name="T4" fmla="*/ 0 w 91"/>
                  <a:gd name="T5" fmla="*/ 1 h 85"/>
                  <a:gd name="T6" fmla="*/ 0 w 91"/>
                  <a:gd name="T7" fmla="*/ 1 h 85"/>
                  <a:gd name="T8" fmla="*/ 1 w 91"/>
                  <a:gd name="T9" fmla="*/ 1 h 85"/>
                  <a:gd name="T10" fmla="*/ 1 w 91"/>
                  <a:gd name="T11" fmla="*/ 2 h 85"/>
                  <a:gd name="T12" fmla="*/ 2 w 91"/>
                  <a:gd name="T13" fmla="*/ 2 h 85"/>
                  <a:gd name="T14" fmla="*/ 2 w 91"/>
                  <a:gd name="T15" fmla="*/ 3 h 85"/>
                  <a:gd name="T16" fmla="*/ 2 w 91"/>
                  <a:gd name="T17" fmla="*/ 3 h 85"/>
                  <a:gd name="T18" fmla="*/ 2 w 91"/>
                  <a:gd name="T19" fmla="*/ 3 h 85"/>
                  <a:gd name="T20" fmla="*/ 2 w 91"/>
                  <a:gd name="T21" fmla="*/ 3 h 85"/>
                  <a:gd name="T22" fmla="*/ 1 w 91"/>
                  <a:gd name="T23" fmla="*/ 2 h 85"/>
                  <a:gd name="T24" fmla="*/ 1 w 91"/>
                  <a:gd name="T25" fmla="*/ 2 h 85"/>
                  <a:gd name="T26" fmla="*/ 0 w 91"/>
                  <a:gd name="T27" fmla="*/ 1 h 85"/>
                  <a:gd name="T28" fmla="*/ 0 w 91"/>
                  <a:gd name="T29" fmla="*/ 1 h 85"/>
                  <a:gd name="T30" fmla="*/ 0 w 91"/>
                  <a:gd name="T31" fmla="*/ 1 h 85"/>
                  <a:gd name="T32" fmla="*/ 0 w 91"/>
                  <a:gd name="T33" fmla="*/ 0 h 8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1" h="85">
                    <a:moveTo>
                      <a:pt x="0" y="0"/>
                    </a:moveTo>
                    <a:lnTo>
                      <a:pt x="4" y="0"/>
                    </a:lnTo>
                    <a:lnTo>
                      <a:pt x="15" y="4"/>
                    </a:lnTo>
                    <a:lnTo>
                      <a:pt x="29" y="14"/>
                    </a:lnTo>
                    <a:lnTo>
                      <a:pt x="43" y="26"/>
                    </a:lnTo>
                    <a:lnTo>
                      <a:pt x="58" y="40"/>
                    </a:lnTo>
                    <a:lnTo>
                      <a:pt x="72" y="56"/>
                    </a:lnTo>
                    <a:lnTo>
                      <a:pt x="84" y="71"/>
                    </a:lnTo>
                    <a:lnTo>
                      <a:pt x="91" y="85"/>
                    </a:lnTo>
                    <a:lnTo>
                      <a:pt x="84" y="78"/>
                    </a:lnTo>
                    <a:lnTo>
                      <a:pt x="71" y="68"/>
                    </a:lnTo>
                    <a:lnTo>
                      <a:pt x="56" y="56"/>
                    </a:lnTo>
                    <a:lnTo>
                      <a:pt x="39" y="43"/>
                    </a:lnTo>
                    <a:lnTo>
                      <a:pt x="23" y="29"/>
                    </a:lnTo>
                    <a:lnTo>
                      <a:pt x="10" y="16"/>
                    </a:lnTo>
                    <a:lnTo>
                      <a:pt x="2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4" name="Freeform 72"/>
              <p:cNvSpPr/>
              <p:nvPr/>
            </p:nvSpPr>
            <p:spPr bwMode="auto">
              <a:xfrm>
                <a:off x="2825" y="550"/>
                <a:ext cx="50" cy="40"/>
              </a:xfrm>
              <a:custGeom>
                <a:avLst/>
                <a:gdLst>
                  <a:gd name="T0" fmla="*/ 0 w 101"/>
                  <a:gd name="T1" fmla="*/ 1 h 78"/>
                  <a:gd name="T2" fmla="*/ 0 w 101"/>
                  <a:gd name="T3" fmla="*/ 0 h 78"/>
                  <a:gd name="T4" fmla="*/ 0 w 101"/>
                  <a:gd name="T5" fmla="*/ 1 h 78"/>
                  <a:gd name="T6" fmla="*/ 1 w 101"/>
                  <a:gd name="T7" fmla="*/ 1 h 78"/>
                  <a:gd name="T8" fmla="*/ 1 w 101"/>
                  <a:gd name="T9" fmla="*/ 1 h 78"/>
                  <a:gd name="T10" fmla="*/ 2 w 101"/>
                  <a:gd name="T11" fmla="*/ 2 h 78"/>
                  <a:gd name="T12" fmla="*/ 2 w 101"/>
                  <a:gd name="T13" fmla="*/ 2 h 78"/>
                  <a:gd name="T14" fmla="*/ 2 w 101"/>
                  <a:gd name="T15" fmla="*/ 3 h 78"/>
                  <a:gd name="T16" fmla="*/ 3 w 101"/>
                  <a:gd name="T17" fmla="*/ 3 h 78"/>
                  <a:gd name="T18" fmla="*/ 2 w 101"/>
                  <a:gd name="T19" fmla="*/ 3 h 78"/>
                  <a:gd name="T20" fmla="*/ 2 w 101"/>
                  <a:gd name="T21" fmla="*/ 3 h 78"/>
                  <a:gd name="T22" fmla="*/ 1 w 101"/>
                  <a:gd name="T23" fmla="*/ 2 h 78"/>
                  <a:gd name="T24" fmla="*/ 1 w 101"/>
                  <a:gd name="T25" fmla="*/ 2 h 78"/>
                  <a:gd name="T26" fmla="*/ 0 w 101"/>
                  <a:gd name="T27" fmla="*/ 1 h 78"/>
                  <a:gd name="T28" fmla="*/ 0 w 101"/>
                  <a:gd name="T29" fmla="*/ 1 h 78"/>
                  <a:gd name="T30" fmla="*/ 0 w 101"/>
                  <a:gd name="T31" fmla="*/ 1 h 78"/>
                  <a:gd name="T32" fmla="*/ 0 w 101"/>
                  <a:gd name="T33" fmla="*/ 1 h 7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1" h="78">
                    <a:moveTo>
                      <a:pt x="0" y="1"/>
                    </a:moveTo>
                    <a:lnTo>
                      <a:pt x="6" y="0"/>
                    </a:lnTo>
                    <a:lnTo>
                      <a:pt x="19" y="4"/>
                    </a:lnTo>
                    <a:lnTo>
                      <a:pt x="34" y="12"/>
                    </a:lnTo>
                    <a:lnTo>
                      <a:pt x="51" y="24"/>
                    </a:lnTo>
                    <a:lnTo>
                      <a:pt x="67" y="38"/>
                    </a:lnTo>
                    <a:lnTo>
                      <a:pt x="82" y="52"/>
                    </a:lnTo>
                    <a:lnTo>
                      <a:pt x="95" y="65"/>
                    </a:lnTo>
                    <a:lnTo>
                      <a:pt x="101" y="78"/>
                    </a:lnTo>
                    <a:lnTo>
                      <a:pt x="93" y="73"/>
                    </a:lnTo>
                    <a:lnTo>
                      <a:pt x="80" y="64"/>
                    </a:lnTo>
                    <a:lnTo>
                      <a:pt x="63" y="53"/>
                    </a:lnTo>
                    <a:lnTo>
                      <a:pt x="44" y="39"/>
                    </a:lnTo>
                    <a:lnTo>
                      <a:pt x="27" y="26"/>
                    </a:lnTo>
                    <a:lnTo>
                      <a:pt x="13" y="15"/>
                    </a:lnTo>
                    <a:lnTo>
                      <a:pt x="3" y="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5" name="Freeform 73"/>
              <p:cNvSpPr/>
              <p:nvPr/>
            </p:nvSpPr>
            <p:spPr bwMode="auto">
              <a:xfrm>
                <a:off x="2824" y="567"/>
                <a:ext cx="45" cy="35"/>
              </a:xfrm>
              <a:custGeom>
                <a:avLst/>
                <a:gdLst>
                  <a:gd name="T0" fmla="*/ 0 w 91"/>
                  <a:gd name="T1" fmla="*/ 1 h 69"/>
                  <a:gd name="T2" fmla="*/ 0 w 91"/>
                  <a:gd name="T3" fmla="*/ 0 h 69"/>
                  <a:gd name="T4" fmla="*/ 0 w 91"/>
                  <a:gd name="T5" fmla="*/ 1 h 69"/>
                  <a:gd name="T6" fmla="*/ 0 w 91"/>
                  <a:gd name="T7" fmla="*/ 1 h 69"/>
                  <a:gd name="T8" fmla="*/ 1 w 91"/>
                  <a:gd name="T9" fmla="*/ 1 h 69"/>
                  <a:gd name="T10" fmla="*/ 1 w 91"/>
                  <a:gd name="T11" fmla="*/ 2 h 69"/>
                  <a:gd name="T12" fmla="*/ 2 w 91"/>
                  <a:gd name="T13" fmla="*/ 2 h 69"/>
                  <a:gd name="T14" fmla="*/ 2 w 91"/>
                  <a:gd name="T15" fmla="*/ 2 h 69"/>
                  <a:gd name="T16" fmla="*/ 2 w 91"/>
                  <a:gd name="T17" fmla="*/ 3 h 69"/>
                  <a:gd name="T18" fmla="*/ 2 w 91"/>
                  <a:gd name="T19" fmla="*/ 2 h 69"/>
                  <a:gd name="T20" fmla="*/ 2 w 91"/>
                  <a:gd name="T21" fmla="*/ 2 h 69"/>
                  <a:gd name="T22" fmla="*/ 1 w 91"/>
                  <a:gd name="T23" fmla="*/ 2 h 69"/>
                  <a:gd name="T24" fmla="*/ 1 w 91"/>
                  <a:gd name="T25" fmla="*/ 2 h 69"/>
                  <a:gd name="T26" fmla="*/ 0 w 91"/>
                  <a:gd name="T27" fmla="*/ 1 h 69"/>
                  <a:gd name="T28" fmla="*/ 0 w 91"/>
                  <a:gd name="T29" fmla="*/ 1 h 69"/>
                  <a:gd name="T30" fmla="*/ 0 w 91"/>
                  <a:gd name="T31" fmla="*/ 1 h 69"/>
                  <a:gd name="T32" fmla="*/ 0 w 91"/>
                  <a:gd name="T33" fmla="*/ 1 h 6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1" h="69">
                    <a:moveTo>
                      <a:pt x="0" y="1"/>
                    </a:moveTo>
                    <a:lnTo>
                      <a:pt x="5" y="0"/>
                    </a:lnTo>
                    <a:lnTo>
                      <a:pt x="15" y="5"/>
                    </a:lnTo>
                    <a:lnTo>
                      <a:pt x="30" y="13"/>
                    </a:lnTo>
                    <a:lnTo>
                      <a:pt x="46" y="23"/>
                    </a:lnTo>
                    <a:lnTo>
                      <a:pt x="61" y="35"/>
                    </a:lnTo>
                    <a:lnTo>
                      <a:pt x="76" y="47"/>
                    </a:lnTo>
                    <a:lnTo>
                      <a:pt x="86" y="59"/>
                    </a:lnTo>
                    <a:lnTo>
                      <a:pt x="91" y="69"/>
                    </a:lnTo>
                    <a:lnTo>
                      <a:pt x="83" y="64"/>
                    </a:lnTo>
                    <a:lnTo>
                      <a:pt x="69" y="55"/>
                    </a:lnTo>
                    <a:lnTo>
                      <a:pt x="53" y="46"/>
                    </a:lnTo>
                    <a:lnTo>
                      <a:pt x="37" y="35"/>
                    </a:lnTo>
                    <a:lnTo>
                      <a:pt x="21" y="24"/>
                    </a:lnTo>
                    <a:lnTo>
                      <a:pt x="9" y="15"/>
                    </a:lnTo>
                    <a:lnTo>
                      <a:pt x="1" y="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6" name="Freeform 74"/>
              <p:cNvSpPr/>
              <p:nvPr/>
            </p:nvSpPr>
            <p:spPr bwMode="auto">
              <a:xfrm>
                <a:off x="2824" y="596"/>
                <a:ext cx="39" cy="29"/>
              </a:xfrm>
              <a:custGeom>
                <a:avLst/>
                <a:gdLst>
                  <a:gd name="T0" fmla="*/ 0 w 75"/>
                  <a:gd name="T1" fmla="*/ 1 h 58"/>
                  <a:gd name="T2" fmla="*/ 1 w 75"/>
                  <a:gd name="T3" fmla="*/ 0 h 58"/>
                  <a:gd name="T4" fmla="*/ 1 w 75"/>
                  <a:gd name="T5" fmla="*/ 1 h 58"/>
                  <a:gd name="T6" fmla="*/ 1 w 75"/>
                  <a:gd name="T7" fmla="*/ 1 h 58"/>
                  <a:gd name="T8" fmla="*/ 2 w 75"/>
                  <a:gd name="T9" fmla="*/ 1 h 58"/>
                  <a:gd name="T10" fmla="*/ 2 w 75"/>
                  <a:gd name="T11" fmla="*/ 1 h 58"/>
                  <a:gd name="T12" fmla="*/ 2 w 75"/>
                  <a:gd name="T13" fmla="*/ 2 h 58"/>
                  <a:gd name="T14" fmla="*/ 3 w 75"/>
                  <a:gd name="T15" fmla="*/ 2 h 58"/>
                  <a:gd name="T16" fmla="*/ 3 w 75"/>
                  <a:gd name="T17" fmla="*/ 2 h 58"/>
                  <a:gd name="T18" fmla="*/ 3 w 75"/>
                  <a:gd name="T19" fmla="*/ 2 h 58"/>
                  <a:gd name="T20" fmla="*/ 2 w 75"/>
                  <a:gd name="T21" fmla="*/ 2 h 58"/>
                  <a:gd name="T22" fmla="*/ 2 w 75"/>
                  <a:gd name="T23" fmla="*/ 2 h 58"/>
                  <a:gd name="T24" fmla="*/ 1 w 75"/>
                  <a:gd name="T25" fmla="*/ 1 h 58"/>
                  <a:gd name="T26" fmla="*/ 1 w 75"/>
                  <a:gd name="T27" fmla="*/ 1 h 58"/>
                  <a:gd name="T28" fmla="*/ 1 w 75"/>
                  <a:gd name="T29" fmla="*/ 1 h 58"/>
                  <a:gd name="T30" fmla="*/ 1 w 75"/>
                  <a:gd name="T31" fmla="*/ 1 h 58"/>
                  <a:gd name="T32" fmla="*/ 0 w 75"/>
                  <a:gd name="T33" fmla="*/ 1 h 5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5" h="58">
                    <a:moveTo>
                      <a:pt x="0" y="1"/>
                    </a:moveTo>
                    <a:lnTo>
                      <a:pt x="5" y="0"/>
                    </a:lnTo>
                    <a:lnTo>
                      <a:pt x="13" y="1"/>
                    </a:lnTo>
                    <a:lnTo>
                      <a:pt x="24" y="6"/>
                    </a:lnTo>
                    <a:lnTo>
                      <a:pt x="37" y="13"/>
                    </a:lnTo>
                    <a:lnTo>
                      <a:pt x="50" y="22"/>
                    </a:lnTo>
                    <a:lnTo>
                      <a:pt x="61" y="33"/>
                    </a:lnTo>
                    <a:lnTo>
                      <a:pt x="70" y="45"/>
                    </a:lnTo>
                    <a:lnTo>
                      <a:pt x="75" y="58"/>
                    </a:lnTo>
                    <a:lnTo>
                      <a:pt x="67" y="52"/>
                    </a:lnTo>
                    <a:lnTo>
                      <a:pt x="57" y="44"/>
                    </a:lnTo>
                    <a:lnTo>
                      <a:pt x="43" y="36"/>
                    </a:lnTo>
                    <a:lnTo>
                      <a:pt x="29" y="28"/>
                    </a:lnTo>
                    <a:lnTo>
                      <a:pt x="17" y="18"/>
                    </a:lnTo>
                    <a:lnTo>
                      <a:pt x="7" y="11"/>
                    </a:lnTo>
                    <a:lnTo>
                      <a:pt x="1" y="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7" name="Freeform 75"/>
              <p:cNvSpPr/>
              <p:nvPr/>
            </p:nvSpPr>
            <p:spPr bwMode="auto">
              <a:xfrm>
                <a:off x="2815" y="637"/>
                <a:ext cx="23" cy="8"/>
              </a:xfrm>
              <a:custGeom>
                <a:avLst/>
                <a:gdLst>
                  <a:gd name="T0" fmla="*/ 0 w 46"/>
                  <a:gd name="T1" fmla="*/ 1 h 15"/>
                  <a:gd name="T2" fmla="*/ 1 w 46"/>
                  <a:gd name="T3" fmla="*/ 1 h 15"/>
                  <a:gd name="T4" fmla="*/ 1 w 46"/>
                  <a:gd name="T5" fmla="*/ 0 h 15"/>
                  <a:gd name="T6" fmla="*/ 1 w 46"/>
                  <a:gd name="T7" fmla="*/ 0 h 15"/>
                  <a:gd name="T8" fmla="*/ 1 w 46"/>
                  <a:gd name="T9" fmla="*/ 0 h 15"/>
                  <a:gd name="T10" fmla="*/ 1 w 46"/>
                  <a:gd name="T11" fmla="*/ 1 h 15"/>
                  <a:gd name="T12" fmla="*/ 2 w 46"/>
                  <a:gd name="T13" fmla="*/ 1 h 15"/>
                  <a:gd name="T14" fmla="*/ 2 w 46"/>
                  <a:gd name="T15" fmla="*/ 1 h 15"/>
                  <a:gd name="T16" fmla="*/ 2 w 46"/>
                  <a:gd name="T17" fmla="*/ 1 h 15"/>
                  <a:gd name="T18" fmla="*/ 2 w 46"/>
                  <a:gd name="T19" fmla="*/ 1 h 15"/>
                  <a:gd name="T20" fmla="*/ 2 w 46"/>
                  <a:gd name="T21" fmla="*/ 1 h 15"/>
                  <a:gd name="T22" fmla="*/ 1 w 46"/>
                  <a:gd name="T23" fmla="*/ 1 h 15"/>
                  <a:gd name="T24" fmla="*/ 1 w 46"/>
                  <a:gd name="T25" fmla="*/ 1 h 15"/>
                  <a:gd name="T26" fmla="*/ 1 w 46"/>
                  <a:gd name="T27" fmla="*/ 1 h 15"/>
                  <a:gd name="T28" fmla="*/ 1 w 46"/>
                  <a:gd name="T29" fmla="*/ 1 h 15"/>
                  <a:gd name="T30" fmla="*/ 0 w 46"/>
                  <a:gd name="T31" fmla="*/ 1 h 15"/>
                  <a:gd name="T32" fmla="*/ 0 w 46"/>
                  <a:gd name="T33" fmla="*/ 1 h 1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6" h="15">
                    <a:moveTo>
                      <a:pt x="0" y="3"/>
                    </a:moveTo>
                    <a:lnTo>
                      <a:pt x="3" y="1"/>
                    </a:lnTo>
                    <a:lnTo>
                      <a:pt x="9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2"/>
                    </a:lnTo>
                    <a:lnTo>
                      <a:pt x="39" y="4"/>
                    </a:lnTo>
                    <a:lnTo>
                      <a:pt x="44" y="9"/>
                    </a:lnTo>
                    <a:lnTo>
                      <a:pt x="46" y="15"/>
                    </a:lnTo>
                    <a:lnTo>
                      <a:pt x="40" y="10"/>
                    </a:lnTo>
                    <a:lnTo>
                      <a:pt x="33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8" name="Freeform 76"/>
              <p:cNvSpPr/>
              <p:nvPr/>
            </p:nvSpPr>
            <p:spPr bwMode="auto">
              <a:xfrm>
                <a:off x="2838" y="508"/>
                <a:ext cx="42" cy="38"/>
              </a:xfrm>
              <a:custGeom>
                <a:avLst/>
                <a:gdLst>
                  <a:gd name="T0" fmla="*/ 0 w 84"/>
                  <a:gd name="T1" fmla="*/ 1 h 76"/>
                  <a:gd name="T2" fmla="*/ 1 w 84"/>
                  <a:gd name="T3" fmla="*/ 0 h 76"/>
                  <a:gd name="T4" fmla="*/ 1 w 84"/>
                  <a:gd name="T5" fmla="*/ 1 h 76"/>
                  <a:gd name="T6" fmla="*/ 1 w 84"/>
                  <a:gd name="T7" fmla="*/ 1 h 76"/>
                  <a:gd name="T8" fmla="*/ 2 w 84"/>
                  <a:gd name="T9" fmla="*/ 1 h 76"/>
                  <a:gd name="T10" fmla="*/ 2 w 84"/>
                  <a:gd name="T11" fmla="*/ 2 h 76"/>
                  <a:gd name="T12" fmla="*/ 3 w 84"/>
                  <a:gd name="T13" fmla="*/ 2 h 76"/>
                  <a:gd name="T14" fmla="*/ 3 w 84"/>
                  <a:gd name="T15" fmla="*/ 2 h 76"/>
                  <a:gd name="T16" fmla="*/ 3 w 84"/>
                  <a:gd name="T17" fmla="*/ 3 h 76"/>
                  <a:gd name="T18" fmla="*/ 3 w 84"/>
                  <a:gd name="T19" fmla="*/ 3 h 76"/>
                  <a:gd name="T20" fmla="*/ 3 w 84"/>
                  <a:gd name="T21" fmla="*/ 2 h 76"/>
                  <a:gd name="T22" fmla="*/ 2 w 84"/>
                  <a:gd name="T23" fmla="*/ 2 h 76"/>
                  <a:gd name="T24" fmla="*/ 2 w 84"/>
                  <a:gd name="T25" fmla="*/ 2 h 76"/>
                  <a:gd name="T26" fmla="*/ 1 w 84"/>
                  <a:gd name="T27" fmla="*/ 1 h 76"/>
                  <a:gd name="T28" fmla="*/ 1 w 84"/>
                  <a:gd name="T29" fmla="*/ 1 h 76"/>
                  <a:gd name="T30" fmla="*/ 1 w 84"/>
                  <a:gd name="T31" fmla="*/ 1 h 76"/>
                  <a:gd name="T32" fmla="*/ 0 w 84"/>
                  <a:gd name="T33" fmla="*/ 1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4" h="76">
                    <a:moveTo>
                      <a:pt x="0" y="2"/>
                    </a:moveTo>
                    <a:lnTo>
                      <a:pt x="4" y="0"/>
                    </a:lnTo>
                    <a:lnTo>
                      <a:pt x="15" y="4"/>
                    </a:lnTo>
                    <a:lnTo>
                      <a:pt x="26" y="12"/>
                    </a:lnTo>
                    <a:lnTo>
                      <a:pt x="40" y="22"/>
                    </a:lnTo>
                    <a:lnTo>
                      <a:pt x="54" y="35"/>
                    </a:lnTo>
                    <a:lnTo>
                      <a:pt x="67" y="49"/>
                    </a:lnTo>
                    <a:lnTo>
                      <a:pt x="77" y="63"/>
                    </a:lnTo>
                    <a:lnTo>
                      <a:pt x="84" y="76"/>
                    </a:lnTo>
                    <a:lnTo>
                      <a:pt x="77" y="71"/>
                    </a:lnTo>
                    <a:lnTo>
                      <a:pt x="67" y="62"/>
                    </a:lnTo>
                    <a:lnTo>
                      <a:pt x="52" y="50"/>
                    </a:lnTo>
                    <a:lnTo>
                      <a:pt x="37" y="38"/>
                    </a:lnTo>
                    <a:lnTo>
                      <a:pt x="22" y="27"/>
                    </a:lnTo>
                    <a:lnTo>
                      <a:pt x="9" y="17"/>
                    </a:lnTo>
                    <a:lnTo>
                      <a:pt x="1" y="7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9" name="Freeform 77"/>
              <p:cNvSpPr/>
              <p:nvPr/>
            </p:nvSpPr>
            <p:spPr bwMode="auto">
              <a:xfrm>
                <a:off x="2830" y="535"/>
                <a:ext cx="48" cy="39"/>
              </a:xfrm>
              <a:custGeom>
                <a:avLst/>
                <a:gdLst>
                  <a:gd name="T0" fmla="*/ 0 w 96"/>
                  <a:gd name="T1" fmla="*/ 1 h 77"/>
                  <a:gd name="T2" fmla="*/ 1 w 96"/>
                  <a:gd name="T3" fmla="*/ 0 h 77"/>
                  <a:gd name="T4" fmla="*/ 1 w 96"/>
                  <a:gd name="T5" fmla="*/ 1 h 77"/>
                  <a:gd name="T6" fmla="*/ 1 w 96"/>
                  <a:gd name="T7" fmla="*/ 1 h 77"/>
                  <a:gd name="T8" fmla="*/ 2 w 96"/>
                  <a:gd name="T9" fmla="*/ 1 h 77"/>
                  <a:gd name="T10" fmla="*/ 2 w 96"/>
                  <a:gd name="T11" fmla="*/ 2 h 77"/>
                  <a:gd name="T12" fmla="*/ 3 w 96"/>
                  <a:gd name="T13" fmla="*/ 2 h 77"/>
                  <a:gd name="T14" fmla="*/ 3 w 96"/>
                  <a:gd name="T15" fmla="*/ 2 h 77"/>
                  <a:gd name="T16" fmla="*/ 3 w 96"/>
                  <a:gd name="T17" fmla="*/ 3 h 77"/>
                  <a:gd name="T18" fmla="*/ 3 w 96"/>
                  <a:gd name="T19" fmla="*/ 3 h 77"/>
                  <a:gd name="T20" fmla="*/ 3 w 96"/>
                  <a:gd name="T21" fmla="*/ 2 h 77"/>
                  <a:gd name="T22" fmla="*/ 2 w 96"/>
                  <a:gd name="T23" fmla="*/ 2 h 77"/>
                  <a:gd name="T24" fmla="*/ 2 w 96"/>
                  <a:gd name="T25" fmla="*/ 2 h 77"/>
                  <a:gd name="T26" fmla="*/ 1 w 96"/>
                  <a:gd name="T27" fmla="*/ 1 h 77"/>
                  <a:gd name="T28" fmla="*/ 1 w 96"/>
                  <a:gd name="T29" fmla="*/ 1 h 77"/>
                  <a:gd name="T30" fmla="*/ 1 w 96"/>
                  <a:gd name="T31" fmla="*/ 1 h 77"/>
                  <a:gd name="T32" fmla="*/ 0 w 96"/>
                  <a:gd name="T33" fmla="*/ 1 h 7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6" h="77">
                    <a:moveTo>
                      <a:pt x="0" y="1"/>
                    </a:moveTo>
                    <a:lnTo>
                      <a:pt x="5" y="0"/>
                    </a:lnTo>
                    <a:lnTo>
                      <a:pt x="17" y="4"/>
                    </a:lnTo>
                    <a:lnTo>
                      <a:pt x="32" y="12"/>
                    </a:lnTo>
                    <a:lnTo>
                      <a:pt x="48" y="23"/>
                    </a:lnTo>
                    <a:lnTo>
                      <a:pt x="64" y="37"/>
                    </a:lnTo>
                    <a:lnTo>
                      <a:pt x="79" y="50"/>
                    </a:lnTo>
                    <a:lnTo>
                      <a:pt x="91" y="64"/>
                    </a:lnTo>
                    <a:lnTo>
                      <a:pt x="96" y="77"/>
                    </a:lnTo>
                    <a:lnTo>
                      <a:pt x="89" y="72"/>
                    </a:lnTo>
                    <a:lnTo>
                      <a:pt x="77" y="63"/>
                    </a:lnTo>
                    <a:lnTo>
                      <a:pt x="60" y="52"/>
                    </a:lnTo>
                    <a:lnTo>
                      <a:pt x="42" y="39"/>
                    </a:lnTo>
                    <a:lnTo>
                      <a:pt x="25" y="26"/>
                    </a:lnTo>
                    <a:lnTo>
                      <a:pt x="11" y="15"/>
                    </a:lnTo>
                    <a:lnTo>
                      <a:pt x="2" y="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0" name="Freeform 78"/>
              <p:cNvSpPr/>
              <p:nvPr/>
            </p:nvSpPr>
            <p:spPr bwMode="auto">
              <a:xfrm>
                <a:off x="2822" y="585"/>
                <a:ext cx="45" cy="29"/>
              </a:xfrm>
              <a:custGeom>
                <a:avLst/>
                <a:gdLst>
                  <a:gd name="T0" fmla="*/ 0 w 93"/>
                  <a:gd name="T1" fmla="*/ 1 h 57"/>
                  <a:gd name="T2" fmla="*/ 0 w 93"/>
                  <a:gd name="T3" fmla="*/ 0 h 57"/>
                  <a:gd name="T4" fmla="*/ 0 w 93"/>
                  <a:gd name="T5" fmla="*/ 1 h 57"/>
                  <a:gd name="T6" fmla="*/ 0 w 93"/>
                  <a:gd name="T7" fmla="*/ 1 h 57"/>
                  <a:gd name="T8" fmla="*/ 1 w 93"/>
                  <a:gd name="T9" fmla="*/ 1 h 57"/>
                  <a:gd name="T10" fmla="*/ 1 w 93"/>
                  <a:gd name="T11" fmla="*/ 1 h 57"/>
                  <a:gd name="T12" fmla="*/ 2 w 93"/>
                  <a:gd name="T13" fmla="*/ 2 h 57"/>
                  <a:gd name="T14" fmla="*/ 2 w 93"/>
                  <a:gd name="T15" fmla="*/ 2 h 57"/>
                  <a:gd name="T16" fmla="*/ 2 w 93"/>
                  <a:gd name="T17" fmla="*/ 2 h 57"/>
                  <a:gd name="T18" fmla="*/ 2 w 93"/>
                  <a:gd name="T19" fmla="*/ 2 h 57"/>
                  <a:gd name="T20" fmla="*/ 2 w 93"/>
                  <a:gd name="T21" fmla="*/ 2 h 57"/>
                  <a:gd name="T22" fmla="*/ 1 w 93"/>
                  <a:gd name="T23" fmla="*/ 2 h 57"/>
                  <a:gd name="T24" fmla="*/ 1 w 93"/>
                  <a:gd name="T25" fmla="*/ 1 h 57"/>
                  <a:gd name="T26" fmla="*/ 0 w 93"/>
                  <a:gd name="T27" fmla="*/ 1 h 57"/>
                  <a:gd name="T28" fmla="*/ 0 w 93"/>
                  <a:gd name="T29" fmla="*/ 1 h 57"/>
                  <a:gd name="T30" fmla="*/ 0 w 93"/>
                  <a:gd name="T31" fmla="*/ 1 h 57"/>
                  <a:gd name="T32" fmla="*/ 0 w 93"/>
                  <a:gd name="T33" fmla="*/ 1 h 5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3" h="57">
                    <a:moveTo>
                      <a:pt x="0" y="1"/>
                    </a:moveTo>
                    <a:lnTo>
                      <a:pt x="4" y="0"/>
                    </a:lnTo>
                    <a:lnTo>
                      <a:pt x="15" y="2"/>
                    </a:lnTo>
                    <a:lnTo>
                      <a:pt x="28" y="7"/>
                    </a:lnTo>
                    <a:lnTo>
                      <a:pt x="44" y="14"/>
                    </a:lnTo>
                    <a:lnTo>
                      <a:pt x="59" y="23"/>
                    </a:lnTo>
                    <a:lnTo>
                      <a:pt x="74" y="33"/>
                    </a:lnTo>
                    <a:lnTo>
                      <a:pt x="86" y="45"/>
                    </a:lnTo>
                    <a:lnTo>
                      <a:pt x="93" y="57"/>
                    </a:lnTo>
                    <a:lnTo>
                      <a:pt x="84" y="52"/>
                    </a:lnTo>
                    <a:lnTo>
                      <a:pt x="71" y="45"/>
                    </a:lnTo>
                    <a:lnTo>
                      <a:pt x="55" y="37"/>
                    </a:lnTo>
                    <a:lnTo>
                      <a:pt x="38" y="28"/>
                    </a:lnTo>
                    <a:lnTo>
                      <a:pt x="23" y="19"/>
                    </a:lnTo>
                    <a:lnTo>
                      <a:pt x="10" y="11"/>
                    </a:lnTo>
                    <a:lnTo>
                      <a:pt x="1" y="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1" name="Freeform 79"/>
              <p:cNvSpPr/>
              <p:nvPr/>
            </p:nvSpPr>
            <p:spPr bwMode="auto">
              <a:xfrm>
                <a:off x="2821" y="605"/>
                <a:ext cx="34" cy="29"/>
              </a:xfrm>
              <a:custGeom>
                <a:avLst/>
                <a:gdLst>
                  <a:gd name="T0" fmla="*/ 0 w 68"/>
                  <a:gd name="T1" fmla="*/ 0 h 58"/>
                  <a:gd name="T2" fmla="*/ 1 w 68"/>
                  <a:gd name="T3" fmla="*/ 0 h 58"/>
                  <a:gd name="T4" fmla="*/ 1 w 68"/>
                  <a:gd name="T5" fmla="*/ 1 h 58"/>
                  <a:gd name="T6" fmla="*/ 1 w 68"/>
                  <a:gd name="T7" fmla="*/ 1 h 58"/>
                  <a:gd name="T8" fmla="*/ 2 w 68"/>
                  <a:gd name="T9" fmla="*/ 1 h 58"/>
                  <a:gd name="T10" fmla="*/ 2 w 68"/>
                  <a:gd name="T11" fmla="*/ 1 h 58"/>
                  <a:gd name="T12" fmla="*/ 2 w 68"/>
                  <a:gd name="T13" fmla="*/ 2 h 58"/>
                  <a:gd name="T14" fmla="*/ 3 w 68"/>
                  <a:gd name="T15" fmla="*/ 2 h 58"/>
                  <a:gd name="T16" fmla="*/ 3 w 68"/>
                  <a:gd name="T17" fmla="*/ 2 h 58"/>
                  <a:gd name="T18" fmla="*/ 2 w 68"/>
                  <a:gd name="T19" fmla="*/ 2 h 58"/>
                  <a:gd name="T20" fmla="*/ 2 w 68"/>
                  <a:gd name="T21" fmla="*/ 2 h 58"/>
                  <a:gd name="T22" fmla="*/ 2 w 68"/>
                  <a:gd name="T23" fmla="*/ 2 h 58"/>
                  <a:gd name="T24" fmla="*/ 1 w 68"/>
                  <a:gd name="T25" fmla="*/ 1 h 58"/>
                  <a:gd name="T26" fmla="*/ 1 w 68"/>
                  <a:gd name="T27" fmla="*/ 1 h 58"/>
                  <a:gd name="T28" fmla="*/ 1 w 68"/>
                  <a:gd name="T29" fmla="*/ 1 h 58"/>
                  <a:gd name="T30" fmla="*/ 1 w 68"/>
                  <a:gd name="T31" fmla="*/ 1 h 58"/>
                  <a:gd name="T32" fmla="*/ 0 w 68"/>
                  <a:gd name="T33" fmla="*/ 0 h 5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8" h="58">
                    <a:moveTo>
                      <a:pt x="0" y="0"/>
                    </a:moveTo>
                    <a:lnTo>
                      <a:pt x="5" y="0"/>
                    </a:lnTo>
                    <a:lnTo>
                      <a:pt x="14" y="4"/>
                    </a:lnTo>
                    <a:lnTo>
                      <a:pt x="25" y="12"/>
                    </a:lnTo>
                    <a:lnTo>
                      <a:pt x="37" y="21"/>
                    </a:lnTo>
                    <a:lnTo>
                      <a:pt x="50" y="31"/>
                    </a:lnTo>
                    <a:lnTo>
                      <a:pt x="59" y="43"/>
                    </a:lnTo>
                    <a:lnTo>
                      <a:pt x="66" y="51"/>
                    </a:lnTo>
                    <a:lnTo>
                      <a:pt x="68" y="58"/>
                    </a:lnTo>
                    <a:lnTo>
                      <a:pt x="63" y="53"/>
                    </a:lnTo>
                    <a:lnTo>
                      <a:pt x="53" y="46"/>
                    </a:lnTo>
                    <a:lnTo>
                      <a:pt x="42" y="38"/>
                    </a:lnTo>
                    <a:lnTo>
                      <a:pt x="30" y="29"/>
                    </a:lnTo>
                    <a:lnTo>
                      <a:pt x="19" y="21"/>
                    </a:lnTo>
                    <a:lnTo>
                      <a:pt x="10" y="12"/>
                    </a:lnTo>
                    <a:lnTo>
                      <a:pt x="3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2" name="Freeform 80"/>
              <p:cNvSpPr/>
              <p:nvPr/>
            </p:nvSpPr>
            <p:spPr bwMode="auto">
              <a:xfrm>
                <a:off x="2825" y="627"/>
                <a:ext cx="26" cy="12"/>
              </a:xfrm>
              <a:custGeom>
                <a:avLst/>
                <a:gdLst>
                  <a:gd name="T0" fmla="*/ 0 w 51"/>
                  <a:gd name="T1" fmla="*/ 1 h 23"/>
                  <a:gd name="T2" fmla="*/ 1 w 51"/>
                  <a:gd name="T3" fmla="*/ 0 h 23"/>
                  <a:gd name="T4" fmla="*/ 1 w 51"/>
                  <a:gd name="T5" fmla="*/ 0 h 23"/>
                  <a:gd name="T6" fmla="*/ 1 w 51"/>
                  <a:gd name="T7" fmla="*/ 1 h 23"/>
                  <a:gd name="T8" fmla="*/ 1 w 51"/>
                  <a:gd name="T9" fmla="*/ 1 h 23"/>
                  <a:gd name="T10" fmla="*/ 2 w 51"/>
                  <a:gd name="T11" fmla="*/ 1 h 23"/>
                  <a:gd name="T12" fmla="*/ 2 w 51"/>
                  <a:gd name="T13" fmla="*/ 1 h 23"/>
                  <a:gd name="T14" fmla="*/ 2 w 51"/>
                  <a:gd name="T15" fmla="*/ 1 h 23"/>
                  <a:gd name="T16" fmla="*/ 2 w 51"/>
                  <a:gd name="T17" fmla="*/ 1 h 23"/>
                  <a:gd name="T18" fmla="*/ 2 w 51"/>
                  <a:gd name="T19" fmla="*/ 1 h 23"/>
                  <a:gd name="T20" fmla="*/ 2 w 51"/>
                  <a:gd name="T21" fmla="*/ 1 h 23"/>
                  <a:gd name="T22" fmla="*/ 1 w 51"/>
                  <a:gd name="T23" fmla="*/ 1 h 23"/>
                  <a:gd name="T24" fmla="*/ 1 w 51"/>
                  <a:gd name="T25" fmla="*/ 1 h 23"/>
                  <a:gd name="T26" fmla="*/ 1 w 51"/>
                  <a:gd name="T27" fmla="*/ 1 h 23"/>
                  <a:gd name="T28" fmla="*/ 1 w 51"/>
                  <a:gd name="T29" fmla="*/ 1 h 23"/>
                  <a:gd name="T30" fmla="*/ 0 w 51"/>
                  <a:gd name="T31" fmla="*/ 1 h 23"/>
                  <a:gd name="T32" fmla="*/ 0 w 51"/>
                  <a:gd name="T33" fmla="*/ 1 h 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1" h="23">
                    <a:moveTo>
                      <a:pt x="0" y="2"/>
                    </a:moveTo>
                    <a:lnTo>
                      <a:pt x="3" y="0"/>
                    </a:lnTo>
                    <a:lnTo>
                      <a:pt x="10" y="0"/>
                    </a:lnTo>
                    <a:lnTo>
                      <a:pt x="18" y="1"/>
                    </a:lnTo>
                    <a:lnTo>
                      <a:pt x="27" y="3"/>
                    </a:lnTo>
                    <a:lnTo>
                      <a:pt x="36" y="7"/>
                    </a:lnTo>
                    <a:lnTo>
                      <a:pt x="43" y="11"/>
                    </a:lnTo>
                    <a:lnTo>
                      <a:pt x="49" y="17"/>
                    </a:lnTo>
                    <a:lnTo>
                      <a:pt x="51" y="23"/>
                    </a:lnTo>
                    <a:lnTo>
                      <a:pt x="45" y="18"/>
                    </a:lnTo>
                    <a:lnTo>
                      <a:pt x="37" y="15"/>
                    </a:lnTo>
                    <a:lnTo>
                      <a:pt x="28" y="13"/>
                    </a:lnTo>
                    <a:lnTo>
                      <a:pt x="19" y="10"/>
                    </a:lnTo>
                    <a:lnTo>
                      <a:pt x="10" y="9"/>
                    </a:lnTo>
                    <a:lnTo>
                      <a:pt x="4" y="8"/>
                    </a:lnTo>
                    <a:lnTo>
                      <a:pt x="0" y="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3" name="Freeform 81"/>
              <p:cNvSpPr/>
              <p:nvPr/>
            </p:nvSpPr>
            <p:spPr bwMode="auto">
              <a:xfrm>
                <a:off x="2854" y="477"/>
                <a:ext cx="20" cy="23"/>
              </a:xfrm>
              <a:custGeom>
                <a:avLst/>
                <a:gdLst>
                  <a:gd name="T0" fmla="*/ 2 w 40"/>
                  <a:gd name="T1" fmla="*/ 2 h 46"/>
                  <a:gd name="T2" fmla="*/ 2 w 40"/>
                  <a:gd name="T3" fmla="*/ 2 h 46"/>
                  <a:gd name="T4" fmla="*/ 1 w 40"/>
                  <a:gd name="T5" fmla="*/ 2 h 46"/>
                  <a:gd name="T6" fmla="*/ 1 w 40"/>
                  <a:gd name="T7" fmla="*/ 1 h 46"/>
                  <a:gd name="T8" fmla="*/ 1 w 40"/>
                  <a:gd name="T9" fmla="*/ 1 h 46"/>
                  <a:gd name="T10" fmla="*/ 1 w 40"/>
                  <a:gd name="T11" fmla="*/ 1 h 46"/>
                  <a:gd name="T12" fmla="*/ 1 w 40"/>
                  <a:gd name="T13" fmla="*/ 1 h 46"/>
                  <a:gd name="T14" fmla="*/ 0 w 40"/>
                  <a:gd name="T15" fmla="*/ 1 h 46"/>
                  <a:gd name="T16" fmla="*/ 1 w 40"/>
                  <a:gd name="T17" fmla="*/ 1 h 46"/>
                  <a:gd name="T18" fmla="*/ 1 w 40"/>
                  <a:gd name="T19" fmla="*/ 0 h 46"/>
                  <a:gd name="T20" fmla="*/ 1 w 40"/>
                  <a:gd name="T21" fmla="*/ 1 h 46"/>
                  <a:gd name="T22" fmla="*/ 1 w 40"/>
                  <a:gd name="T23" fmla="*/ 1 h 46"/>
                  <a:gd name="T24" fmla="*/ 1 w 40"/>
                  <a:gd name="T25" fmla="*/ 1 h 46"/>
                  <a:gd name="T26" fmla="*/ 1 w 40"/>
                  <a:gd name="T27" fmla="*/ 1 h 46"/>
                  <a:gd name="T28" fmla="*/ 2 w 40"/>
                  <a:gd name="T29" fmla="*/ 2 h 46"/>
                  <a:gd name="T30" fmla="*/ 2 w 40"/>
                  <a:gd name="T31" fmla="*/ 2 h 46"/>
                  <a:gd name="T32" fmla="*/ 2 w 40"/>
                  <a:gd name="T33" fmla="*/ 2 h 4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46">
                    <a:moveTo>
                      <a:pt x="40" y="46"/>
                    </a:moveTo>
                    <a:lnTo>
                      <a:pt x="37" y="44"/>
                    </a:lnTo>
                    <a:lnTo>
                      <a:pt x="31" y="38"/>
                    </a:lnTo>
                    <a:lnTo>
                      <a:pt x="23" y="32"/>
                    </a:lnTo>
                    <a:lnTo>
                      <a:pt x="15" y="26"/>
                    </a:lnTo>
                    <a:lnTo>
                      <a:pt x="8" y="19"/>
                    </a:lnTo>
                    <a:lnTo>
                      <a:pt x="2" y="12"/>
                    </a:lnTo>
                    <a:lnTo>
                      <a:pt x="0" y="6"/>
                    </a:lnTo>
                    <a:lnTo>
                      <a:pt x="2" y="1"/>
                    </a:lnTo>
                    <a:lnTo>
                      <a:pt x="7" y="0"/>
                    </a:lnTo>
                    <a:lnTo>
                      <a:pt x="12" y="4"/>
                    </a:lnTo>
                    <a:lnTo>
                      <a:pt x="17" y="9"/>
                    </a:lnTo>
                    <a:lnTo>
                      <a:pt x="23" y="16"/>
                    </a:lnTo>
                    <a:lnTo>
                      <a:pt x="28" y="26"/>
                    </a:lnTo>
                    <a:lnTo>
                      <a:pt x="33" y="34"/>
                    </a:lnTo>
                    <a:lnTo>
                      <a:pt x="37" y="42"/>
                    </a:lnTo>
                    <a:lnTo>
                      <a:pt x="40" y="46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4" name="Freeform 82"/>
              <p:cNvSpPr/>
              <p:nvPr/>
            </p:nvSpPr>
            <p:spPr bwMode="auto">
              <a:xfrm>
                <a:off x="2870" y="468"/>
                <a:ext cx="5" cy="27"/>
              </a:xfrm>
              <a:custGeom>
                <a:avLst/>
                <a:gdLst>
                  <a:gd name="T0" fmla="*/ 0 w 11"/>
                  <a:gd name="T1" fmla="*/ 2 h 54"/>
                  <a:gd name="T2" fmla="*/ 0 w 11"/>
                  <a:gd name="T3" fmla="*/ 2 h 54"/>
                  <a:gd name="T4" fmla="*/ 0 w 11"/>
                  <a:gd name="T5" fmla="*/ 1 h 54"/>
                  <a:gd name="T6" fmla="*/ 0 w 11"/>
                  <a:gd name="T7" fmla="*/ 1 h 54"/>
                  <a:gd name="T8" fmla="*/ 0 w 11"/>
                  <a:gd name="T9" fmla="*/ 0 h 54"/>
                  <a:gd name="T10" fmla="*/ 0 w 11"/>
                  <a:gd name="T11" fmla="*/ 1 h 54"/>
                  <a:gd name="T12" fmla="*/ 0 w 11"/>
                  <a:gd name="T13" fmla="*/ 1 h 54"/>
                  <a:gd name="T14" fmla="*/ 0 w 11"/>
                  <a:gd name="T15" fmla="*/ 2 h 54"/>
                  <a:gd name="T16" fmla="*/ 0 w 11"/>
                  <a:gd name="T17" fmla="*/ 2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" h="54">
                    <a:moveTo>
                      <a:pt x="7" y="54"/>
                    </a:moveTo>
                    <a:lnTo>
                      <a:pt x="8" y="44"/>
                    </a:lnTo>
                    <a:lnTo>
                      <a:pt x="11" y="25"/>
                    </a:lnTo>
                    <a:lnTo>
                      <a:pt x="11" y="8"/>
                    </a:lnTo>
                    <a:lnTo>
                      <a:pt x="6" y="0"/>
                    </a:lnTo>
                    <a:lnTo>
                      <a:pt x="0" y="7"/>
                    </a:lnTo>
                    <a:lnTo>
                      <a:pt x="1" y="22"/>
                    </a:lnTo>
                    <a:lnTo>
                      <a:pt x="4" y="40"/>
                    </a:lnTo>
                    <a:lnTo>
                      <a:pt x="7" y="5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5" name="Freeform 83"/>
              <p:cNvSpPr/>
              <p:nvPr/>
            </p:nvSpPr>
            <p:spPr bwMode="auto">
              <a:xfrm>
                <a:off x="2874" y="475"/>
                <a:ext cx="23" cy="25"/>
              </a:xfrm>
              <a:custGeom>
                <a:avLst/>
                <a:gdLst>
                  <a:gd name="T0" fmla="*/ 0 w 46"/>
                  <a:gd name="T1" fmla="*/ 2 h 50"/>
                  <a:gd name="T2" fmla="*/ 1 w 46"/>
                  <a:gd name="T3" fmla="*/ 2 h 50"/>
                  <a:gd name="T4" fmla="*/ 1 w 46"/>
                  <a:gd name="T5" fmla="*/ 2 h 50"/>
                  <a:gd name="T6" fmla="*/ 1 w 46"/>
                  <a:gd name="T7" fmla="*/ 1 h 50"/>
                  <a:gd name="T8" fmla="*/ 1 w 46"/>
                  <a:gd name="T9" fmla="*/ 1 h 50"/>
                  <a:gd name="T10" fmla="*/ 1 w 46"/>
                  <a:gd name="T11" fmla="*/ 1 h 50"/>
                  <a:gd name="T12" fmla="*/ 2 w 46"/>
                  <a:gd name="T13" fmla="*/ 1 h 50"/>
                  <a:gd name="T14" fmla="*/ 2 w 46"/>
                  <a:gd name="T15" fmla="*/ 0 h 50"/>
                  <a:gd name="T16" fmla="*/ 2 w 46"/>
                  <a:gd name="T17" fmla="*/ 1 h 50"/>
                  <a:gd name="T18" fmla="*/ 2 w 46"/>
                  <a:gd name="T19" fmla="*/ 1 h 50"/>
                  <a:gd name="T20" fmla="*/ 2 w 46"/>
                  <a:gd name="T21" fmla="*/ 1 h 50"/>
                  <a:gd name="T22" fmla="*/ 2 w 46"/>
                  <a:gd name="T23" fmla="*/ 1 h 50"/>
                  <a:gd name="T24" fmla="*/ 1 w 46"/>
                  <a:gd name="T25" fmla="*/ 1 h 50"/>
                  <a:gd name="T26" fmla="*/ 1 w 46"/>
                  <a:gd name="T27" fmla="*/ 2 h 50"/>
                  <a:gd name="T28" fmla="*/ 1 w 46"/>
                  <a:gd name="T29" fmla="*/ 2 h 50"/>
                  <a:gd name="T30" fmla="*/ 1 w 46"/>
                  <a:gd name="T31" fmla="*/ 2 h 50"/>
                  <a:gd name="T32" fmla="*/ 0 w 46"/>
                  <a:gd name="T33" fmla="*/ 2 h 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6" h="50">
                    <a:moveTo>
                      <a:pt x="0" y="50"/>
                    </a:moveTo>
                    <a:lnTo>
                      <a:pt x="5" y="44"/>
                    </a:lnTo>
                    <a:lnTo>
                      <a:pt x="11" y="35"/>
                    </a:lnTo>
                    <a:lnTo>
                      <a:pt x="17" y="26"/>
                    </a:lnTo>
                    <a:lnTo>
                      <a:pt x="24" y="17"/>
                    </a:lnTo>
                    <a:lnTo>
                      <a:pt x="31" y="9"/>
                    </a:lnTo>
                    <a:lnTo>
                      <a:pt x="38" y="3"/>
                    </a:lnTo>
                    <a:lnTo>
                      <a:pt x="43" y="0"/>
                    </a:lnTo>
                    <a:lnTo>
                      <a:pt x="46" y="1"/>
                    </a:lnTo>
                    <a:lnTo>
                      <a:pt x="46" y="6"/>
                    </a:lnTo>
                    <a:lnTo>
                      <a:pt x="43" y="11"/>
                    </a:lnTo>
                    <a:lnTo>
                      <a:pt x="36" y="18"/>
                    </a:lnTo>
                    <a:lnTo>
                      <a:pt x="29" y="26"/>
                    </a:lnTo>
                    <a:lnTo>
                      <a:pt x="20" y="33"/>
                    </a:lnTo>
                    <a:lnTo>
                      <a:pt x="12" y="40"/>
                    </a:lnTo>
                    <a:lnTo>
                      <a:pt x="5" y="46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6" name="Freeform 84"/>
              <p:cNvSpPr/>
              <p:nvPr/>
            </p:nvSpPr>
            <p:spPr bwMode="auto">
              <a:xfrm>
                <a:off x="2855" y="632"/>
                <a:ext cx="33" cy="8"/>
              </a:xfrm>
              <a:custGeom>
                <a:avLst/>
                <a:gdLst>
                  <a:gd name="T0" fmla="*/ 0 w 67"/>
                  <a:gd name="T1" fmla="*/ 1 h 16"/>
                  <a:gd name="T2" fmla="*/ 0 w 67"/>
                  <a:gd name="T3" fmla="*/ 1 h 16"/>
                  <a:gd name="T4" fmla="*/ 0 w 67"/>
                  <a:gd name="T5" fmla="*/ 1 h 16"/>
                  <a:gd name="T6" fmla="*/ 0 w 67"/>
                  <a:gd name="T7" fmla="*/ 0 h 16"/>
                  <a:gd name="T8" fmla="*/ 1 w 67"/>
                  <a:gd name="T9" fmla="*/ 0 h 16"/>
                  <a:gd name="T10" fmla="*/ 1 w 67"/>
                  <a:gd name="T11" fmla="*/ 0 h 16"/>
                  <a:gd name="T12" fmla="*/ 1 w 67"/>
                  <a:gd name="T13" fmla="*/ 1 h 16"/>
                  <a:gd name="T14" fmla="*/ 2 w 67"/>
                  <a:gd name="T15" fmla="*/ 1 h 16"/>
                  <a:gd name="T16" fmla="*/ 2 w 67"/>
                  <a:gd name="T17" fmla="*/ 1 h 16"/>
                  <a:gd name="T18" fmla="*/ 2 w 67"/>
                  <a:gd name="T19" fmla="*/ 1 h 16"/>
                  <a:gd name="T20" fmla="*/ 1 w 67"/>
                  <a:gd name="T21" fmla="*/ 1 h 16"/>
                  <a:gd name="T22" fmla="*/ 1 w 67"/>
                  <a:gd name="T23" fmla="*/ 1 h 16"/>
                  <a:gd name="T24" fmla="*/ 1 w 67"/>
                  <a:gd name="T25" fmla="*/ 1 h 16"/>
                  <a:gd name="T26" fmla="*/ 0 w 67"/>
                  <a:gd name="T27" fmla="*/ 1 h 16"/>
                  <a:gd name="T28" fmla="*/ 0 w 67"/>
                  <a:gd name="T29" fmla="*/ 1 h 16"/>
                  <a:gd name="T30" fmla="*/ 0 w 67"/>
                  <a:gd name="T31" fmla="*/ 1 h 16"/>
                  <a:gd name="T32" fmla="*/ 0 w 67"/>
                  <a:gd name="T33" fmla="*/ 1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7" h="16">
                    <a:moveTo>
                      <a:pt x="0" y="2"/>
                    </a:moveTo>
                    <a:lnTo>
                      <a:pt x="8" y="1"/>
                    </a:lnTo>
                    <a:lnTo>
                      <a:pt x="17" y="1"/>
                    </a:lnTo>
                    <a:lnTo>
                      <a:pt x="29" y="0"/>
                    </a:lnTo>
                    <a:lnTo>
                      <a:pt x="39" y="0"/>
                    </a:lnTo>
                    <a:lnTo>
                      <a:pt x="50" y="0"/>
                    </a:lnTo>
                    <a:lnTo>
                      <a:pt x="59" y="2"/>
                    </a:lnTo>
                    <a:lnTo>
                      <a:pt x="65" y="6"/>
                    </a:lnTo>
                    <a:lnTo>
                      <a:pt x="67" y="11"/>
                    </a:lnTo>
                    <a:lnTo>
                      <a:pt x="65" y="15"/>
                    </a:lnTo>
                    <a:lnTo>
                      <a:pt x="59" y="16"/>
                    </a:lnTo>
                    <a:lnTo>
                      <a:pt x="51" y="15"/>
                    </a:lnTo>
                    <a:lnTo>
                      <a:pt x="40" y="13"/>
                    </a:lnTo>
                    <a:lnTo>
                      <a:pt x="29" y="11"/>
                    </a:lnTo>
                    <a:lnTo>
                      <a:pt x="19" y="7"/>
                    </a:lnTo>
                    <a:lnTo>
                      <a:pt x="8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7" name="Freeform 85"/>
              <p:cNvSpPr/>
              <p:nvPr/>
            </p:nvSpPr>
            <p:spPr bwMode="auto">
              <a:xfrm>
                <a:off x="2848" y="639"/>
                <a:ext cx="33" cy="16"/>
              </a:xfrm>
              <a:custGeom>
                <a:avLst/>
                <a:gdLst>
                  <a:gd name="T0" fmla="*/ 0 w 64"/>
                  <a:gd name="T1" fmla="*/ 0 h 32"/>
                  <a:gd name="T2" fmla="*/ 1 w 64"/>
                  <a:gd name="T3" fmla="*/ 1 h 32"/>
                  <a:gd name="T4" fmla="*/ 1 w 64"/>
                  <a:gd name="T5" fmla="*/ 1 h 32"/>
                  <a:gd name="T6" fmla="*/ 1 w 64"/>
                  <a:gd name="T7" fmla="*/ 1 h 32"/>
                  <a:gd name="T8" fmla="*/ 2 w 64"/>
                  <a:gd name="T9" fmla="*/ 1 h 32"/>
                  <a:gd name="T10" fmla="*/ 2 w 64"/>
                  <a:gd name="T11" fmla="*/ 1 h 32"/>
                  <a:gd name="T12" fmla="*/ 2 w 64"/>
                  <a:gd name="T13" fmla="*/ 1 h 32"/>
                  <a:gd name="T14" fmla="*/ 3 w 64"/>
                  <a:gd name="T15" fmla="*/ 1 h 32"/>
                  <a:gd name="T16" fmla="*/ 3 w 64"/>
                  <a:gd name="T17" fmla="*/ 1 h 32"/>
                  <a:gd name="T18" fmla="*/ 3 w 64"/>
                  <a:gd name="T19" fmla="*/ 1 h 32"/>
                  <a:gd name="T20" fmla="*/ 2 w 64"/>
                  <a:gd name="T21" fmla="*/ 1 h 32"/>
                  <a:gd name="T22" fmla="*/ 2 w 64"/>
                  <a:gd name="T23" fmla="*/ 1 h 32"/>
                  <a:gd name="T24" fmla="*/ 2 w 64"/>
                  <a:gd name="T25" fmla="*/ 1 h 32"/>
                  <a:gd name="T26" fmla="*/ 1 w 64"/>
                  <a:gd name="T27" fmla="*/ 1 h 32"/>
                  <a:gd name="T28" fmla="*/ 1 w 64"/>
                  <a:gd name="T29" fmla="*/ 1 h 32"/>
                  <a:gd name="T30" fmla="*/ 1 w 64"/>
                  <a:gd name="T31" fmla="*/ 1 h 32"/>
                  <a:gd name="T32" fmla="*/ 0 w 64"/>
                  <a:gd name="T33" fmla="*/ 0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4" h="32">
                    <a:moveTo>
                      <a:pt x="0" y="0"/>
                    </a:moveTo>
                    <a:lnTo>
                      <a:pt x="6" y="1"/>
                    </a:lnTo>
                    <a:lnTo>
                      <a:pt x="16" y="2"/>
                    </a:lnTo>
                    <a:lnTo>
                      <a:pt x="26" y="6"/>
                    </a:lnTo>
                    <a:lnTo>
                      <a:pt x="36" y="9"/>
                    </a:lnTo>
                    <a:lnTo>
                      <a:pt x="47" y="14"/>
                    </a:lnTo>
                    <a:lnTo>
                      <a:pt x="56" y="18"/>
                    </a:lnTo>
                    <a:lnTo>
                      <a:pt x="62" y="23"/>
                    </a:lnTo>
                    <a:lnTo>
                      <a:pt x="64" y="29"/>
                    </a:lnTo>
                    <a:lnTo>
                      <a:pt x="62" y="32"/>
                    </a:lnTo>
                    <a:lnTo>
                      <a:pt x="55" y="31"/>
                    </a:lnTo>
                    <a:lnTo>
                      <a:pt x="46" y="28"/>
                    </a:lnTo>
                    <a:lnTo>
                      <a:pt x="35" y="22"/>
                    </a:lnTo>
                    <a:lnTo>
                      <a:pt x="24" y="16"/>
                    </a:lnTo>
                    <a:lnTo>
                      <a:pt x="13" y="9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8" name="Freeform 86"/>
              <p:cNvSpPr/>
              <p:nvPr/>
            </p:nvSpPr>
            <p:spPr bwMode="auto">
              <a:xfrm>
                <a:off x="2856" y="618"/>
                <a:ext cx="33" cy="8"/>
              </a:xfrm>
              <a:custGeom>
                <a:avLst/>
                <a:gdLst>
                  <a:gd name="T0" fmla="*/ 0 w 64"/>
                  <a:gd name="T1" fmla="*/ 1 h 16"/>
                  <a:gd name="T2" fmla="*/ 1 w 64"/>
                  <a:gd name="T3" fmla="*/ 1 h 16"/>
                  <a:gd name="T4" fmla="*/ 1 w 64"/>
                  <a:gd name="T5" fmla="*/ 1 h 16"/>
                  <a:gd name="T6" fmla="*/ 1 w 64"/>
                  <a:gd name="T7" fmla="*/ 1 h 16"/>
                  <a:gd name="T8" fmla="*/ 1 w 64"/>
                  <a:gd name="T9" fmla="*/ 0 h 16"/>
                  <a:gd name="T10" fmla="*/ 2 w 64"/>
                  <a:gd name="T11" fmla="*/ 0 h 16"/>
                  <a:gd name="T12" fmla="*/ 2 w 64"/>
                  <a:gd name="T13" fmla="*/ 1 h 16"/>
                  <a:gd name="T14" fmla="*/ 2 w 64"/>
                  <a:gd name="T15" fmla="*/ 1 h 16"/>
                  <a:gd name="T16" fmla="*/ 3 w 64"/>
                  <a:gd name="T17" fmla="*/ 1 h 16"/>
                  <a:gd name="T18" fmla="*/ 3 w 64"/>
                  <a:gd name="T19" fmla="*/ 1 h 16"/>
                  <a:gd name="T20" fmla="*/ 2 w 64"/>
                  <a:gd name="T21" fmla="*/ 1 h 16"/>
                  <a:gd name="T22" fmla="*/ 2 w 64"/>
                  <a:gd name="T23" fmla="*/ 1 h 16"/>
                  <a:gd name="T24" fmla="*/ 2 w 64"/>
                  <a:gd name="T25" fmla="*/ 1 h 16"/>
                  <a:gd name="T26" fmla="*/ 1 w 64"/>
                  <a:gd name="T27" fmla="*/ 1 h 16"/>
                  <a:gd name="T28" fmla="*/ 1 w 64"/>
                  <a:gd name="T29" fmla="*/ 1 h 16"/>
                  <a:gd name="T30" fmla="*/ 1 w 64"/>
                  <a:gd name="T31" fmla="*/ 1 h 16"/>
                  <a:gd name="T32" fmla="*/ 0 w 64"/>
                  <a:gd name="T33" fmla="*/ 1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4" h="16">
                    <a:moveTo>
                      <a:pt x="0" y="8"/>
                    </a:moveTo>
                    <a:lnTo>
                      <a:pt x="3" y="5"/>
                    </a:lnTo>
                    <a:lnTo>
                      <a:pt x="10" y="2"/>
                    </a:lnTo>
                    <a:lnTo>
                      <a:pt x="19" y="1"/>
                    </a:lnTo>
                    <a:lnTo>
                      <a:pt x="31" y="0"/>
                    </a:lnTo>
                    <a:lnTo>
                      <a:pt x="42" y="0"/>
                    </a:lnTo>
                    <a:lnTo>
                      <a:pt x="51" y="2"/>
                    </a:lnTo>
                    <a:lnTo>
                      <a:pt x="60" y="5"/>
                    </a:lnTo>
                    <a:lnTo>
                      <a:pt x="64" y="10"/>
                    </a:lnTo>
                    <a:lnTo>
                      <a:pt x="64" y="15"/>
                    </a:lnTo>
                    <a:lnTo>
                      <a:pt x="60" y="16"/>
                    </a:lnTo>
                    <a:lnTo>
                      <a:pt x="51" y="16"/>
                    </a:lnTo>
                    <a:lnTo>
                      <a:pt x="41" y="13"/>
                    </a:lnTo>
                    <a:lnTo>
                      <a:pt x="30" y="12"/>
                    </a:lnTo>
                    <a:lnTo>
                      <a:pt x="18" y="10"/>
                    </a:lnTo>
                    <a:lnTo>
                      <a:pt x="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9" name="Freeform 87"/>
              <p:cNvSpPr/>
              <p:nvPr/>
            </p:nvSpPr>
            <p:spPr bwMode="auto">
              <a:xfrm>
                <a:off x="2863" y="606"/>
                <a:ext cx="34" cy="6"/>
              </a:xfrm>
              <a:custGeom>
                <a:avLst/>
                <a:gdLst>
                  <a:gd name="T0" fmla="*/ 0 w 68"/>
                  <a:gd name="T1" fmla="*/ 1 h 12"/>
                  <a:gd name="T2" fmla="*/ 1 w 68"/>
                  <a:gd name="T3" fmla="*/ 1 h 12"/>
                  <a:gd name="T4" fmla="*/ 1 w 68"/>
                  <a:gd name="T5" fmla="*/ 1 h 12"/>
                  <a:gd name="T6" fmla="*/ 1 w 68"/>
                  <a:gd name="T7" fmla="*/ 1 h 12"/>
                  <a:gd name="T8" fmla="*/ 2 w 68"/>
                  <a:gd name="T9" fmla="*/ 1 h 12"/>
                  <a:gd name="T10" fmla="*/ 2 w 68"/>
                  <a:gd name="T11" fmla="*/ 0 h 12"/>
                  <a:gd name="T12" fmla="*/ 2 w 68"/>
                  <a:gd name="T13" fmla="*/ 0 h 12"/>
                  <a:gd name="T14" fmla="*/ 3 w 68"/>
                  <a:gd name="T15" fmla="*/ 1 h 12"/>
                  <a:gd name="T16" fmla="*/ 3 w 68"/>
                  <a:gd name="T17" fmla="*/ 1 h 12"/>
                  <a:gd name="T18" fmla="*/ 3 w 68"/>
                  <a:gd name="T19" fmla="*/ 1 h 12"/>
                  <a:gd name="T20" fmla="*/ 2 w 68"/>
                  <a:gd name="T21" fmla="*/ 1 h 12"/>
                  <a:gd name="T22" fmla="*/ 2 w 68"/>
                  <a:gd name="T23" fmla="*/ 1 h 12"/>
                  <a:gd name="T24" fmla="*/ 2 w 68"/>
                  <a:gd name="T25" fmla="*/ 1 h 12"/>
                  <a:gd name="T26" fmla="*/ 2 w 68"/>
                  <a:gd name="T27" fmla="*/ 1 h 12"/>
                  <a:gd name="T28" fmla="*/ 1 w 68"/>
                  <a:gd name="T29" fmla="*/ 1 h 12"/>
                  <a:gd name="T30" fmla="*/ 1 w 68"/>
                  <a:gd name="T31" fmla="*/ 1 h 12"/>
                  <a:gd name="T32" fmla="*/ 0 w 68"/>
                  <a:gd name="T33" fmla="*/ 1 h 1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8" h="12">
                    <a:moveTo>
                      <a:pt x="0" y="11"/>
                    </a:moveTo>
                    <a:lnTo>
                      <a:pt x="5" y="9"/>
                    </a:lnTo>
                    <a:lnTo>
                      <a:pt x="14" y="5"/>
                    </a:lnTo>
                    <a:lnTo>
                      <a:pt x="25" y="3"/>
                    </a:lnTo>
                    <a:lnTo>
                      <a:pt x="36" y="2"/>
                    </a:lnTo>
                    <a:lnTo>
                      <a:pt x="47" y="0"/>
                    </a:lnTo>
                    <a:lnTo>
                      <a:pt x="57" y="0"/>
                    </a:lnTo>
                    <a:lnTo>
                      <a:pt x="65" y="3"/>
                    </a:lnTo>
                    <a:lnTo>
                      <a:pt x="68" y="6"/>
                    </a:lnTo>
                    <a:lnTo>
                      <a:pt x="68" y="10"/>
                    </a:lnTo>
                    <a:lnTo>
                      <a:pt x="64" y="11"/>
                    </a:lnTo>
                    <a:lnTo>
                      <a:pt x="56" y="12"/>
                    </a:lnTo>
                    <a:lnTo>
                      <a:pt x="45" y="12"/>
                    </a:lnTo>
                    <a:lnTo>
                      <a:pt x="34" y="11"/>
                    </a:lnTo>
                    <a:lnTo>
                      <a:pt x="22" y="11"/>
                    </a:lnTo>
                    <a:lnTo>
                      <a:pt x="11" y="1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0" name="Freeform 88"/>
              <p:cNvSpPr/>
              <p:nvPr/>
            </p:nvSpPr>
            <p:spPr bwMode="auto">
              <a:xfrm>
                <a:off x="2870" y="594"/>
                <a:ext cx="34" cy="6"/>
              </a:xfrm>
              <a:custGeom>
                <a:avLst/>
                <a:gdLst>
                  <a:gd name="T0" fmla="*/ 0 w 68"/>
                  <a:gd name="T1" fmla="*/ 0 h 13"/>
                  <a:gd name="T2" fmla="*/ 1 w 68"/>
                  <a:gd name="T3" fmla="*/ 0 h 13"/>
                  <a:gd name="T4" fmla="*/ 1 w 68"/>
                  <a:gd name="T5" fmla="*/ 0 h 13"/>
                  <a:gd name="T6" fmla="*/ 1 w 68"/>
                  <a:gd name="T7" fmla="*/ 0 h 13"/>
                  <a:gd name="T8" fmla="*/ 2 w 68"/>
                  <a:gd name="T9" fmla="*/ 0 h 13"/>
                  <a:gd name="T10" fmla="*/ 2 w 68"/>
                  <a:gd name="T11" fmla="*/ 0 h 13"/>
                  <a:gd name="T12" fmla="*/ 2 w 68"/>
                  <a:gd name="T13" fmla="*/ 0 h 13"/>
                  <a:gd name="T14" fmla="*/ 3 w 68"/>
                  <a:gd name="T15" fmla="*/ 0 h 13"/>
                  <a:gd name="T16" fmla="*/ 3 w 68"/>
                  <a:gd name="T17" fmla="*/ 0 h 13"/>
                  <a:gd name="T18" fmla="*/ 3 w 68"/>
                  <a:gd name="T19" fmla="*/ 0 h 13"/>
                  <a:gd name="T20" fmla="*/ 2 w 68"/>
                  <a:gd name="T21" fmla="*/ 0 h 13"/>
                  <a:gd name="T22" fmla="*/ 2 w 68"/>
                  <a:gd name="T23" fmla="*/ 0 h 13"/>
                  <a:gd name="T24" fmla="*/ 2 w 68"/>
                  <a:gd name="T25" fmla="*/ 0 h 13"/>
                  <a:gd name="T26" fmla="*/ 1 w 68"/>
                  <a:gd name="T27" fmla="*/ 0 h 13"/>
                  <a:gd name="T28" fmla="*/ 1 w 68"/>
                  <a:gd name="T29" fmla="*/ 0 h 13"/>
                  <a:gd name="T30" fmla="*/ 1 w 68"/>
                  <a:gd name="T31" fmla="*/ 0 h 13"/>
                  <a:gd name="T32" fmla="*/ 0 w 68"/>
                  <a:gd name="T33" fmla="*/ 0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8" h="13">
                    <a:moveTo>
                      <a:pt x="0" y="13"/>
                    </a:moveTo>
                    <a:lnTo>
                      <a:pt x="7" y="11"/>
                    </a:lnTo>
                    <a:lnTo>
                      <a:pt x="16" y="8"/>
                    </a:lnTo>
                    <a:lnTo>
                      <a:pt x="28" y="5"/>
                    </a:lnTo>
                    <a:lnTo>
                      <a:pt x="39" y="2"/>
                    </a:lnTo>
                    <a:lnTo>
                      <a:pt x="50" y="0"/>
                    </a:lnTo>
                    <a:lnTo>
                      <a:pt x="59" y="0"/>
                    </a:lnTo>
                    <a:lnTo>
                      <a:pt x="66" y="1"/>
                    </a:lnTo>
                    <a:lnTo>
                      <a:pt x="68" y="5"/>
                    </a:lnTo>
                    <a:lnTo>
                      <a:pt x="66" y="8"/>
                    </a:lnTo>
                    <a:lnTo>
                      <a:pt x="60" y="11"/>
                    </a:lnTo>
                    <a:lnTo>
                      <a:pt x="52" y="12"/>
                    </a:lnTo>
                    <a:lnTo>
                      <a:pt x="42" y="12"/>
                    </a:lnTo>
                    <a:lnTo>
                      <a:pt x="30" y="12"/>
                    </a:lnTo>
                    <a:lnTo>
                      <a:pt x="19" y="12"/>
                    </a:lnTo>
                    <a:lnTo>
                      <a:pt x="8" y="12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1" name="Freeform 89"/>
              <p:cNvSpPr/>
              <p:nvPr/>
            </p:nvSpPr>
            <p:spPr bwMode="auto">
              <a:xfrm>
                <a:off x="2872" y="580"/>
                <a:ext cx="39" cy="8"/>
              </a:xfrm>
              <a:custGeom>
                <a:avLst/>
                <a:gdLst>
                  <a:gd name="T0" fmla="*/ 0 w 77"/>
                  <a:gd name="T1" fmla="*/ 0 h 17"/>
                  <a:gd name="T2" fmla="*/ 1 w 77"/>
                  <a:gd name="T3" fmla="*/ 0 h 17"/>
                  <a:gd name="T4" fmla="*/ 1 w 77"/>
                  <a:gd name="T5" fmla="*/ 0 h 17"/>
                  <a:gd name="T6" fmla="*/ 1 w 77"/>
                  <a:gd name="T7" fmla="*/ 0 h 17"/>
                  <a:gd name="T8" fmla="*/ 2 w 77"/>
                  <a:gd name="T9" fmla="*/ 0 h 17"/>
                  <a:gd name="T10" fmla="*/ 2 w 77"/>
                  <a:gd name="T11" fmla="*/ 0 h 17"/>
                  <a:gd name="T12" fmla="*/ 3 w 77"/>
                  <a:gd name="T13" fmla="*/ 0 h 17"/>
                  <a:gd name="T14" fmla="*/ 3 w 77"/>
                  <a:gd name="T15" fmla="*/ 0 h 17"/>
                  <a:gd name="T16" fmla="*/ 3 w 77"/>
                  <a:gd name="T17" fmla="*/ 0 h 17"/>
                  <a:gd name="T18" fmla="*/ 3 w 77"/>
                  <a:gd name="T19" fmla="*/ 0 h 17"/>
                  <a:gd name="T20" fmla="*/ 3 w 77"/>
                  <a:gd name="T21" fmla="*/ 0 h 17"/>
                  <a:gd name="T22" fmla="*/ 2 w 77"/>
                  <a:gd name="T23" fmla="*/ 0 h 17"/>
                  <a:gd name="T24" fmla="*/ 2 w 77"/>
                  <a:gd name="T25" fmla="*/ 0 h 17"/>
                  <a:gd name="T26" fmla="*/ 1 w 77"/>
                  <a:gd name="T27" fmla="*/ 0 h 17"/>
                  <a:gd name="T28" fmla="*/ 1 w 77"/>
                  <a:gd name="T29" fmla="*/ 0 h 17"/>
                  <a:gd name="T30" fmla="*/ 1 w 77"/>
                  <a:gd name="T31" fmla="*/ 0 h 17"/>
                  <a:gd name="T32" fmla="*/ 0 w 77"/>
                  <a:gd name="T33" fmla="*/ 0 h 1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7" h="17">
                    <a:moveTo>
                      <a:pt x="0" y="17"/>
                    </a:moveTo>
                    <a:lnTo>
                      <a:pt x="9" y="13"/>
                    </a:lnTo>
                    <a:lnTo>
                      <a:pt x="21" y="9"/>
                    </a:lnTo>
                    <a:lnTo>
                      <a:pt x="32" y="5"/>
                    </a:lnTo>
                    <a:lnTo>
                      <a:pt x="46" y="2"/>
                    </a:lnTo>
                    <a:lnTo>
                      <a:pt x="57" y="0"/>
                    </a:lnTo>
                    <a:lnTo>
                      <a:pt x="68" y="0"/>
                    </a:lnTo>
                    <a:lnTo>
                      <a:pt x="75" y="3"/>
                    </a:lnTo>
                    <a:lnTo>
                      <a:pt x="77" y="7"/>
                    </a:lnTo>
                    <a:lnTo>
                      <a:pt x="75" y="12"/>
                    </a:lnTo>
                    <a:lnTo>
                      <a:pt x="68" y="15"/>
                    </a:lnTo>
                    <a:lnTo>
                      <a:pt x="57" y="17"/>
                    </a:lnTo>
                    <a:lnTo>
                      <a:pt x="45" y="17"/>
                    </a:lnTo>
                    <a:lnTo>
                      <a:pt x="32" y="15"/>
                    </a:lnTo>
                    <a:lnTo>
                      <a:pt x="19" y="15"/>
                    </a:lnTo>
                    <a:lnTo>
                      <a:pt x="8" y="15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2" name="Freeform 90"/>
              <p:cNvSpPr/>
              <p:nvPr/>
            </p:nvSpPr>
            <p:spPr bwMode="auto">
              <a:xfrm>
                <a:off x="2875" y="562"/>
                <a:ext cx="42" cy="12"/>
              </a:xfrm>
              <a:custGeom>
                <a:avLst/>
                <a:gdLst>
                  <a:gd name="T0" fmla="*/ 0 w 84"/>
                  <a:gd name="T1" fmla="*/ 1 h 24"/>
                  <a:gd name="T2" fmla="*/ 1 w 84"/>
                  <a:gd name="T3" fmla="*/ 1 h 24"/>
                  <a:gd name="T4" fmla="*/ 1 w 84"/>
                  <a:gd name="T5" fmla="*/ 1 h 24"/>
                  <a:gd name="T6" fmla="*/ 2 w 84"/>
                  <a:gd name="T7" fmla="*/ 1 h 24"/>
                  <a:gd name="T8" fmla="*/ 2 w 84"/>
                  <a:gd name="T9" fmla="*/ 1 h 24"/>
                  <a:gd name="T10" fmla="*/ 2 w 84"/>
                  <a:gd name="T11" fmla="*/ 1 h 24"/>
                  <a:gd name="T12" fmla="*/ 3 w 84"/>
                  <a:gd name="T13" fmla="*/ 0 h 24"/>
                  <a:gd name="T14" fmla="*/ 3 w 84"/>
                  <a:gd name="T15" fmla="*/ 0 h 24"/>
                  <a:gd name="T16" fmla="*/ 3 w 84"/>
                  <a:gd name="T17" fmla="*/ 1 h 24"/>
                  <a:gd name="T18" fmla="*/ 3 w 84"/>
                  <a:gd name="T19" fmla="*/ 1 h 24"/>
                  <a:gd name="T20" fmla="*/ 3 w 84"/>
                  <a:gd name="T21" fmla="*/ 1 h 24"/>
                  <a:gd name="T22" fmla="*/ 2 w 84"/>
                  <a:gd name="T23" fmla="*/ 1 h 24"/>
                  <a:gd name="T24" fmla="*/ 2 w 84"/>
                  <a:gd name="T25" fmla="*/ 1 h 24"/>
                  <a:gd name="T26" fmla="*/ 1 w 84"/>
                  <a:gd name="T27" fmla="*/ 1 h 24"/>
                  <a:gd name="T28" fmla="*/ 1 w 84"/>
                  <a:gd name="T29" fmla="*/ 1 h 24"/>
                  <a:gd name="T30" fmla="*/ 1 w 84"/>
                  <a:gd name="T31" fmla="*/ 1 h 24"/>
                  <a:gd name="T32" fmla="*/ 0 w 84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4" h="24">
                    <a:moveTo>
                      <a:pt x="0" y="24"/>
                    </a:moveTo>
                    <a:lnTo>
                      <a:pt x="8" y="20"/>
                    </a:lnTo>
                    <a:lnTo>
                      <a:pt x="20" y="16"/>
                    </a:lnTo>
                    <a:lnTo>
                      <a:pt x="34" y="10"/>
                    </a:lnTo>
                    <a:lnTo>
                      <a:pt x="49" y="6"/>
                    </a:lnTo>
                    <a:lnTo>
                      <a:pt x="63" y="2"/>
                    </a:lnTo>
                    <a:lnTo>
                      <a:pt x="74" y="0"/>
                    </a:lnTo>
                    <a:lnTo>
                      <a:pt x="83" y="0"/>
                    </a:lnTo>
                    <a:lnTo>
                      <a:pt x="84" y="4"/>
                    </a:lnTo>
                    <a:lnTo>
                      <a:pt x="79" y="10"/>
                    </a:lnTo>
                    <a:lnTo>
                      <a:pt x="71" y="15"/>
                    </a:lnTo>
                    <a:lnTo>
                      <a:pt x="58" y="17"/>
                    </a:lnTo>
                    <a:lnTo>
                      <a:pt x="45" y="19"/>
                    </a:lnTo>
                    <a:lnTo>
                      <a:pt x="30" y="20"/>
                    </a:lnTo>
                    <a:lnTo>
                      <a:pt x="17" y="22"/>
                    </a:lnTo>
                    <a:lnTo>
                      <a:pt x="7" y="23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3" name="Freeform 91"/>
              <p:cNvSpPr/>
              <p:nvPr/>
            </p:nvSpPr>
            <p:spPr bwMode="auto">
              <a:xfrm>
                <a:off x="2876" y="547"/>
                <a:ext cx="46" cy="17"/>
              </a:xfrm>
              <a:custGeom>
                <a:avLst/>
                <a:gdLst>
                  <a:gd name="T0" fmla="*/ 0 w 92"/>
                  <a:gd name="T1" fmla="*/ 2 h 33"/>
                  <a:gd name="T2" fmla="*/ 1 w 92"/>
                  <a:gd name="T3" fmla="*/ 1 h 33"/>
                  <a:gd name="T4" fmla="*/ 1 w 92"/>
                  <a:gd name="T5" fmla="*/ 1 h 33"/>
                  <a:gd name="T6" fmla="*/ 2 w 92"/>
                  <a:gd name="T7" fmla="*/ 1 h 33"/>
                  <a:gd name="T8" fmla="*/ 2 w 92"/>
                  <a:gd name="T9" fmla="*/ 1 h 33"/>
                  <a:gd name="T10" fmla="*/ 3 w 92"/>
                  <a:gd name="T11" fmla="*/ 1 h 33"/>
                  <a:gd name="T12" fmla="*/ 3 w 92"/>
                  <a:gd name="T13" fmla="*/ 0 h 33"/>
                  <a:gd name="T14" fmla="*/ 3 w 92"/>
                  <a:gd name="T15" fmla="*/ 1 h 33"/>
                  <a:gd name="T16" fmla="*/ 3 w 92"/>
                  <a:gd name="T17" fmla="*/ 1 h 33"/>
                  <a:gd name="T18" fmla="*/ 3 w 92"/>
                  <a:gd name="T19" fmla="*/ 1 h 33"/>
                  <a:gd name="T20" fmla="*/ 3 w 92"/>
                  <a:gd name="T21" fmla="*/ 1 h 33"/>
                  <a:gd name="T22" fmla="*/ 3 w 92"/>
                  <a:gd name="T23" fmla="*/ 1 h 33"/>
                  <a:gd name="T24" fmla="*/ 2 w 92"/>
                  <a:gd name="T25" fmla="*/ 1 h 33"/>
                  <a:gd name="T26" fmla="*/ 2 w 92"/>
                  <a:gd name="T27" fmla="*/ 1 h 33"/>
                  <a:gd name="T28" fmla="*/ 1 w 92"/>
                  <a:gd name="T29" fmla="*/ 1 h 33"/>
                  <a:gd name="T30" fmla="*/ 1 w 92"/>
                  <a:gd name="T31" fmla="*/ 1 h 33"/>
                  <a:gd name="T32" fmla="*/ 0 w 92"/>
                  <a:gd name="T33" fmla="*/ 2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2" h="33">
                    <a:moveTo>
                      <a:pt x="0" y="33"/>
                    </a:moveTo>
                    <a:lnTo>
                      <a:pt x="8" y="25"/>
                    </a:lnTo>
                    <a:lnTo>
                      <a:pt x="21" y="18"/>
                    </a:lnTo>
                    <a:lnTo>
                      <a:pt x="35" y="11"/>
                    </a:lnTo>
                    <a:lnTo>
                      <a:pt x="52" y="6"/>
                    </a:lnTo>
                    <a:lnTo>
                      <a:pt x="67" y="1"/>
                    </a:lnTo>
                    <a:lnTo>
                      <a:pt x="79" y="0"/>
                    </a:lnTo>
                    <a:lnTo>
                      <a:pt x="88" y="2"/>
                    </a:lnTo>
                    <a:lnTo>
                      <a:pt x="92" y="7"/>
                    </a:lnTo>
                    <a:lnTo>
                      <a:pt x="90" y="12"/>
                    </a:lnTo>
                    <a:lnTo>
                      <a:pt x="80" y="18"/>
                    </a:lnTo>
                    <a:lnTo>
                      <a:pt x="69" y="22"/>
                    </a:lnTo>
                    <a:lnTo>
                      <a:pt x="54" y="25"/>
                    </a:lnTo>
                    <a:lnTo>
                      <a:pt x="38" y="29"/>
                    </a:lnTo>
                    <a:lnTo>
                      <a:pt x="23" y="31"/>
                    </a:lnTo>
                    <a:lnTo>
                      <a:pt x="10" y="3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4" name="Freeform 92"/>
              <p:cNvSpPr/>
              <p:nvPr/>
            </p:nvSpPr>
            <p:spPr bwMode="auto">
              <a:xfrm>
                <a:off x="2876" y="519"/>
                <a:ext cx="42" cy="27"/>
              </a:xfrm>
              <a:custGeom>
                <a:avLst/>
                <a:gdLst>
                  <a:gd name="T0" fmla="*/ 0 w 85"/>
                  <a:gd name="T1" fmla="*/ 1 h 55"/>
                  <a:gd name="T2" fmla="*/ 0 w 85"/>
                  <a:gd name="T3" fmla="*/ 1 h 55"/>
                  <a:gd name="T4" fmla="*/ 0 w 85"/>
                  <a:gd name="T5" fmla="*/ 1 h 55"/>
                  <a:gd name="T6" fmla="*/ 1 w 85"/>
                  <a:gd name="T7" fmla="*/ 0 h 55"/>
                  <a:gd name="T8" fmla="*/ 1 w 85"/>
                  <a:gd name="T9" fmla="*/ 0 h 55"/>
                  <a:gd name="T10" fmla="*/ 1 w 85"/>
                  <a:gd name="T11" fmla="*/ 0 h 55"/>
                  <a:gd name="T12" fmla="*/ 2 w 85"/>
                  <a:gd name="T13" fmla="*/ 0 h 55"/>
                  <a:gd name="T14" fmla="*/ 2 w 85"/>
                  <a:gd name="T15" fmla="*/ 0 h 55"/>
                  <a:gd name="T16" fmla="*/ 2 w 85"/>
                  <a:gd name="T17" fmla="*/ 0 h 55"/>
                  <a:gd name="T18" fmla="*/ 2 w 85"/>
                  <a:gd name="T19" fmla="*/ 0 h 55"/>
                  <a:gd name="T20" fmla="*/ 2 w 85"/>
                  <a:gd name="T21" fmla="*/ 0 h 55"/>
                  <a:gd name="T22" fmla="*/ 2 w 85"/>
                  <a:gd name="T23" fmla="*/ 0 h 55"/>
                  <a:gd name="T24" fmla="*/ 1 w 85"/>
                  <a:gd name="T25" fmla="*/ 1 h 55"/>
                  <a:gd name="T26" fmla="*/ 1 w 85"/>
                  <a:gd name="T27" fmla="*/ 1 h 55"/>
                  <a:gd name="T28" fmla="*/ 0 w 85"/>
                  <a:gd name="T29" fmla="*/ 1 h 55"/>
                  <a:gd name="T30" fmla="*/ 0 w 85"/>
                  <a:gd name="T31" fmla="*/ 1 h 55"/>
                  <a:gd name="T32" fmla="*/ 0 w 85"/>
                  <a:gd name="T33" fmla="*/ 1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5" h="55">
                    <a:moveTo>
                      <a:pt x="0" y="55"/>
                    </a:moveTo>
                    <a:lnTo>
                      <a:pt x="8" y="47"/>
                    </a:lnTo>
                    <a:lnTo>
                      <a:pt x="18" y="36"/>
                    </a:lnTo>
                    <a:lnTo>
                      <a:pt x="32" y="26"/>
                    </a:lnTo>
                    <a:lnTo>
                      <a:pt x="46" y="17"/>
                    </a:lnTo>
                    <a:lnTo>
                      <a:pt x="60" y="9"/>
                    </a:lnTo>
                    <a:lnTo>
                      <a:pt x="71" y="3"/>
                    </a:lnTo>
                    <a:lnTo>
                      <a:pt x="80" y="0"/>
                    </a:lnTo>
                    <a:lnTo>
                      <a:pt x="85" y="3"/>
                    </a:lnTo>
                    <a:lnTo>
                      <a:pt x="85" y="9"/>
                    </a:lnTo>
                    <a:lnTo>
                      <a:pt x="78" y="15"/>
                    </a:lnTo>
                    <a:lnTo>
                      <a:pt x="69" y="24"/>
                    </a:lnTo>
                    <a:lnTo>
                      <a:pt x="55" y="32"/>
                    </a:lnTo>
                    <a:lnTo>
                      <a:pt x="41" y="40"/>
                    </a:lnTo>
                    <a:lnTo>
                      <a:pt x="26" y="47"/>
                    </a:lnTo>
                    <a:lnTo>
                      <a:pt x="11" y="52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5" name="Freeform 93"/>
              <p:cNvSpPr/>
              <p:nvPr/>
            </p:nvSpPr>
            <p:spPr bwMode="auto">
              <a:xfrm>
                <a:off x="2876" y="496"/>
                <a:ext cx="36" cy="35"/>
              </a:xfrm>
              <a:custGeom>
                <a:avLst/>
                <a:gdLst>
                  <a:gd name="T0" fmla="*/ 0 w 72"/>
                  <a:gd name="T1" fmla="*/ 2 h 69"/>
                  <a:gd name="T2" fmla="*/ 1 w 72"/>
                  <a:gd name="T3" fmla="*/ 1 h 69"/>
                  <a:gd name="T4" fmla="*/ 1 w 72"/>
                  <a:gd name="T5" fmla="*/ 1 h 69"/>
                  <a:gd name="T6" fmla="*/ 1 w 72"/>
                  <a:gd name="T7" fmla="*/ 1 h 69"/>
                  <a:gd name="T8" fmla="*/ 2 w 72"/>
                  <a:gd name="T9" fmla="*/ 0 h 69"/>
                  <a:gd name="T10" fmla="*/ 2 w 72"/>
                  <a:gd name="T11" fmla="*/ 0 h 69"/>
                  <a:gd name="T12" fmla="*/ 2 w 72"/>
                  <a:gd name="T13" fmla="*/ 0 h 69"/>
                  <a:gd name="T14" fmla="*/ 3 w 72"/>
                  <a:gd name="T15" fmla="*/ 0 h 69"/>
                  <a:gd name="T16" fmla="*/ 3 w 72"/>
                  <a:gd name="T17" fmla="*/ 0 h 69"/>
                  <a:gd name="T18" fmla="*/ 3 w 72"/>
                  <a:gd name="T19" fmla="*/ 0 h 69"/>
                  <a:gd name="T20" fmla="*/ 3 w 72"/>
                  <a:gd name="T21" fmla="*/ 0 h 69"/>
                  <a:gd name="T22" fmla="*/ 2 w 72"/>
                  <a:gd name="T23" fmla="*/ 0 h 69"/>
                  <a:gd name="T24" fmla="*/ 2 w 72"/>
                  <a:gd name="T25" fmla="*/ 1 h 69"/>
                  <a:gd name="T26" fmla="*/ 1 w 72"/>
                  <a:gd name="T27" fmla="*/ 1 h 69"/>
                  <a:gd name="T28" fmla="*/ 1 w 72"/>
                  <a:gd name="T29" fmla="*/ 1 h 69"/>
                  <a:gd name="T30" fmla="*/ 1 w 72"/>
                  <a:gd name="T31" fmla="*/ 2 h 69"/>
                  <a:gd name="T32" fmla="*/ 0 w 72"/>
                  <a:gd name="T33" fmla="*/ 2 h 6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2" h="69">
                    <a:moveTo>
                      <a:pt x="0" y="69"/>
                    </a:moveTo>
                    <a:lnTo>
                      <a:pt x="6" y="61"/>
                    </a:lnTo>
                    <a:lnTo>
                      <a:pt x="15" y="50"/>
                    </a:lnTo>
                    <a:lnTo>
                      <a:pt x="25" y="37"/>
                    </a:lnTo>
                    <a:lnTo>
                      <a:pt x="37" y="24"/>
                    </a:lnTo>
                    <a:lnTo>
                      <a:pt x="48" y="13"/>
                    </a:lnTo>
                    <a:lnTo>
                      <a:pt x="59" y="4"/>
                    </a:lnTo>
                    <a:lnTo>
                      <a:pt x="68" y="0"/>
                    </a:lnTo>
                    <a:lnTo>
                      <a:pt x="72" y="1"/>
                    </a:lnTo>
                    <a:lnTo>
                      <a:pt x="72" y="8"/>
                    </a:lnTo>
                    <a:lnTo>
                      <a:pt x="67" y="18"/>
                    </a:lnTo>
                    <a:lnTo>
                      <a:pt x="56" y="29"/>
                    </a:lnTo>
                    <a:lnTo>
                      <a:pt x="45" y="41"/>
                    </a:lnTo>
                    <a:lnTo>
                      <a:pt x="31" y="52"/>
                    </a:lnTo>
                    <a:lnTo>
                      <a:pt x="18" y="61"/>
                    </a:lnTo>
                    <a:lnTo>
                      <a:pt x="7" y="67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6" name="Freeform 94"/>
              <p:cNvSpPr/>
              <p:nvPr/>
            </p:nvSpPr>
            <p:spPr bwMode="auto">
              <a:xfrm>
                <a:off x="2875" y="484"/>
                <a:ext cx="33" cy="31"/>
              </a:xfrm>
              <a:custGeom>
                <a:avLst/>
                <a:gdLst>
                  <a:gd name="T0" fmla="*/ 2 w 67"/>
                  <a:gd name="T1" fmla="*/ 1 h 62"/>
                  <a:gd name="T2" fmla="*/ 2 w 67"/>
                  <a:gd name="T3" fmla="*/ 1 h 62"/>
                  <a:gd name="T4" fmla="*/ 1 w 67"/>
                  <a:gd name="T5" fmla="*/ 1 h 62"/>
                  <a:gd name="T6" fmla="*/ 1 w 67"/>
                  <a:gd name="T7" fmla="*/ 1 h 62"/>
                  <a:gd name="T8" fmla="*/ 1 w 67"/>
                  <a:gd name="T9" fmla="*/ 1 h 62"/>
                  <a:gd name="T10" fmla="*/ 0 w 67"/>
                  <a:gd name="T11" fmla="*/ 2 h 62"/>
                  <a:gd name="T12" fmla="*/ 0 w 67"/>
                  <a:gd name="T13" fmla="*/ 2 h 62"/>
                  <a:gd name="T14" fmla="*/ 0 w 67"/>
                  <a:gd name="T15" fmla="*/ 2 h 62"/>
                  <a:gd name="T16" fmla="*/ 0 w 67"/>
                  <a:gd name="T17" fmla="*/ 2 h 62"/>
                  <a:gd name="T18" fmla="*/ 0 w 67"/>
                  <a:gd name="T19" fmla="*/ 2 h 62"/>
                  <a:gd name="T20" fmla="*/ 0 w 67"/>
                  <a:gd name="T21" fmla="*/ 2 h 62"/>
                  <a:gd name="T22" fmla="*/ 0 w 67"/>
                  <a:gd name="T23" fmla="*/ 1 h 62"/>
                  <a:gd name="T24" fmla="*/ 1 w 67"/>
                  <a:gd name="T25" fmla="*/ 1 h 62"/>
                  <a:gd name="T26" fmla="*/ 1 w 67"/>
                  <a:gd name="T27" fmla="*/ 1 h 62"/>
                  <a:gd name="T28" fmla="*/ 1 w 67"/>
                  <a:gd name="T29" fmla="*/ 1 h 62"/>
                  <a:gd name="T30" fmla="*/ 1 w 67"/>
                  <a:gd name="T31" fmla="*/ 0 h 62"/>
                  <a:gd name="T32" fmla="*/ 2 w 67"/>
                  <a:gd name="T33" fmla="*/ 1 h 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7" h="62">
                    <a:moveTo>
                      <a:pt x="67" y="4"/>
                    </a:moveTo>
                    <a:lnTo>
                      <a:pt x="66" y="7"/>
                    </a:lnTo>
                    <a:lnTo>
                      <a:pt x="59" y="13"/>
                    </a:lnTo>
                    <a:lnTo>
                      <a:pt x="50" y="20"/>
                    </a:lnTo>
                    <a:lnTo>
                      <a:pt x="40" y="28"/>
                    </a:lnTo>
                    <a:lnTo>
                      <a:pt x="28" y="37"/>
                    </a:lnTo>
                    <a:lnTo>
                      <a:pt x="17" y="46"/>
                    </a:lnTo>
                    <a:lnTo>
                      <a:pt x="7" y="54"/>
                    </a:lnTo>
                    <a:lnTo>
                      <a:pt x="0" y="62"/>
                    </a:lnTo>
                    <a:lnTo>
                      <a:pt x="5" y="51"/>
                    </a:lnTo>
                    <a:lnTo>
                      <a:pt x="12" y="39"/>
                    </a:lnTo>
                    <a:lnTo>
                      <a:pt x="21" y="27"/>
                    </a:lnTo>
                    <a:lnTo>
                      <a:pt x="32" y="15"/>
                    </a:lnTo>
                    <a:lnTo>
                      <a:pt x="43" y="7"/>
                    </a:lnTo>
                    <a:lnTo>
                      <a:pt x="52" y="1"/>
                    </a:lnTo>
                    <a:lnTo>
                      <a:pt x="62" y="0"/>
                    </a:lnTo>
                    <a:lnTo>
                      <a:pt x="67" y="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7" name="Freeform 95"/>
              <p:cNvSpPr/>
              <p:nvPr/>
            </p:nvSpPr>
            <p:spPr bwMode="auto">
              <a:xfrm>
                <a:off x="2807" y="325"/>
                <a:ext cx="40" cy="155"/>
              </a:xfrm>
              <a:custGeom>
                <a:avLst/>
                <a:gdLst>
                  <a:gd name="T0" fmla="*/ 1 w 79"/>
                  <a:gd name="T1" fmla="*/ 9 h 311"/>
                  <a:gd name="T2" fmla="*/ 1 w 79"/>
                  <a:gd name="T3" fmla="*/ 9 h 311"/>
                  <a:gd name="T4" fmla="*/ 1 w 79"/>
                  <a:gd name="T5" fmla="*/ 9 h 311"/>
                  <a:gd name="T6" fmla="*/ 1 w 79"/>
                  <a:gd name="T7" fmla="*/ 9 h 311"/>
                  <a:gd name="T8" fmla="*/ 0 w 79"/>
                  <a:gd name="T9" fmla="*/ 9 h 311"/>
                  <a:gd name="T10" fmla="*/ 1 w 79"/>
                  <a:gd name="T11" fmla="*/ 8 h 311"/>
                  <a:gd name="T12" fmla="*/ 2 w 79"/>
                  <a:gd name="T13" fmla="*/ 7 h 311"/>
                  <a:gd name="T14" fmla="*/ 2 w 79"/>
                  <a:gd name="T15" fmla="*/ 5 h 311"/>
                  <a:gd name="T16" fmla="*/ 3 w 79"/>
                  <a:gd name="T17" fmla="*/ 4 h 311"/>
                  <a:gd name="T18" fmla="*/ 2 w 79"/>
                  <a:gd name="T19" fmla="*/ 3 h 311"/>
                  <a:gd name="T20" fmla="*/ 2 w 79"/>
                  <a:gd name="T21" fmla="*/ 1 h 311"/>
                  <a:gd name="T22" fmla="*/ 2 w 79"/>
                  <a:gd name="T23" fmla="*/ 0 h 311"/>
                  <a:gd name="T24" fmla="*/ 2 w 79"/>
                  <a:gd name="T25" fmla="*/ 0 h 311"/>
                  <a:gd name="T26" fmla="*/ 2 w 79"/>
                  <a:gd name="T27" fmla="*/ 0 h 311"/>
                  <a:gd name="T28" fmla="*/ 3 w 79"/>
                  <a:gd name="T29" fmla="*/ 1 h 311"/>
                  <a:gd name="T30" fmla="*/ 3 w 79"/>
                  <a:gd name="T31" fmla="*/ 3 h 311"/>
                  <a:gd name="T32" fmla="*/ 3 w 79"/>
                  <a:gd name="T33" fmla="*/ 4 h 311"/>
                  <a:gd name="T34" fmla="*/ 3 w 79"/>
                  <a:gd name="T35" fmla="*/ 6 h 311"/>
                  <a:gd name="T36" fmla="*/ 2 w 79"/>
                  <a:gd name="T37" fmla="*/ 7 h 311"/>
                  <a:gd name="T38" fmla="*/ 2 w 79"/>
                  <a:gd name="T39" fmla="*/ 8 h 311"/>
                  <a:gd name="T40" fmla="*/ 1 w 79"/>
                  <a:gd name="T41" fmla="*/ 9 h 31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9" h="311">
                    <a:moveTo>
                      <a:pt x="8" y="311"/>
                    </a:moveTo>
                    <a:lnTo>
                      <a:pt x="4" y="311"/>
                    </a:lnTo>
                    <a:lnTo>
                      <a:pt x="2" y="309"/>
                    </a:lnTo>
                    <a:lnTo>
                      <a:pt x="1" y="307"/>
                    </a:lnTo>
                    <a:lnTo>
                      <a:pt x="0" y="303"/>
                    </a:lnTo>
                    <a:lnTo>
                      <a:pt x="32" y="265"/>
                    </a:lnTo>
                    <a:lnTo>
                      <a:pt x="51" y="225"/>
                    </a:lnTo>
                    <a:lnTo>
                      <a:pt x="63" y="183"/>
                    </a:lnTo>
                    <a:lnTo>
                      <a:pt x="66" y="142"/>
                    </a:lnTo>
                    <a:lnTo>
                      <a:pt x="64" y="101"/>
                    </a:lnTo>
                    <a:lnTo>
                      <a:pt x="58" y="63"/>
                    </a:lnTo>
                    <a:lnTo>
                      <a:pt x="51" y="29"/>
                    </a:lnTo>
                    <a:lnTo>
                      <a:pt x="45" y="0"/>
                    </a:lnTo>
                    <a:lnTo>
                      <a:pt x="61" y="20"/>
                    </a:lnTo>
                    <a:lnTo>
                      <a:pt x="72" y="53"/>
                    </a:lnTo>
                    <a:lnTo>
                      <a:pt x="79" y="97"/>
                    </a:lnTo>
                    <a:lnTo>
                      <a:pt x="79" y="146"/>
                    </a:lnTo>
                    <a:lnTo>
                      <a:pt x="73" y="196"/>
                    </a:lnTo>
                    <a:lnTo>
                      <a:pt x="59" y="243"/>
                    </a:lnTo>
                    <a:lnTo>
                      <a:pt x="38" y="283"/>
                    </a:lnTo>
                    <a:lnTo>
                      <a:pt x="8" y="31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8" name="Freeform 96"/>
              <p:cNvSpPr/>
              <p:nvPr/>
            </p:nvSpPr>
            <p:spPr bwMode="auto">
              <a:xfrm>
                <a:off x="2806" y="326"/>
                <a:ext cx="33" cy="20"/>
              </a:xfrm>
              <a:custGeom>
                <a:avLst/>
                <a:gdLst>
                  <a:gd name="T0" fmla="*/ 2 w 67"/>
                  <a:gd name="T1" fmla="*/ 1 h 41"/>
                  <a:gd name="T2" fmla="*/ 1 w 67"/>
                  <a:gd name="T3" fmla="*/ 1 h 41"/>
                  <a:gd name="T4" fmla="*/ 1 w 67"/>
                  <a:gd name="T5" fmla="*/ 0 h 41"/>
                  <a:gd name="T6" fmla="*/ 1 w 67"/>
                  <a:gd name="T7" fmla="*/ 0 h 41"/>
                  <a:gd name="T8" fmla="*/ 0 w 67"/>
                  <a:gd name="T9" fmla="*/ 0 h 41"/>
                  <a:gd name="T10" fmla="*/ 0 w 67"/>
                  <a:gd name="T11" fmla="*/ 0 h 41"/>
                  <a:gd name="T12" fmla="*/ 0 w 67"/>
                  <a:gd name="T13" fmla="*/ 0 h 41"/>
                  <a:gd name="T14" fmla="*/ 0 w 67"/>
                  <a:gd name="T15" fmla="*/ 0 h 41"/>
                  <a:gd name="T16" fmla="*/ 0 w 67"/>
                  <a:gd name="T17" fmla="*/ 0 h 41"/>
                  <a:gd name="T18" fmla="*/ 0 w 67"/>
                  <a:gd name="T19" fmla="*/ 0 h 41"/>
                  <a:gd name="T20" fmla="*/ 0 w 67"/>
                  <a:gd name="T21" fmla="*/ 0 h 41"/>
                  <a:gd name="T22" fmla="*/ 0 w 67"/>
                  <a:gd name="T23" fmla="*/ 0 h 41"/>
                  <a:gd name="T24" fmla="*/ 0 w 67"/>
                  <a:gd name="T25" fmla="*/ 0 h 41"/>
                  <a:gd name="T26" fmla="*/ 1 w 67"/>
                  <a:gd name="T27" fmla="*/ 0 h 41"/>
                  <a:gd name="T28" fmla="*/ 1 w 67"/>
                  <a:gd name="T29" fmla="*/ 0 h 41"/>
                  <a:gd name="T30" fmla="*/ 1 w 67"/>
                  <a:gd name="T31" fmla="*/ 1 h 41"/>
                  <a:gd name="T32" fmla="*/ 2 w 67"/>
                  <a:gd name="T33" fmla="*/ 1 h 4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7" h="41">
                    <a:moveTo>
                      <a:pt x="67" y="41"/>
                    </a:moveTo>
                    <a:lnTo>
                      <a:pt x="60" y="33"/>
                    </a:lnTo>
                    <a:lnTo>
                      <a:pt x="51" y="25"/>
                    </a:lnTo>
                    <a:lnTo>
                      <a:pt x="41" y="18"/>
                    </a:lnTo>
                    <a:lnTo>
                      <a:pt x="30" y="11"/>
                    </a:lnTo>
                    <a:lnTo>
                      <a:pt x="20" y="5"/>
                    </a:lnTo>
                    <a:lnTo>
                      <a:pt x="11" y="2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6" y="10"/>
                    </a:lnTo>
                    <a:lnTo>
                      <a:pt x="14" y="13"/>
                    </a:lnTo>
                    <a:lnTo>
                      <a:pt x="23" y="18"/>
                    </a:lnTo>
                    <a:lnTo>
                      <a:pt x="35" y="22"/>
                    </a:lnTo>
                    <a:lnTo>
                      <a:pt x="46" y="28"/>
                    </a:lnTo>
                    <a:lnTo>
                      <a:pt x="58" y="34"/>
                    </a:lnTo>
                    <a:lnTo>
                      <a:pt x="67" y="4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9" name="Freeform 97"/>
              <p:cNvSpPr/>
              <p:nvPr/>
            </p:nvSpPr>
            <p:spPr bwMode="auto">
              <a:xfrm>
                <a:off x="2805" y="337"/>
                <a:ext cx="37" cy="23"/>
              </a:xfrm>
              <a:custGeom>
                <a:avLst/>
                <a:gdLst>
                  <a:gd name="T0" fmla="*/ 0 w 74"/>
                  <a:gd name="T1" fmla="*/ 1 h 46"/>
                  <a:gd name="T2" fmla="*/ 1 w 74"/>
                  <a:gd name="T3" fmla="*/ 0 h 46"/>
                  <a:gd name="T4" fmla="*/ 1 w 74"/>
                  <a:gd name="T5" fmla="*/ 1 h 46"/>
                  <a:gd name="T6" fmla="*/ 1 w 74"/>
                  <a:gd name="T7" fmla="*/ 1 h 46"/>
                  <a:gd name="T8" fmla="*/ 1 w 74"/>
                  <a:gd name="T9" fmla="*/ 1 h 46"/>
                  <a:gd name="T10" fmla="*/ 2 w 74"/>
                  <a:gd name="T11" fmla="*/ 1 h 46"/>
                  <a:gd name="T12" fmla="*/ 2 w 74"/>
                  <a:gd name="T13" fmla="*/ 1 h 46"/>
                  <a:gd name="T14" fmla="*/ 3 w 74"/>
                  <a:gd name="T15" fmla="*/ 2 h 46"/>
                  <a:gd name="T16" fmla="*/ 3 w 74"/>
                  <a:gd name="T17" fmla="*/ 2 h 46"/>
                  <a:gd name="T18" fmla="*/ 3 w 74"/>
                  <a:gd name="T19" fmla="*/ 2 h 46"/>
                  <a:gd name="T20" fmla="*/ 2 w 74"/>
                  <a:gd name="T21" fmla="*/ 2 h 46"/>
                  <a:gd name="T22" fmla="*/ 2 w 74"/>
                  <a:gd name="T23" fmla="*/ 1 h 46"/>
                  <a:gd name="T24" fmla="*/ 1 w 74"/>
                  <a:gd name="T25" fmla="*/ 1 h 46"/>
                  <a:gd name="T26" fmla="*/ 1 w 74"/>
                  <a:gd name="T27" fmla="*/ 1 h 46"/>
                  <a:gd name="T28" fmla="*/ 1 w 74"/>
                  <a:gd name="T29" fmla="*/ 1 h 46"/>
                  <a:gd name="T30" fmla="*/ 1 w 74"/>
                  <a:gd name="T31" fmla="*/ 1 h 46"/>
                  <a:gd name="T32" fmla="*/ 0 w 74"/>
                  <a:gd name="T33" fmla="*/ 1 h 4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4" h="46">
                    <a:moveTo>
                      <a:pt x="0" y="1"/>
                    </a:moveTo>
                    <a:lnTo>
                      <a:pt x="4" y="0"/>
                    </a:lnTo>
                    <a:lnTo>
                      <a:pt x="11" y="1"/>
                    </a:lnTo>
                    <a:lnTo>
                      <a:pt x="20" y="5"/>
                    </a:lnTo>
                    <a:lnTo>
                      <a:pt x="31" y="11"/>
                    </a:lnTo>
                    <a:lnTo>
                      <a:pt x="44" y="18"/>
                    </a:lnTo>
                    <a:lnTo>
                      <a:pt x="55" y="26"/>
                    </a:lnTo>
                    <a:lnTo>
                      <a:pt x="66" y="36"/>
                    </a:lnTo>
                    <a:lnTo>
                      <a:pt x="74" y="46"/>
                    </a:lnTo>
                    <a:lnTo>
                      <a:pt x="65" y="41"/>
                    </a:lnTo>
                    <a:lnTo>
                      <a:pt x="53" y="35"/>
                    </a:lnTo>
                    <a:lnTo>
                      <a:pt x="40" y="28"/>
                    </a:lnTo>
                    <a:lnTo>
                      <a:pt x="29" y="22"/>
                    </a:lnTo>
                    <a:lnTo>
                      <a:pt x="17" y="15"/>
                    </a:lnTo>
                    <a:lnTo>
                      <a:pt x="8" y="9"/>
                    </a:lnTo>
                    <a:lnTo>
                      <a:pt x="1" y="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0" name="Freeform 98"/>
              <p:cNvSpPr/>
              <p:nvPr/>
            </p:nvSpPr>
            <p:spPr bwMode="auto">
              <a:xfrm>
                <a:off x="2797" y="360"/>
                <a:ext cx="47" cy="31"/>
              </a:xfrm>
              <a:custGeom>
                <a:avLst/>
                <a:gdLst>
                  <a:gd name="T0" fmla="*/ 0 w 96"/>
                  <a:gd name="T1" fmla="*/ 0 h 64"/>
                  <a:gd name="T2" fmla="*/ 1 w 96"/>
                  <a:gd name="T3" fmla="*/ 0 h 64"/>
                  <a:gd name="T4" fmla="*/ 1 w 96"/>
                  <a:gd name="T5" fmla="*/ 0 h 64"/>
                  <a:gd name="T6" fmla="*/ 1 w 96"/>
                  <a:gd name="T7" fmla="*/ 0 h 64"/>
                  <a:gd name="T8" fmla="*/ 2 w 96"/>
                  <a:gd name="T9" fmla="*/ 0 h 64"/>
                  <a:gd name="T10" fmla="*/ 2 w 96"/>
                  <a:gd name="T11" fmla="*/ 0 h 64"/>
                  <a:gd name="T12" fmla="*/ 3 w 96"/>
                  <a:gd name="T13" fmla="*/ 1 h 64"/>
                  <a:gd name="T14" fmla="*/ 3 w 96"/>
                  <a:gd name="T15" fmla="*/ 1 h 64"/>
                  <a:gd name="T16" fmla="*/ 3 w 96"/>
                  <a:gd name="T17" fmla="*/ 1 h 64"/>
                  <a:gd name="T18" fmla="*/ 3 w 96"/>
                  <a:gd name="T19" fmla="*/ 1 h 64"/>
                  <a:gd name="T20" fmla="*/ 3 w 96"/>
                  <a:gd name="T21" fmla="*/ 1 h 64"/>
                  <a:gd name="T22" fmla="*/ 2 w 96"/>
                  <a:gd name="T23" fmla="*/ 1 h 64"/>
                  <a:gd name="T24" fmla="*/ 2 w 96"/>
                  <a:gd name="T25" fmla="*/ 1 h 64"/>
                  <a:gd name="T26" fmla="*/ 1 w 96"/>
                  <a:gd name="T27" fmla="*/ 0 h 64"/>
                  <a:gd name="T28" fmla="*/ 1 w 96"/>
                  <a:gd name="T29" fmla="*/ 0 h 64"/>
                  <a:gd name="T30" fmla="*/ 1 w 96"/>
                  <a:gd name="T31" fmla="*/ 0 h 64"/>
                  <a:gd name="T32" fmla="*/ 0 w 96"/>
                  <a:gd name="T33" fmla="*/ 0 h 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6" h="64">
                    <a:moveTo>
                      <a:pt x="0" y="1"/>
                    </a:moveTo>
                    <a:lnTo>
                      <a:pt x="5" y="0"/>
                    </a:lnTo>
                    <a:lnTo>
                      <a:pt x="15" y="3"/>
                    </a:lnTo>
                    <a:lnTo>
                      <a:pt x="29" y="8"/>
                    </a:lnTo>
                    <a:lnTo>
                      <a:pt x="44" y="16"/>
                    </a:lnTo>
                    <a:lnTo>
                      <a:pt x="60" y="27"/>
                    </a:lnTo>
                    <a:lnTo>
                      <a:pt x="75" y="39"/>
                    </a:lnTo>
                    <a:lnTo>
                      <a:pt x="88" y="51"/>
                    </a:lnTo>
                    <a:lnTo>
                      <a:pt x="96" y="64"/>
                    </a:lnTo>
                    <a:lnTo>
                      <a:pt x="88" y="58"/>
                    </a:lnTo>
                    <a:lnTo>
                      <a:pt x="75" y="51"/>
                    </a:lnTo>
                    <a:lnTo>
                      <a:pt x="59" y="42"/>
                    </a:lnTo>
                    <a:lnTo>
                      <a:pt x="42" y="33"/>
                    </a:lnTo>
                    <a:lnTo>
                      <a:pt x="24" y="22"/>
                    </a:lnTo>
                    <a:lnTo>
                      <a:pt x="10" y="14"/>
                    </a:lnTo>
                    <a:lnTo>
                      <a:pt x="2" y="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/>
              <p:nvPr/>
            </p:nvSpPr>
            <p:spPr bwMode="auto">
              <a:xfrm>
                <a:off x="2790" y="386"/>
                <a:ext cx="52" cy="34"/>
              </a:xfrm>
              <a:custGeom>
                <a:avLst/>
                <a:gdLst>
                  <a:gd name="T0" fmla="*/ 0 w 105"/>
                  <a:gd name="T1" fmla="*/ 1 h 68"/>
                  <a:gd name="T2" fmla="*/ 0 w 105"/>
                  <a:gd name="T3" fmla="*/ 0 h 68"/>
                  <a:gd name="T4" fmla="*/ 0 w 105"/>
                  <a:gd name="T5" fmla="*/ 1 h 68"/>
                  <a:gd name="T6" fmla="*/ 1 w 105"/>
                  <a:gd name="T7" fmla="*/ 1 h 68"/>
                  <a:gd name="T8" fmla="*/ 1 w 105"/>
                  <a:gd name="T9" fmla="*/ 1 h 68"/>
                  <a:gd name="T10" fmla="*/ 2 w 105"/>
                  <a:gd name="T11" fmla="*/ 1 h 68"/>
                  <a:gd name="T12" fmla="*/ 2 w 105"/>
                  <a:gd name="T13" fmla="*/ 2 h 68"/>
                  <a:gd name="T14" fmla="*/ 3 w 105"/>
                  <a:gd name="T15" fmla="*/ 2 h 68"/>
                  <a:gd name="T16" fmla="*/ 3 w 105"/>
                  <a:gd name="T17" fmla="*/ 3 h 68"/>
                  <a:gd name="T18" fmla="*/ 3 w 105"/>
                  <a:gd name="T19" fmla="*/ 2 h 68"/>
                  <a:gd name="T20" fmla="*/ 2 w 105"/>
                  <a:gd name="T21" fmla="*/ 2 h 68"/>
                  <a:gd name="T22" fmla="*/ 2 w 105"/>
                  <a:gd name="T23" fmla="*/ 2 h 68"/>
                  <a:gd name="T24" fmla="*/ 1 w 105"/>
                  <a:gd name="T25" fmla="*/ 2 h 68"/>
                  <a:gd name="T26" fmla="*/ 0 w 105"/>
                  <a:gd name="T27" fmla="*/ 1 h 68"/>
                  <a:gd name="T28" fmla="*/ 0 w 105"/>
                  <a:gd name="T29" fmla="*/ 1 h 68"/>
                  <a:gd name="T30" fmla="*/ 0 w 105"/>
                  <a:gd name="T31" fmla="*/ 1 h 68"/>
                  <a:gd name="T32" fmla="*/ 0 w 105"/>
                  <a:gd name="T33" fmla="*/ 1 h 6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5" h="68">
                    <a:moveTo>
                      <a:pt x="0" y="1"/>
                    </a:moveTo>
                    <a:lnTo>
                      <a:pt x="6" y="0"/>
                    </a:lnTo>
                    <a:lnTo>
                      <a:pt x="17" y="4"/>
                    </a:lnTo>
                    <a:lnTo>
                      <a:pt x="33" y="11"/>
                    </a:lnTo>
                    <a:lnTo>
                      <a:pt x="51" y="21"/>
                    </a:lnTo>
                    <a:lnTo>
                      <a:pt x="69" y="32"/>
                    </a:lnTo>
                    <a:lnTo>
                      <a:pt x="85" y="45"/>
                    </a:lnTo>
                    <a:lnTo>
                      <a:pt x="98" y="57"/>
                    </a:lnTo>
                    <a:lnTo>
                      <a:pt x="105" y="68"/>
                    </a:lnTo>
                    <a:lnTo>
                      <a:pt x="97" y="64"/>
                    </a:lnTo>
                    <a:lnTo>
                      <a:pt x="83" y="57"/>
                    </a:lnTo>
                    <a:lnTo>
                      <a:pt x="66" y="46"/>
                    </a:lnTo>
                    <a:lnTo>
                      <a:pt x="46" y="35"/>
                    </a:lnTo>
                    <a:lnTo>
                      <a:pt x="29" y="24"/>
                    </a:lnTo>
                    <a:lnTo>
                      <a:pt x="13" y="14"/>
                    </a:lnTo>
                    <a:lnTo>
                      <a:pt x="4" y="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2" name="Freeform 100"/>
              <p:cNvSpPr/>
              <p:nvPr/>
            </p:nvSpPr>
            <p:spPr bwMode="auto">
              <a:xfrm>
                <a:off x="2794" y="402"/>
                <a:ext cx="43" cy="37"/>
              </a:xfrm>
              <a:custGeom>
                <a:avLst/>
                <a:gdLst>
                  <a:gd name="T0" fmla="*/ 0 w 85"/>
                  <a:gd name="T1" fmla="*/ 0 h 72"/>
                  <a:gd name="T2" fmla="*/ 1 w 85"/>
                  <a:gd name="T3" fmla="*/ 0 h 72"/>
                  <a:gd name="T4" fmla="*/ 1 w 85"/>
                  <a:gd name="T5" fmla="*/ 1 h 72"/>
                  <a:gd name="T6" fmla="*/ 1 w 85"/>
                  <a:gd name="T7" fmla="*/ 1 h 72"/>
                  <a:gd name="T8" fmla="*/ 2 w 85"/>
                  <a:gd name="T9" fmla="*/ 1 h 72"/>
                  <a:gd name="T10" fmla="*/ 2 w 85"/>
                  <a:gd name="T11" fmla="*/ 2 h 72"/>
                  <a:gd name="T12" fmla="*/ 3 w 85"/>
                  <a:gd name="T13" fmla="*/ 2 h 72"/>
                  <a:gd name="T14" fmla="*/ 3 w 85"/>
                  <a:gd name="T15" fmla="*/ 2 h 72"/>
                  <a:gd name="T16" fmla="*/ 3 w 85"/>
                  <a:gd name="T17" fmla="*/ 3 h 72"/>
                  <a:gd name="T18" fmla="*/ 3 w 85"/>
                  <a:gd name="T19" fmla="*/ 3 h 72"/>
                  <a:gd name="T20" fmla="*/ 3 w 85"/>
                  <a:gd name="T21" fmla="*/ 2 h 72"/>
                  <a:gd name="T22" fmla="*/ 2 w 85"/>
                  <a:gd name="T23" fmla="*/ 2 h 72"/>
                  <a:gd name="T24" fmla="*/ 2 w 85"/>
                  <a:gd name="T25" fmla="*/ 2 h 72"/>
                  <a:gd name="T26" fmla="*/ 1 w 85"/>
                  <a:gd name="T27" fmla="*/ 1 h 72"/>
                  <a:gd name="T28" fmla="*/ 1 w 85"/>
                  <a:gd name="T29" fmla="*/ 1 h 72"/>
                  <a:gd name="T30" fmla="*/ 1 w 85"/>
                  <a:gd name="T31" fmla="*/ 1 h 72"/>
                  <a:gd name="T32" fmla="*/ 0 w 85"/>
                  <a:gd name="T33" fmla="*/ 0 h 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5" h="72">
                    <a:moveTo>
                      <a:pt x="0" y="0"/>
                    </a:moveTo>
                    <a:lnTo>
                      <a:pt x="5" y="0"/>
                    </a:lnTo>
                    <a:lnTo>
                      <a:pt x="15" y="5"/>
                    </a:lnTo>
                    <a:lnTo>
                      <a:pt x="28" y="15"/>
                    </a:lnTo>
                    <a:lnTo>
                      <a:pt x="43" y="25"/>
                    </a:lnTo>
                    <a:lnTo>
                      <a:pt x="58" y="39"/>
                    </a:lnTo>
                    <a:lnTo>
                      <a:pt x="72" y="51"/>
                    </a:lnTo>
                    <a:lnTo>
                      <a:pt x="81" y="63"/>
                    </a:lnTo>
                    <a:lnTo>
                      <a:pt x="85" y="72"/>
                    </a:lnTo>
                    <a:lnTo>
                      <a:pt x="77" y="66"/>
                    </a:lnTo>
                    <a:lnTo>
                      <a:pt x="65" y="57"/>
                    </a:lnTo>
                    <a:lnTo>
                      <a:pt x="50" y="47"/>
                    </a:lnTo>
                    <a:lnTo>
                      <a:pt x="35" y="35"/>
                    </a:lnTo>
                    <a:lnTo>
                      <a:pt x="20" y="24"/>
                    </a:lnTo>
                    <a:lnTo>
                      <a:pt x="8" y="13"/>
                    </a:lnTo>
                    <a:lnTo>
                      <a:pt x="1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3" name="Freeform 101"/>
              <p:cNvSpPr/>
              <p:nvPr/>
            </p:nvSpPr>
            <p:spPr bwMode="auto">
              <a:xfrm>
                <a:off x="2795" y="422"/>
                <a:ext cx="35" cy="31"/>
              </a:xfrm>
              <a:custGeom>
                <a:avLst/>
                <a:gdLst>
                  <a:gd name="T0" fmla="*/ 0 w 70"/>
                  <a:gd name="T1" fmla="*/ 0 h 62"/>
                  <a:gd name="T2" fmla="*/ 1 w 70"/>
                  <a:gd name="T3" fmla="*/ 0 h 62"/>
                  <a:gd name="T4" fmla="*/ 1 w 70"/>
                  <a:gd name="T5" fmla="*/ 1 h 62"/>
                  <a:gd name="T6" fmla="*/ 1 w 70"/>
                  <a:gd name="T7" fmla="*/ 1 h 62"/>
                  <a:gd name="T8" fmla="*/ 2 w 70"/>
                  <a:gd name="T9" fmla="*/ 1 h 62"/>
                  <a:gd name="T10" fmla="*/ 2 w 70"/>
                  <a:gd name="T11" fmla="*/ 1 h 62"/>
                  <a:gd name="T12" fmla="*/ 2 w 70"/>
                  <a:gd name="T13" fmla="*/ 2 h 62"/>
                  <a:gd name="T14" fmla="*/ 3 w 70"/>
                  <a:gd name="T15" fmla="*/ 2 h 62"/>
                  <a:gd name="T16" fmla="*/ 3 w 70"/>
                  <a:gd name="T17" fmla="*/ 2 h 62"/>
                  <a:gd name="T18" fmla="*/ 2 w 70"/>
                  <a:gd name="T19" fmla="*/ 2 h 62"/>
                  <a:gd name="T20" fmla="*/ 2 w 70"/>
                  <a:gd name="T21" fmla="*/ 2 h 62"/>
                  <a:gd name="T22" fmla="*/ 2 w 70"/>
                  <a:gd name="T23" fmla="*/ 2 h 62"/>
                  <a:gd name="T24" fmla="*/ 1 w 70"/>
                  <a:gd name="T25" fmla="*/ 1 h 62"/>
                  <a:gd name="T26" fmla="*/ 1 w 70"/>
                  <a:gd name="T27" fmla="*/ 1 h 62"/>
                  <a:gd name="T28" fmla="*/ 1 w 70"/>
                  <a:gd name="T29" fmla="*/ 1 h 62"/>
                  <a:gd name="T30" fmla="*/ 1 w 70"/>
                  <a:gd name="T31" fmla="*/ 1 h 62"/>
                  <a:gd name="T32" fmla="*/ 0 w 70"/>
                  <a:gd name="T33" fmla="*/ 0 h 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0" h="62">
                    <a:moveTo>
                      <a:pt x="0" y="0"/>
                    </a:moveTo>
                    <a:lnTo>
                      <a:pt x="4" y="0"/>
                    </a:lnTo>
                    <a:lnTo>
                      <a:pt x="12" y="2"/>
                    </a:lnTo>
                    <a:lnTo>
                      <a:pt x="24" y="9"/>
                    </a:lnTo>
                    <a:lnTo>
                      <a:pt x="35" y="17"/>
                    </a:lnTo>
                    <a:lnTo>
                      <a:pt x="47" y="26"/>
                    </a:lnTo>
                    <a:lnTo>
                      <a:pt x="57" y="38"/>
                    </a:lnTo>
                    <a:lnTo>
                      <a:pt x="65" y="49"/>
                    </a:lnTo>
                    <a:lnTo>
                      <a:pt x="70" y="62"/>
                    </a:lnTo>
                    <a:lnTo>
                      <a:pt x="63" y="55"/>
                    </a:lnTo>
                    <a:lnTo>
                      <a:pt x="53" y="47"/>
                    </a:lnTo>
                    <a:lnTo>
                      <a:pt x="40" y="38"/>
                    </a:lnTo>
                    <a:lnTo>
                      <a:pt x="27" y="27"/>
                    </a:lnTo>
                    <a:lnTo>
                      <a:pt x="16" y="18"/>
                    </a:lnTo>
                    <a:lnTo>
                      <a:pt x="7" y="10"/>
                    </a:lnTo>
                    <a:lnTo>
                      <a:pt x="1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4" name="Freeform 102"/>
              <p:cNvSpPr/>
              <p:nvPr/>
            </p:nvSpPr>
            <p:spPr bwMode="auto">
              <a:xfrm>
                <a:off x="2795" y="441"/>
                <a:ext cx="25" cy="26"/>
              </a:xfrm>
              <a:custGeom>
                <a:avLst/>
                <a:gdLst>
                  <a:gd name="T0" fmla="*/ 0 w 49"/>
                  <a:gd name="T1" fmla="*/ 0 h 53"/>
                  <a:gd name="T2" fmla="*/ 1 w 49"/>
                  <a:gd name="T3" fmla="*/ 0 h 53"/>
                  <a:gd name="T4" fmla="*/ 1 w 49"/>
                  <a:gd name="T5" fmla="*/ 0 h 53"/>
                  <a:gd name="T6" fmla="*/ 1 w 49"/>
                  <a:gd name="T7" fmla="*/ 0 h 53"/>
                  <a:gd name="T8" fmla="*/ 1 w 49"/>
                  <a:gd name="T9" fmla="*/ 0 h 53"/>
                  <a:gd name="T10" fmla="*/ 2 w 49"/>
                  <a:gd name="T11" fmla="*/ 0 h 53"/>
                  <a:gd name="T12" fmla="*/ 2 w 49"/>
                  <a:gd name="T13" fmla="*/ 1 h 53"/>
                  <a:gd name="T14" fmla="*/ 2 w 49"/>
                  <a:gd name="T15" fmla="*/ 1 h 53"/>
                  <a:gd name="T16" fmla="*/ 2 w 49"/>
                  <a:gd name="T17" fmla="*/ 1 h 53"/>
                  <a:gd name="T18" fmla="*/ 2 w 49"/>
                  <a:gd name="T19" fmla="*/ 1 h 53"/>
                  <a:gd name="T20" fmla="*/ 2 w 49"/>
                  <a:gd name="T21" fmla="*/ 1 h 53"/>
                  <a:gd name="T22" fmla="*/ 1 w 49"/>
                  <a:gd name="T23" fmla="*/ 1 h 53"/>
                  <a:gd name="T24" fmla="*/ 1 w 49"/>
                  <a:gd name="T25" fmla="*/ 0 h 53"/>
                  <a:gd name="T26" fmla="*/ 1 w 49"/>
                  <a:gd name="T27" fmla="*/ 0 h 53"/>
                  <a:gd name="T28" fmla="*/ 1 w 49"/>
                  <a:gd name="T29" fmla="*/ 0 h 53"/>
                  <a:gd name="T30" fmla="*/ 1 w 49"/>
                  <a:gd name="T31" fmla="*/ 0 h 53"/>
                  <a:gd name="T32" fmla="*/ 0 w 49"/>
                  <a:gd name="T33" fmla="*/ 0 h 5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9" h="53">
                    <a:moveTo>
                      <a:pt x="0" y="0"/>
                    </a:moveTo>
                    <a:lnTo>
                      <a:pt x="3" y="0"/>
                    </a:lnTo>
                    <a:lnTo>
                      <a:pt x="10" y="3"/>
                    </a:lnTo>
                    <a:lnTo>
                      <a:pt x="19" y="10"/>
                    </a:lnTo>
                    <a:lnTo>
                      <a:pt x="28" y="18"/>
                    </a:lnTo>
                    <a:lnTo>
                      <a:pt x="36" y="29"/>
                    </a:lnTo>
                    <a:lnTo>
                      <a:pt x="43" y="38"/>
                    </a:lnTo>
                    <a:lnTo>
                      <a:pt x="48" y="47"/>
                    </a:lnTo>
                    <a:lnTo>
                      <a:pt x="49" y="53"/>
                    </a:lnTo>
                    <a:lnTo>
                      <a:pt x="45" y="47"/>
                    </a:lnTo>
                    <a:lnTo>
                      <a:pt x="36" y="40"/>
                    </a:lnTo>
                    <a:lnTo>
                      <a:pt x="28" y="33"/>
                    </a:lnTo>
                    <a:lnTo>
                      <a:pt x="20" y="25"/>
                    </a:lnTo>
                    <a:lnTo>
                      <a:pt x="12" y="17"/>
                    </a:lnTo>
                    <a:lnTo>
                      <a:pt x="5" y="10"/>
                    </a:lnTo>
                    <a:lnTo>
                      <a:pt x="1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5" name="Freeform 103"/>
              <p:cNvSpPr/>
              <p:nvPr/>
            </p:nvSpPr>
            <p:spPr bwMode="auto">
              <a:xfrm>
                <a:off x="2797" y="458"/>
                <a:ext cx="17" cy="18"/>
              </a:xfrm>
              <a:custGeom>
                <a:avLst/>
                <a:gdLst>
                  <a:gd name="T0" fmla="*/ 0 w 35"/>
                  <a:gd name="T1" fmla="*/ 0 h 36"/>
                  <a:gd name="T2" fmla="*/ 0 w 35"/>
                  <a:gd name="T3" fmla="*/ 0 h 36"/>
                  <a:gd name="T4" fmla="*/ 0 w 35"/>
                  <a:gd name="T5" fmla="*/ 1 h 36"/>
                  <a:gd name="T6" fmla="*/ 0 w 35"/>
                  <a:gd name="T7" fmla="*/ 1 h 36"/>
                  <a:gd name="T8" fmla="*/ 0 w 35"/>
                  <a:gd name="T9" fmla="*/ 1 h 36"/>
                  <a:gd name="T10" fmla="*/ 0 w 35"/>
                  <a:gd name="T11" fmla="*/ 1 h 36"/>
                  <a:gd name="T12" fmla="*/ 1 w 35"/>
                  <a:gd name="T13" fmla="*/ 1 h 36"/>
                  <a:gd name="T14" fmla="*/ 1 w 35"/>
                  <a:gd name="T15" fmla="*/ 1 h 36"/>
                  <a:gd name="T16" fmla="*/ 1 w 35"/>
                  <a:gd name="T17" fmla="*/ 2 h 36"/>
                  <a:gd name="T18" fmla="*/ 0 w 35"/>
                  <a:gd name="T19" fmla="*/ 1 h 36"/>
                  <a:gd name="T20" fmla="*/ 0 w 35"/>
                  <a:gd name="T21" fmla="*/ 1 h 36"/>
                  <a:gd name="T22" fmla="*/ 0 w 35"/>
                  <a:gd name="T23" fmla="*/ 1 h 36"/>
                  <a:gd name="T24" fmla="*/ 0 w 35"/>
                  <a:gd name="T25" fmla="*/ 1 h 36"/>
                  <a:gd name="T26" fmla="*/ 0 w 35"/>
                  <a:gd name="T27" fmla="*/ 1 h 36"/>
                  <a:gd name="T28" fmla="*/ 0 w 35"/>
                  <a:gd name="T29" fmla="*/ 1 h 36"/>
                  <a:gd name="T30" fmla="*/ 0 w 35"/>
                  <a:gd name="T31" fmla="*/ 1 h 36"/>
                  <a:gd name="T32" fmla="*/ 0 w 35"/>
                  <a:gd name="T33" fmla="*/ 0 h 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" h="36">
                    <a:moveTo>
                      <a:pt x="2" y="0"/>
                    </a:moveTo>
                    <a:lnTo>
                      <a:pt x="6" y="0"/>
                    </a:lnTo>
                    <a:lnTo>
                      <a:pt x="10" y="3"/>
                    </a:lnTo>
                    <a:lnTo>
                      <a:pt x="17" y="6"/>
                    </a:lnTo>
                    <a:lnTo>
                      <a:pt x="23" y="12"/>
                    </a:lnTo>
                    <a:lnTo>
                      <a:pt x="29" y="18"/>
                    </a:lnTo>
                    <a:lnTo>
                      <a:pt x="32" y="25"/>
                    </a:lnTo>
                    <a:lnTo>
                      <a:pt x="35" y="30"/>
                    </a:lnTo>
                    <a:lnTo>
                      <a:pt x="33" y="36"/>
                    </a:lnTo>
                    <a:lnTo>
                      <a:pt x="31" y="29"/>
                    </a:lnTo>
                    <a:lnTo>
                      <a:pt x="27" y="23"/>
                    </a:lnTo>
                    <a:lnTo>
                      <a:pt x="20" y="18"/>
                    </a:lnTo>
                    <a:lnTo>
                      <a:pt x="13" y="13"/>
                    </a:lnTo>
                    <a:lnTo>
                      <a:pt x="7" y="10"/>
                    </a:lnTo>
                    <a:lnTo>
                      <a:pt x="2" y="6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6" name="Freeform 104"/>
              <p:cNvSpPr/>
              <p:nvPr/>
            </p:nvSpPr>
            <p:spPr bwMode="auto">
              <a:xfrm>
                <a:off x="2812" y="314"/>
                <a:ext cx="21" cy="20"/>
              </a:xfrm>
              <a:custGeom>
                <a:avLst/>
                <a:gdLst>
                  <a:gd name="T0" fmla="*/ 1 w 43"/>
                  <a:gd name="T1" fmla="*/ 2 h 40"/>
                  <a:gd name="T2" fmla="*/ 1 w 43"/>
                  <a:gd name="T3" fmla="*/ 2 h 40"/>
                  <a:gd name="T4" fmla="*/ 1 w 43"/>
                  <a:gd name="T5" fmla="*/ 2 h 40"/>
                  <a:gd name="T6" fmla="*/ 0 w 43"/>
                  <a:gd name="T7" fmla="*/ 1 h 40"/>
                  <a:gd name="T8" fmla="*/ 0 w 43"/>
                  <a:gd name="T9" fmla="*/ 1 h 40"/>
                  <a:gd name="T10" fmla="*/ 0 w 43"/>
                  <a:gd name="T11" fmla="*/ 1 h 40"/>
                  <a:gd name="T12" fmla="*/ 0 w 43"/>
                  <a:gd name="T13" fmla="*/ 1 h 40"/>
                  <a:gd name="T14" fmla="*/ 0 w 43"/>
                  <a:gd name="T15" fmla="*/ 1 h 40"/>
                  <a:gd name="T16" fmla="*/ 0 w 43"/>
                  <a:gd name="T17" fmla="*/ 1 h 40"/>
                  <a:gd name="T18" fmla="*/ 0 w 43"/>
                  <a:gd name="T19" fmla="*/ 0 h 40"/>
                  <a:gd name="T20" fmla="*/ 0 w 43"/>
                  <a:gd name="T21" fmla="*/ 1 h 40"/>
                  <a:gd name="T22" fmla="*/ 0 w 43"/>
                  <a:gd name="T23" fmla="*/ 1 h 40"/>
                  <a:gd name="T24" fmla="*/ 0 w 43"/>
                  <a:gd name="T25" fmla="*/ 1 h 40"/>
                  <a:gd name="T26" fmla="*/ 0 w 43"/>
                  <a:gd name="T27" fmla="*/ 1 h 40"/>
                  <a:gd name="T28" fmla="*/ 1 w 43"/>
                  <a:gd name="T29" fmla="*/ 1 h 40"/>
                  <a:gd name="T30" fmla="*/ 1 w 43"/>
                  <a:gd name="T31" fmla="*/ 2 h 40"/>
                  <a:gd name="T32" fmla="*/ 1 w 43"/>
                  <a:gd name="T33" fmla="*/ 2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3" h="40">
                    <a:moveTo>
                      <a:pt x="43" y="40"/>
                    </a:moveTo>
                    <a:lnTo>
                      <a:pt x="39" y="38"/>
                    </a:lnTo>
                    <a:lnTo>
                      <a:pt x="32" y="35"/>
                    </a:lnTo>
                    <a:lnTo>
                      <a:pt x="24" y="29"/>
                    </a:lnTo>
                    <a:lnTo>
                      <a:pt x="16" y="23"/>
                    </a:lnTo>
                    <a:lnTo>
                      <a:pt x="8" y="16"/>
                    </a:lnTo>
                    <a:lnTo>
                      <a:pt x="2" y="10"/>
                    </a:lnTo>
                    <a:lnTo>
                      <a:pt x="0" y="6"/>
                    </a:lnTo>
                    <a:lnTo>
                      <a:pt x="1" y="1"/>
                    </a:lnTo>
                    <a:lnTo>
                      <a:pt x="6" y="0"/>
                    </a:lnTo>
                    <a:lnTo>
                      <a:pt x="10" y="2"/>
                    </a:lnTo>
                    <a:lnTo>
                      <a:pt x="16" y="7"/>
                    </a:lnTo>
                    <a:lnTo>
                      <a:pt x="23" y="14"/>
                    </a:lnTo>
                    <a:lnTo>
                      <a:pt x="29" y="22"/>
                    </a:lnTo>
                    <a:lnTo>
                      <a:pt x="35" y="30"/>
                    </a:lnTo>
                    <a:lnTo>
                      <a:pt x="39" y="36"/>
                    </a:lnTo>
                    <a:lnTo>
                      <a:pt x="43" y="4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7" name="Freeform 105"/>
              <p:cNvSpPr/>
              <p:nvPr/>
            </p:nvSpPr>
            <p:spPr bwMode="auto">
              <a:xfrm>
                <a:off x="2834" y="312"/>
                <a:ext cx="11" cy="23"/>
              </a:xfrm>
              <a:custGeom>
                <a:avLst/>
                <a:gdLst>
                  <a:gd name="T0" fmla="*/ 0 w 22"/>
                  <a:gd name="T1" fmla="*/ 2 h 46"/>
                  <a:gd name="T2" fmla="*/ 1 w 22"/>
                  <a:gd name="T3" fmla="*/ 2 h 46"/>
                  <a:gd name="T4" fmla="*/ 1 w 22"/>
                  <a:gd name="T5" fmla="*/ 1 h 46"/>
                  <a:gd name="T6" fmla="*/ 1 w 22"/>
                  <a:gd name="T7" fmla="*/ 1 h 46"/>
                  <a:gd name="T8" fmla="*/ 1 w 22"/>
                  <a:gd name="T9" fmla="*/ 0 h 46"/>
                  <a:gd name="T10" fmla="*/ 1 w 22"/>
                  <a:gd name="T11" fmla="*/ 1 h 46"/>
                  <a:gd name="T12" fmla="*/ 1 w 22"/>
                  <a:gd name="T13" fmla="*/ 1 h 46"/>
                  <a:gd name="T14" fmla="*/ 1 w 22"/>
                  <a:gd name="T15" fmla="*/ 2 h 46"/>
                  <a:gd name="T16" fmla="*/ 0 w 22"/>
                  <a:gd name="T17" fmla="*/ 2 h 4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" h="46">
                    <a:moveTo>
                      <a:pt x="0" y="46"/>
                    </a:moveTo>
                    <a:lnTo>
                      <a:pt x="5" y="37"/>
                    </a:lnTo>
                    <a:lnTo>
                      <a:pt x="15" y="23"/>
                    </a:lnTo>
                    <a:lnTo>
                      <a:pt x="22" y="9"/>
                    </a:lnTo>
                    <a:lnTo>
                      <a:pt x="20" y="0"/>
                    </a:lnTo>
                    <a:lnTo>
                      <a:pt x="14" y="2"/>
                    </a:lnTo>
                    <a:lnTo>
                      <a:pt x="8" y="16"/>
                    </a:lnTo>
                    <a:lnTo>
                      <a:pt x="3" y="33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8" name="Freeform 106"/>
              <p:cNvSpPr/>
              <p:nvPr/>
            </p:nvSpPr>
            <p:spPr bwMode="auto">
              <a:xfrm>
                <a:off x="2826" y="303"/>
                <a:ext cx="6" cy="27"/>
              </a:xfrm>
              <a:custGeom>
                <a:avLst/>
                <a:gdLst>
                  <a:gd name="T0" fmla="*/ 1 w 12"/>
                  <a:gd name="T1" fmla="*/ 2 h 53"/>
                  <a:gd name="T2" fmla="*/ 1 w 12"/>
                  <a:gd name="T3" fmla="*/ 2 h 53"/>
                  <a:gd name="T4" fmla="*/ 1 w 12"/>
                  <a:gd name="T5" fmla="*/ 1 h 53"/>
                  <a:gd name="T6" fmla="*/ 1 w 12"/>
                  <a:gd name="T7" fmla="*/ 1 h 53"/>
                  <a:gd name="T8" fmla="*/ 1 w 12"/>
                  <a:gd name="T9" fmla="*/ 0 h 53"/>
                  <a:gd name="T10" fmla="*/ 0 w 12"/>
                  <a:gd name="T11" fmla="*/ 1 h 53"/>
                  <a:gd name="T12" fmla="*/ 1 w 12"/>
                  <a:gd name="T13" fmla="*/ 1 h 53"/>
                  <a:gd name="T14" fmla="*/ 1 w 12"/>
                  <a:gd name="T15" fmla="*/ 2 h 53"/>
                  <a:gd name="T16" fmla="*/ 1 w 12"/>
                  <a:gd name="T17" fmla="*/ 2 h 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" h="53">
                    <a:moveTo>
                      <a:pt x="12" y="53"/>
                    </a:moveTo>
                    <a:lnTo>
                      <a:pt x="12" y="43"/>
                    </a:lnTo>
                    <a:lnTo>
                      <a:pt x="12" y="26"/>
                    </a:lnTo>
                    <a:lnTo>
                      <a:pt x="10" y="8"/>
                    </a:lnTo>
                    <a:lnTo>
                      <a:pt x="4" y="0"/>
                    </a:lnTo>
                    <a:lnTo>
                      <a:pt x="0" y="7"/>
                    </a:lnTo>
                    <a:lnTo>
                      <a:pt x="3" y="23"/>
                    </a:lnTo>
                    <a:lnTo>
                      <a:pt x="8" y="41"/>
                    </a:lnTo>
                    <a:lnTo>
                      <a:pt x="12" y="5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9" name="Freeform 107"/>
              <p:cNvSpPr/>
              <p:nvPr/>
            </p:nvSpPr>
            <p:spPr bwMode="auto">
              <a:xfrm>
                <a:off x="2837" y="319"/>
                <a:ext cx="21" cy="24"/>
              </a:xfrm>
              <a:custGeom>
                <a:avLst/>
                <a:gdLst>
                  <a:gd name="T0" fmla="*/ 0 w 41"/>
                  <a:gd name="T1" fmla="*/ 2 h 47"/>
                  <a:gd name="T2" fmla="*/ 1 w 41"/>
                  <a:gd name="T3" fmla="*/ 2 h 47"/>
                  <a:gd name="T4" fmla="*/ 1 w 41"/>
                  <a:gd name="T5" fmla="*/ 2 h 47"/>
                  <a:gd name="T6" fmla="*/ 1 w 41"/>
                  <a:gd name="T7" fmla="*/ 1 h 47"/>
                  <a:gd name="T8" fmla="*/ 1 w 41"/>
                  <a:gd name="T9" fmla="*/ 1 h 47"/>
                  <a:gd name="T10" fmla="*/ 1 w 41"/>
                  <a:gd name="T11" fmla="*/ 1 h 47"/>
                  <a:gd name="T12" fmla="*/ 2 w 41"/>
                  <a:gd name="T13" fmla="*/ 1 h 47"/>
                  <a:gd name="T14" fmla="*/ 2 w 41"/>
                  <a:gd name="T15" fmla="*/ 0 h 47"/>
                  <a:gd name="T16" fmla="*/ 2 w 41"/>
                  <a:gd name="T17" fmla="*/ 1 h 47"/>
                  <a:gd name="T18" fmla="*/ 2 w 41"/>
                  <a:gd name="T19" fmla="*/ 1 h 47"/>
                  <a:gd name="T20" fmla="*/ 2 w 41"/>
                  <a:gd name="T21" fmla="*/ 1 h 47"/>
                  <a:gd name="T22" fmla="*/ 1 w 41"/>
                  <a:gd name="T23" fmla="*/ 1 h 47"/>
                  <a:gd name="T24" fmla="*/ 1 w 41"/>
                  <a:gd name="T25" fmla="*/ 1 h 47"/>
                  <a:gd name="T26" fmla="*/ 1 w 41"/>
                  <a:gd name="T27" fmla="*/ 1 h 47"/>
                  <a:gd name="T28" fmla="*/ 1 w 41"/>
                  <a:gd name="T29" fmla="*/ 2 h 47"/>
                  <a:gd name="T30" fmla="*/ 1 w 41"/>
                  <a:gd name="T31" fmla="*/ 2 h 47"/>
                  <a:gd name="T32" fmla="*/ 0 w 41"/>
                  <a:gd name="T33" fmla="*/ 2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1" h="47">
                    <a:moveTo>
                      <a:pt x="0" y="47"/>
                    </a:moveTo>
                    <a:lnTo>
                      <a:pt x="3" y="41"/>
                    </a:lnTo>
                    <a:lnTo>
                      <a:pt x="9" y="33"/>
                    </a:lnTo>
                    <a:lnTo>
                      <a:pt x="15" y="24"/>
                    </a:lnTo>
                    <a:lnTo>
                      <a:pt x="20" y="16"/>
                    </a:lnTo>
                    <a:lnTo>
                      <a:pt x="27" y="8"/>
                    </a:lnTo>
                    <a:lnTo>
                      <a:pt x="33" y="3"/>
                    </a:lnTo>
                    <a:lnTo>
                      <a:pt x="38" y="0"/>
                    </a:lnTo>
                    <a:lnTo>
                      <a:pt x="41" y="1"/>
                    </a:lnTo>
                    <a:lnTo>
                      <a:pt x="41" y="4"/>
                    </a:lnTo>
                    <a:lnTo>
                      <a:pt x="38" y="10"/>
                    </a:lnTo>
                    <a:lnTo>
                      <a:pt x="32" y="17"/>
                    </a:lnTo>
                    <a:lnTo>
                      <a:pt x="25" y="24"/>
                    </a:lnTo>
                    <a:lnTo>
                      <a:pt x="17" y="32"/>
                    </a:lnTo>
                    <a:lnTo>
                      <a:pt x="10" y="38"/>
                    </a:lnTo>
                    <a:lnTo>
                      <a:pt x="3" y="43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0" name="Freeform 108"/>
              <p:cNvSpPr/>
              <p:nvPr/>
            </p:nvSpPr>
            <p:spPr bwMode="auto">
              <a:xfrm>
                <a:off x="2818" y="465"/>
                <a:ext cx="34" cy="7"/>
              </a:xfrm>
              <a:custGeom>
                <a:avLst/>
                <a:gdLst>
                  <a:gd name="T0" fmla="*/ 0 w 68"/>
                  <a:gd name="T1" fmla="*/ 0 h 15"/>
                  <a:gd name="T2" fmla="*/ 1 w 68"/>
                  <a:gd name="T3" fmla="*/ 0 h 15"/>
                  <a:gd name="T4" fmla="*/ 1 w 68"/>
                  <a:gd name="T5" fmla="*/ 0 h 15"/>
                  <a:gd name="T6" fmla="*/ 1 w 68"/>
                  <a:gd name="T7" fmla="*/ 0 h 15"/>
                  <a:gd name="T8" fmla="*/ 2 w 68"/>
                  <a:gd name="T9" fmla="*/ 0 h 15"/>
                  <a:gd name="T10" fmla="*/ 2 w 68"/>
                  <a:gd name="T11" fmla="*/ 0 h 15"/>
                  <a:gd name="T12" fmla="*/ 2 w 68"/>
                  <a:gd name="T13" fmla="*/ 0 h 15"/>
                  <a:gd name="T14" fmla="*/ 3 w 68"/>
                  <a:gd name="T15" fmla="*/ 0 h 15"/>
                  <a:gd name="T16" fmla="*/ 3 w 68"/>
                  <a:gd name="T17" fmla="*/ 0 h 15"/>
                  <a:gd name="T18" fmla="*/ 3 w 68"/>
                  <a:gd name="T19" fmla="*/ 0 h 15"/>
                  <a:gd name="T20" fmla="*/ 2 w 68"/>
                  <a:gd name="T21" fmla="*/ 0 h 15"/>
                  <a:gd name="T22" fmla="*/ 2 w 68"/>
                  <a:gd name="T23" fmla="*/ 0 h 15"/>
                  <a:gd name="T24" fmla="*/ 2 w 68"/>
                  <a:gd name="T25" fmla="*/ 0 h 15"/>
                  <a:gd name="T26" fmla="*/ 1 w 68"/>
                  <a:gd name="T27" fmla="*/ 0 h 15"/>
                  <a:gd name="T28" fmla="*/ 1 w 68"/>
                  <a:gd name="T29" fmla="*/ 0 h 15"/>
                  <a:gd name="T30" fmla="*/ 1 w 68"/>
                  <a:gd name="T31" fmla="*/ 0 h 15"/>
                  <a:gd name="T32" fmla="*/ 0 w 68"/>
                  <a:gd name="T33" fmla="*/ 0 h 1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8" h="15">
                    <a:moveTo>
                      <a:pt x="0" y="2"/>
                    </a:moveTo>
                    <a:lnTo>
                      <a:pt x="8" y="1"/>
                    </a:lnTo>
                    <a:lnTo>
                      <a:pt x="17" y="1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50" y="1"/>
                    </a:lnTo>
                    <a:lnTo>
                      <a:pt x="58" y="3"/>
                    </a:lnTo>
                    <a:lnTo>
                      <a:pt x="65" y="6"/>
                    </a:lnTo>
                    <a:lnTo>
                      <a:pt x="68" y="10"/>
                    </a:lnTo>
                    <a:lnTo>
                      <a:pt x="65" y="14"/>
                    </a:lnTo>
                    <a:lnTo>
                      <a:pt x="60" y="15"/>
                    </a:lnTo>
                    <a:lnTo>
                      <a:pt x="51" y="14"/>
                    </a:lnTo>
                    <a:lnTo>
                      <a:pt x="41" y="12"/>
                    </a:lnTo>
                    <a:lnTo>
                      <a:pt x="30" y="8"/>
                    </a:lnTo>
                    <a:lnTo>
                      <a:pt x="18" y="6"/>
                    </a:lnTo>
                    <a:lnTo>
                      <a:pt x="8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1" name="Freeform 109"/>
              <p:cNvSpPr/>
              <p:nvPr/>
            </p:nvSpPr>
            <p:spPr bwMode="auto">
              <a:xfrm>
                <a:off x="2814" y="473"/>
                <a:ext cx="32" cy="12"/>
              </a:xfrm>
              <a:custGeom>
                <a:avLst/>
                <a:gdLst>
                  <a:gd name="T0" fmla="*/ 0 w 65"/>
                  <a:gd name="T1" fmla="*/ 0 h 25"/>
                  <a:gd name="T2" fmla="*/ 0 w 65"/>
                  <a:gd name="T3" fmla="*/ 0 h 25"/>
                  <a:gd name="T4" fmla="*/ 0 w 65"/>
                  <a:gd name="T5" fmla="*/ 0 h 25"/>
                  <a:gd name="T6" fmla="*/ 0 w 65"/>
                  <a:gd name="T7" fmla="*/ 0 h 25"/>
                  <a:gd name="T8" fmla="*/ 1 w 65"/>
                  <a:gd name="T9" fmla="*/ 0 h 25"/>
                  <a:gd name="T10" fmla="*/ 1 w 65"/>
                  <a:gd name="T11" fmla="*/ 0 h 25"/>
                  <a:gd name="T12" fmla="*/ 1 w 65"/>
                  <a:gd name="T13" fmla="*/ 0 h 25"/>
                  <a:gd name="T14" fmla="*/ 1 w 65"/>
                  <a:gd name="T15" fmla="*/ 0 h 25"/>
                  <a:gd name="T16" fmla="*/ 2 w 65"/>
                  <a:gd name="T17" fmla="*/ 0 h 25"/>
                  <a:gd name="T18" fmla="*/ 1 w 65"/>
                  <a:gd name="T19" fmla="*/ 0 h 25"/>
                  <a:gd name="T20" fmla="*/ 1 w 65"/>
                  <a:gd name="T21" fmla="*/ 0 h 25"/>
                  <a:gd name="T22" fmla="*/ 1 w 65"/>
                  <a:gd name="T23" fmla="*/ 0 h 25"/>
                  <a:gd name="T24" fmla="*/ 1 w 65"/>
                  <a:gd name="T25" fmla="*/ 0 h 25"/>
                  <a:gd name="T26" fmla="*/ 0 w 65"/>
                  <a:gd name="T27" fmla="*/ 0 h 25"/>
                  <a:gd name="T28" fmla="*/ 0 w 65"/>
                  <a:gd name="T29" fmla="*/ 0 h 25"/>
                  <a:gd name="T30" fmla="*/ 0 w 65"/>
                  <a:gd name="T31" fmla="*/ 0 h 25"/>
                  <a:gd name="T32" fmla="*/ 0 w 6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5" h="25">
                    <a:moveTo>
                      <a:pt x="0" y="0"/>
                    </a:moveTo>
                    <a:lnTo>
                      <a:pt x="7" y="0"/>
                    </a:lnTo>
                    <a:lnTo>
                      <a:pt x="15" y="1"/>
                    </a:lnTo>
                    <a:lnTo>
                      <a:pt x="26" y="4"/>
                    </a:lnTo>
                    <a:lnTo>
                      <a:pt x="37" y="6"/>
                    </a:lnTo>
                    <a:lnTo>
                      <a:pt x="48" y="8"/>
                    </a:lnTo>
                    <a:lnTo>
                      <a:pt x="56" y="13"/>
                    </a:lnTo>
                    <a:lnTo>
                      <a:pt x="63" y="16"/>
                    </a:lnTo>
                    <a:lnTo>
                      <a:pt x="65" y="21"/>
                    </a:lnTo>
                    <a:lnTo>
                      <a:pt x="63" y="25"/>
                    </a:lnTo>
                    <a:lnTo>
                      <a:pt x="57" y="25"/>
                    </a:lnTo>
                    <a:lnTo>
                      <a:pt x="48" y="22"/>
                    </a:lnTo>
                    <a:lnTo>
                      <a:pt x="36" y="18"/>
                    </a:lnTo>
                    <a:lnTo>
                      <a:pt x="25" y="13"/>
                    </a:lnTo>
                    <a:lnTo>
                      <a:pt x="14" y="7"/>
                    </a:lnTo>
                    <a:lnTo>
                      <a:pt x="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2" name="Freeform 110"/>
              <p:cNvSpPr/>
              <p:nvPr/>
            </p:nvSpPr>
            <p:spPr bwMode="auto">
              <a:xfrm>
                <a:off x="2830" y="448"/>
                <a:ext cx="33" cy="7"/>
              </a:xfrm>
              <a:custGeom>
                <a:avLst/>
                <a:gdLst>
                  <a:gd name="T0" fmla="*/ 0 w 63"/>
                  <a:gd name="T1" fmla="*/ 0 h 15"/>
                  <a:gd name="T2" fmla="*/ 1 w 63"/>
                  <a:gd name="T3" fmla="*/ 0 h 15"/>
                  <a:gd name="T4" fmla="*/ 1 w 63"/>
                  <a:gd name="T5" fmla="*/ 0 h 15"/>
                  <a:gd name="T6" fmla="*/ 1 w 63"/>
                  <a:gd name="T7" fmla="*/ 0 h 15"/>
                  <a:gd name="T8" fmla="*/ 1 w 63"/>
                  <a:gd name="T9" fmla="*/ 0 h 15"/>
                  <a:gd name="T10" fmla="*/ 2 w 63"/>
                  <a:gd name="T11" fmla="*/ 0 h 15"/>
                  <a:gd name="T12" fmla="*/ 2 w 63"/>
                  <a:gd name="T13" fmla="*/ 0 h 15"/>
                  <a:gd name="T14" fmla="*/ 2 w 63"/>
                  <a:gd name="T15" fmla="*/ 0 h 15"/>
                  <a:gd name="T16" fmla="*/ 2 w 63"/>
                  <a:gd name="T17" fmla="*/ 0 h 15"/>
                  <a:gd name="T18" fmla="*/ 2 w 63"/>
                  <a:gd name="T19" fmla="*/ 0 h 15"/>
                  <a:gd name="T20" fmla="*/ 2 w 63"/>
                  <a:gd name="T21" fmla="*/ 0 h 15"/>
                  <a:gd name="T22" fmla="*/ 2 w 63"/>
                  <a:gd name="T23" fmla="*/ 0 h 15"/>
                  <a:gd name="T24" fmla="*/ 2 w 63"/>
                  <a:gd name="T25" fmla="*/ 0 h 15"/>
                  <a:gd name="T26" fmla="*/ 1 w 63"/>
                  <a:gd name="T27" fmla="*/ 0 h 15"/>
                  <a:gd name="T28" fmla="*/ 1 w 63"/>
                  <a:gd name="T29" fmla="*/ 0 h 15"/>
                  <a:gd name="T30" fmla="*/ 1 w 63"/>
                  <a:gd name="T31" fmla="*/ 0 h 15"/>
                  <a:gd name="T32" fmla="*/ 0 w 63"/>
                  <a:gd name="T33" fmla="*/ 0 h 1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3" h="15">
                    <a:moveTo>
                      <a:pt x="0" y="7"/>
                    </a:moveTo>
                    <a:lnTo>
                      <a:pt x="2" y="4"/>
                    </a:lnTo>
                    <a:lnTo>
                      <a:pt x="9" y="2"/>
                    </a:lnTo>
                    <a:lnTo>
                      <a:pt x="18" y="1"/>
                    </a:lnTo>
                    <a:lnTo>
                      <a:pt x="30" y="0"/>
                    </a:lnTo>
                    <a:lnTo>
                      <a:pt x="40" y="1"/>
                    </a:lnTo>
                    <a:lnTo>
                      <a:pt x="50" y="2"/>
                    </a:lnTo>
                    <a:lnTo>
                      <a:pt x="58" y="4"/>
                    </a:lnTo>
                    <a:lnTo>
                      <a:pt x="63" y="9"/>
                    </a:lnTo>
                    <a:lnTo>
                      <a:pt x="63" y="12"/>
                    </a:lnTo>
                    <a:lnTo>
                      <a:pt x="58" y="15"/>
                    </a:lnTo>
                    <a:lnTo>
                      <a:pt x="50" y="13"/>
                    </a:lnTo>
                    <a:lnTo>
                      <a:pt x="40" y="12"/>
                    </a:lnTo>
                    <a:lnTo>
                      <a:pt x="30" y="10"/>
                    </a:lnTo>
                    <a:lnTo>
                      <a:pt x="18" y="9"/>
                    </a:lnTo>
                    <a:lnTo>
                      <a:pt x="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3" name="Freeform 111"/>
              <p:cNvSpPr/>
              <p:nvPr/>
            </p:nvSpPr>
            <p:spPr bwMode="auto">
              <a:xfrm>
                <a:off x="2834" y="429"/>
                <a:ext cx="37" cy="9"/>
              </a:xfrm>
              <a:custGeom>
                <a:avLst/>
                <a:gdLst>
                  <a:gd name="T0" fmla="*/ 0 w 75"/>
                  <a:gd name="T1" fmla="*/ 1 h 20"/>
                  <a:gd name="T2" fmla="*/ 0 w 75"/>
                  <a:gd name="T3" fmla="*/ 1 h 20"/>
                  <a:gd name="T4" fmla="*/ 0 w 75"/>
                  <a:gd name="T5" fmla="*/ 1 h 20"/>
                  <a:gd name="T6" fmla="*/ 0 w 75"/>
                  <a:gd name="T7" fmla="*/ 1 h 20"/>
                  <a:gd name="T8" fmla="*/ 1 w 75"/>
                  <a:gd name="T9" fmla="*/ 1 h 20"/>
                  <a:gd name="T10" fmla="*/ 1 w 75"/>
                  <a:gd name="T11" fmla="*/ 1 h 20"/>
                  <a:gd name="T12" fmla="*/ 2 w 75"/>
                  <a:gd name="T13" fmla="*/ 0 h 20"/>
                  <a:gd name="T14" fmla="*/ 2 w 75"/>
                  <a:gd name="T15" fmla="*/ 1 h 20"/>
                  <a:gd name="T16" fmla="*/ 2 w 75"/>
                  <a:gd name="T17" fmla="*/ 1 h 20"/>
                  <a:gd name="T18" fmla="*/ 2 w 75"/>
                  <a:gd name="T19" fmla="*/ 1 h 20"/>
                  <a:gd name="T20" fmla="*/ 2 w 75"/>
                  <a:gd name="T21" fmla="*/ 1 h 20"/>
                  <a:gd name="T22" fmla="*/ 1 w 75"/>
                  <a:gd name="T23" fmla="*/ 1 h 20"/>
                  <a:gd name="T24" fmla="*/ 1 w 75"/>
                  <a:gd name="T25" fmla="*/ 1 h 20"/>
                  <a:gd name="T26" fmla="*/ 0 w 75"/>
                  <a:gd name="T27" fmla="*/ 1 h 20"/>
                  <a:gd name="T28" fmla="*/ 0 w 75"/>
                  <a:gd name="T29" fmla="*/ 1 h 20"/>
                  <a:gd name="T30" fmla="*/ 0 w 75"/>
                  <a:gd name="T31" fmla="*/ 1 h 20"/>
                  <a:gd name="T32" fmla="*/ 0 w 75"/>
                  <a:gd name="T33" fmla="*/ 1 h 2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5" h="20">
                    <a:moveTo>
                      <a:pt x="0" y="20"/>
                    </a:moveTo>
                    <a:lnTo>
                      <a:pt x="8" y="16"/>
                    </a:lnTo>
                    <a:lnTo>
                      <a:pt x="18" y="11"/>
                    </a:lnTo>
                    <a:lnTo>
                      <a:pt x="30" y="6"/>
                    </a:lnTo>
                    <a:lnTo>
                      <a:pt x="42" y="3"/>
                    </a:lnTo>
                    <a:lnTo>
                      <a:pt x="54" y="1"/>
                    </a:lnTo>
                    <a:lnTo>
                      <a:pt x="64" y="0"/>
                    </a:lnTo>
                    <a:lnTo>
                      <a:pt x="71" y="1"/>
                    </a:lnTo>
                    <a:lnTo>
                      <a:pt x="75" y="5"/>
                    </a:lnTo>
                    <a:lnTo>
                      <a:pt x="72" y="10"/>
                    </a:lnTo>
                    <a:lnTo>
                      <a:pt x="67" y="13"/>
                    </a:lnTo>
                    <a:lnTo>
                      <a:pt x="56" y="16"/>
                    </a:lnTo>
                    <a:lnTo>
                      <a:pt x="43" y="16"/>
                    </a:lnTo>
                    <a:lnTo>
                      <a:pt x="31" y="17"/>
                    </a:lnTo>
                    <a:lnTo>
                      <a:pt x="18" y="18"/>
                    </a:lnTo>
                    <a:lnTo>
                      <a:pt x="8" y="19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4" name="Freeform 112"/>
              <p:cNvSpPr/>
              <p:nvPr/>
            </p:nvSpPr>
            <p:spPr bwMode="auto">
              <a:xfrm>
                <a:off x="2840" y="410"/>
                <a:ext cx="41" cy="12"/>
              </a:xfrm>
              <a:custGeom>
                <a:avLst/>
                <a:gdLst>
                  <a:gd name="T0" fmla="*/ 0 w 82"/>
                  <a:gd name="T1" fmla="*/ 1 h 24"/>
                  <a:gd name="T2" fmla="*/ 1 w 82"/>
                  <a:gd name="T3" fmla="*/ 1 h 24"/>
                  <a:gd name="T4" fmla="*/ 1 w 82"/>
                  <a:gd name="T5" fmla="*/ 1 h 24"/>
                  <a:gd name="T6" fmla="*/ 2 w 82"/>
                  <a:gd name="T7" fmla="*/ 1 h 24"/>
                  <a:gd name="T8" fmla="*/ 2 w 82"/>
                  <a:gd name="T9" fmla="*/ 1 h 24"/>
                  <a:gd name="T10" fmla="*/ 2 w 82"/>
                  <a:gd name="T11" fmla="*/ 1 h 24"/>
                  <a:gd name="T12" fmla="*/ 3 w 82"/>
                  <a:gd name="T13" fmla="*/ 0 h 24"/>
                  <a:gd name="T14" fmla="*/ 3 w 82"/>
                  <a:gd name="T15" fmla="*/ 1 h 24"/>
                  <a:gd name="T16" fmla="*/ 3 w 82"/>
                  <a:gd name="T17" fmla="*/ 1 h 24"/>
                  <a:gd name="T18" fmla="*/ 3 w 82"/>
                  <a:gd name="T19" fmla="*/ 1 h 24"/>
                  <a:gd name="T20" fmla="*/ 3 w 82"/>
                  <a:gd name="T21" fmla="*/ 1 h 24"/>
                  <a:gd name="T22" fmla="*/ 2 w 82"/>
                  <a:gd name="T23" fmla="*/ 1 h 24"/>
                  <a:gd name="T24" fmla="*/ 2 w 82"/>
                  <a:gd name="T25" fmla="*/ 1 h 24"/>
                  <a:gd name="T26" fmla="*/ 1 w 82"/>
                  <a:gd name="T27" fmla="*/ 1 h 24"/>
                  <a:gd name="T28" fmla="*/ 1 w 82"/>
                  <a:gd name="T29" fmla="*/ 1 h 24"/>
                  <a:gd name="T30" fmla="*/ 1 w 82"/>
                  <a:gd name="T31" fmla="*/ 1 h 24"/>
                  <a:gd name="T32" fmla="*/ 0 w 82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2" h="24">
                    <a:moveTo>
                      <a:pt x="0" y="24"/>
                    </a:moveTo>
                    <a:lnTo>
                      <a:pt x="8" y="20"/>
                    </a:lnTo>
                    <a:lnTo>
                      <a:pt x="20" y="16"/>
                    </a:lnTo>
                    <a:lnTo>
                      <a:pt x="34" y="10"/>
                    </a:lnTo>
                    <a:lnTo>
                      <a:pt x="48" y="5"/>
                    </a:lnTo>
                    <a:lnTo>
                      <a:pt x="61" y="2"/>
                    </a:lnTo>
                    <a:lnTo>
                      <a:pt x="73" y="0"/>
                    </a:lnTo>
                    <a:lnTo>
                      <a:pt x="80" y="1"/>
                    </a:lnTo>
                    <a:lnTo>
                      <a:pt x="82" y="4"/>
                    </a:lnTo>
                    <a:lnTo>
                      <a:pt x="79" y="10"/>
                    </a:lnTo>
                    <a:lnTo>
                      <a:pt x="69" y="14"/>
                    </a:lnTo>
                    <a:lnTo>
                      <a:pt x="58" y="16"/>
                    </a:lnTo>
                    <a:lnTo>
                      <a:pt x="44" y="18"/>
                    </a:lnTo>
                    <a:lnTo>
                      <a:pt x="29" y="20"/>
                    </a:lnTo>
                    <a:lnTo>
                      <a:pt x="17" y="22"/>
                    </a:lnTo>
                    <a:lnTo>
                      <a:pt x="6" y="23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5" name="Freeform 113"/>
              <p:cNvSpPr/>
              <p:nvPr/>
            </p:nvSpPr>
            <p:spPr bwMode="auto">
              <a:xfrm>
                <a:off x="2841" y="371"/>
                <a:ext cx="43" cy="20"/>
              </a:xfrm>
              <a:custGeom>
                <a:avLst/>
                <a:gdLst>
                  <a:gd name="T0" fmla="*/ 0 w 86"/>
                  <a:gd name="T1" fmla="*/ 1 h 42"/>
                  <a:gd name="T2" fmla="*/ 1 w 86"/>
                  <a:gd name="T3" fmla="*/ 1 h 42"/>
                  <a:gd name="T4" fmla="*/ 1 w 86"/>
                  <a:gd name="T5" fmla="*/ 0 h 42"/>
                  <a:gd name="T6" fmla="*/ 1 w 86"/>
                  <a:gd name="T7" fmla="*/ 0 h 42"/>
                  <a:gd name="T8" fmla="*/ 2 w 86"/>
                  <a:gd name="T9" fmla="*/ 0 h 42"/>
                  <a:gd name="T10" fmla="*/ 2 w 86"/>
                  <a:gd name="T11" fmla="*/ 0 h 42"/>
                  <a:gd name="T12" fmla="*/ 3 w 86"/>
                  <a:gd name="T13" fmla="*/ 0 h 42"/>
                  <a:gd name="T14" fmla="*/ 3 w 86"/>
                  <a:gd name="T15" fmla="*/ 0 h 42"/>
                  <a:gd name="T16" fmla="*/ 3 w 86"/>
                  <a:gd name="T17" fmla="*/ 0 h 42"/>
                  <a:gd name="T18" fmla="*/ 3 w 86"/>
                  <a:gd name="T19" fmla="*/ 0 h 42"/>
                  <a:gd name="T20" fmla="*/ 3 w 86"/>
                  <a:gd name="T21" fmla="*/ 0 h 42"/>
                  <a:gd name="T22" fmla="*/ 2 w 86"/>
                  <a:gd name="T23" fmla="*/ 0 h 42"/>
                  <a:gd name="T24" fmla="*/ 2 w 86"/>
                  <a:gd name="T25" fmla="*/ 0 h 42"/>
                  <a:gd name="T26" fmla="*/ 1 w 86"/>
                  <a:gd name="T27" fmla="*/ 0 h 42"/>
                  <a:gd name="T28" fmla="*/ 1 w 86"/>
                  <a:gd name="T29" fmla="*/ 0 h 42"/>
                  <a:gd name="T30" fmla="*/ 1 w 86"/>
                  <a:gd name="T31" fmla="*/ 1 h 42"/>
                  <a:gd name="T32" fmla="*/ 0 w 86"/>
                  <a:gd name="T33" fmla="*/ 1 h 4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6" h="42">
                    <a:moveTo>
                      <a:pt x="0" y="42"/>
                    </a:moveTo>
                    <a:lnTo>
                      <a:pt x="8" y="35"/>
                    </a:lnTo>
                    <a:lnTo>
                      <a:pt x="19" y="27"/>
                    </a:lnTo>
                    <a:lnTo>
                      <a:pt x="32" y="19"/>
                    </a:lnTo>
                    <a:lnTo>
                      <a:pt x="47" y="11"/>
                    </a:lnTo>
                    <a:lnTo>
                      <a:pt x="61" y="5"/>
                    </a:lnTo>
                    <a:lnTo>
                      <a:pt x="72" y="1"/>
                    </a:lnTo>
                    <a:lnTo>
                      <a:pt x="81" y="0"/>
                    </a:lnTo>
                    <a:lnTo>
                      <a:pt x="86" y="3"/>
                    </a:lnTo>
                    <a:lnTo>
                      <a:pt x="85" y="7"/>
                    </a:lnTo>
                    <a:lnTo>
                      <a:pt x="76" y="12"/>
                    </a:lnTo>
                    <a:lnTo>
                      <a:pt x="63" y="17"/>
                    </a:lnTo>
                    <a:lnTo>
                      <a:pt x="48" y="22"/>
                    </a:lnTo>
                    <a:lnTo>
                      <a:pt x="32" y="27"/>
                    </a:lnTo>
                    <a:lnTo>
                      <a:pt x="17" y="32"/>
                    </a:lnTo>
                    <a:lnTo>
                      <a:pt x="5" y="37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6" name="Freeform 114"/>
              <p:cNvSpPr/>
              <p:nvPr/>
            </p:nvSpPr>
            <p:spPr bwMode="auto">
              <a:xfrm>
                <a:off x="2838" y="333"/>
                <a:ext cx="40" cy="24"/>
              </a:xfrm>
              <a:custGeom>
                <a:avLst/>
                <a:gdLst>
                  <a:gd name="T0" fmla="*/ 0 w 80"/>
                  <a:gd name="T1" fmla="*/ 1 h 50"/>
                  <a:gd name="T2" fmla="*/ 1 w 80"/>
                  <a:gd name="T3" fmla="*/ 1 h 50"/>
                  <a:gd name="T4" fmla="*/ 1 w 80"/>
                  <a:gd name="T5" fmla="*/ 1 h 50"/>
                  <a:gd name="T6" fmla="*/ 1 w 80"/>
                  <a:gd name="T7" fmla="*/ 0 h 50"/>
                  <a:gd name="T8" fmla="*/ 2 w 80"/>
                  <a:gd name="T9" fmla="*/ 0 h 50"/>
                  <a:gd name="T10" fmla="*/ 2 w 80"/>
                  <a:gd name="T11" fmla="*/ 0 h 50"/>
                  <a:gd name="T12" fmla="*/ 3 w 80"/>
                  <a:gd name="T13" fmla="*/ 0 h 50"/>
                  <a:gd name="T14" fmla="*/ 3 w 80"/>
                  <a:gd name="T15" fmla="*/ 0 h 50"/>
                  <a:gd name="T16" fmla="*/ 3 w 80"/>
                  <a:gd name="T17" fmla="*/ 0 h 50"/>
                  <a:gd name="T18" fmla="*/ 3 w 80"/>
                  <a:gd name="T19" fmla="*/ 0 h 50"/>
                  <a:gd name="T20" fmla="*/ 3 w 80"/>
                  <a:gd name="T21" fmla="*/ 0 h 50"/>
                  <a:gd name="T22" fmla="*/ 2 w 80"/>
                  <a:gd name="T23" fmla="*/ 0 h 50"/>
                  <a:gd name="T24" fmla="*/ 2 w 80"/>
                  <a:gd name="T25" fmla="*/ 0 h 50"/>
                  <a:gd name="T26" fmla="*/ 1 w 80"/>
                  <a:gd name="T27" fmla="*/ 1 h 50"/>
                  <a:gd name="T28" fmla="*/ 1 w 80"/>
                  <a:gd name="T29" fmla="*/ 1 h 50"/>
                  <a:gd name="T30" fmla="*/ 1 w 80"/>
                  <a:gd name="T31" fmla="*/ 1 h 50"/>
                  <a:gd name="T32" fmla="*/ 0 w 80"/>
                  <a:gd name="T33" fmla="*/ 1 h 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0" h="50">
                    <a:moveTo>
                      <a:pt x="0" y="50"/>
                    </a:moveTo>
                    <a:lnTo>
                      <a:pt x="7" y="43"/>
                    </a:lnTo>
                    <a:lnTo>
                      <a:pt x="17" y="35"/>
                    </a:lnTo>
                    <a:lnTo>
                      <a:pt x="30" y="26"/>
                    </a:lnTo>
                    <a:lnTo>
                      <a:pt x="42" y="15"/>
                    </a:lnTo>
                    <a:lnTo>
                      <a:pt x="56" y="8"/>
                    </a:lnTo>
                    <a:lnTo>
                      <a:pt x="68" y="2"/>
                    </a:lnTo>
                    <a:lnTo>
                      <a:pt x="76" y="0"/>
                    </a:lnTo>
                    <a:lnTo>
                      <a:pt x="80" y="2"/>
                    </a:lnTo>
                    <a:lnTo>
                      <a:pt x="79" y="8"/>
                    </a:lnTo>
                    <a:lnTo>
                      <a:pt x="71" y="14"/>
                    </a:lnTo>
                    <a:lnTo>
                      <a:pt x="60" y="21"/>
                    </a:lnTo>
                    <a:lnTo>
                      <a:pt x="46" y="28"/>
                    </a:lnTo>
                    <a:lnTo>
                      <a:pt x="30" y="35"/>
                    </a:lnTo>
                    <a:lnTo>
                      <a:pt x="16" y="40"/>
                    </a:lnTo>
                    <a:lnTo>
                      <a:pt x="6" y="45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7" name="Freeform 115"/>
              <p:cNvSpPr/>
              <p:nvPr/>
            </p:nvSpPr>
            <p:spPr bwMode="auto">
              <a:xfrm>
                <a:off x="2843" y="386"/>
                <a:ext cx="37" cy="21"/>
              </a:xfrm>
              <a:custGeom>
                <a:avLst/>
                <a:gdLst>
                  <a:gd name="T0" fmla="*/ 0 w 74"/>
                  <a:gd name="T1" fmla="*/ 1 h 43"/>
                  <a:gd name="T2" fmla="*/ 0 w 74"/>
                  <a:gd name="T3" fmla="*/ 1 h 43"/>
                  <a:gd name="T4" fmla="*/ 0 w 74"/>
                  <a:gd name="T5" fmla="*/ 0 h 43"/>
                  <a:gd name="T6" fmla="*/ 0 w 74"/>
                  <a:gd name="T7" fmla="*/ 0 h 43"/>
                  <a:gd name="T8" fmla="*/ 1 w 74"/>
                  <a:gd name="T9" fmla="*/ 0 h 43"/>
                  <a:gd name="T10" fmla="*/ 1 w 74"/>
                  <a:gd name="T11" fmla="*/ 0 h 43"/>
                  <a:gd name="T12" fmla="*/ 1 w 74"/>
                  <a:gd name="T13" fmla="*/ 0 h 43"/>
                  <a:gd name="T14" fmla="*/ 2 w 74"/>
                  <a:gd name="T15" fmla="*/ 0 h 43"/>
                  <a:gd name="T16" fmla="*/ 2 w 74"/>
                  <a:gd name="T17" fmla="*/ 0 h 43"/>
                  <a:gd name="T18" fmla="*/ 2 w 74"/>
                  <a:gd name="T19" fmla="*/ 0 h 43"/>
                  <a:gd name="T20" fmla="*/ 1 w 74"/>
                  <a:gd name="T21" fmla="*/ 0 h 43"/>
                  <a:gd name="T22" fmla="*/ 1 w 74"/>
                  <a:gd name="T23" fmla="*/ 0 h 43"/>
                  <a:gd name="T24" fmla="*/ 1 w 74"/>
                  <a:gd name="T25" fmla="*/ 0 h 43"/>
                  <a:gd name="T26" fmla="*/ 0 w 74"/>
                  <a:gd name="T27" fmla="*/ 0 h 43"/>
                  <a:gd name="T28" fmla="*/ 0 w 74"/>
                  <a:gd name="T29" fmla="*/ 1 h 43"/>
                  <a:gd name="T30" fmla="*/ 0 w 74"/>
                  <a:gd name="T31" fmla="*/ 1 h 43"/>
                  <a:gd name="T32" fmla="*/ 0 w 74"/>
                  <a:gd name="T33" fmla="*/ 1 h 4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4" h="43">
                    <a:moveTo>
                      <a:pt x="0" y="43"/>
                    </a:moveTo>
                    <a:lnTo>
                      <a:pt x="7" y="37"/>
                    </a:lnTo>
                    <a:lnTo>
                      <a:pt x="16" y="29"/>
                    </a:lnTo>
                    <a:lnTo>
                      <a:pt x="28" y="21"/>
                    </a:lnTo>
                    <a:lnTo>
                      <a:pt x="40" y="13"/>
                    </a:lnTo>
                    <a:lnTo>
                      <a:pt x="53" y="6"/>
                    </a:lnTo>
                    <a:lnTo>
                      <a:pt x="63" y="1"/>
                    </a:lnTo>
                    <a:lnTo>
                      <a:pt x="70" y="0"/>
                    </a:lnTo>
                    <a:lnTo>
                      <a:pt x="74" y="4"/>
                    </a:lnTo>
                    <a:lnTo>
                      <a:pt x="71" y="10"/>
                    </a:lnTo>
                    <a:lnTo>
                      <a:pt x="63" y="15"/>
                    </a:lnTo>
                    <a:lnTo>
                      <a:pt x="53" y="21"/>
                    </a:lnTo>
                    <a:lnTo>
                      <a:pt x="40" y="27"/>
                    </a:lnTo>
                    <a:lnTo>
                      <a:pt x="28" y="31"/>
                    </a:lnTo>
                    <a:lnTo>
                      <a:pt x="15" y="36"/>
                    </a:lnTo>
                    <a:lnTo>
                      <a:pt x="6" y="39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8" name="Freeform 116"/>
              <p:cNvSpPr/>
              <p:nvPr/>
            </p:nvSpPr>
            <p:spPr bwMode="auto">
              <a:xfrm>
                <a:off x="2793" y="371"/>
                <a:ext cx="52" cy="34"/>
              </a:xfrm>
              <a:custGeom>
                <a:avLst/>
                <a:gdLst>
                  <a:gd name="T0" fmla="*/ 0 w 104"/>
                  <a:gd name="T1" fmla="*/ 1 h 68"/>
                  <a:gd name="T2" fmla="*/ 1 w 104"/>
                  <a:gd name="T3" fmla="*/ 0 h 68"/>
                  <a:gd name="T4" fmla="*/ 1 w 104"/>
                  <a:gd name="T5" fmla="*/ 1 h 68"/>
                  <a:gd name="T6" fmla="*/ 2 w 104"/>
                  <a:gd name="T7" fmla="*/ 1 h 68"/>
                  <a:gd name="T8" fmla="*/ 2 w 104"/>
                  <a:gd name="T9" fmla="*/ 1 h 68"/>
                  <a:gd name="T10" fmla="*/ 3 w 104"/>
                  <a:gd name="T11" fmla="*/ 2 h 68"/>
                  <a:gd name="T12" fmla="*/ 3 w 104"/>
                  <a:gd name="T13" fmla="*/ 2 h 68"/>
                  <a:gd name="T14" fmla="*/ 4 w 104"/>
                  <a:gd name="T15" fmla="*/ 2 h 68"/>
                  <a:gd name="T16" fmla="*/ 4 w 104"/>
                  <a:gd name="T17" fmla="*/ 3 h 68"/>
                  <a:gd name="T18" fmla="*/ 3 w 104"/>
                  <a:gd name="T19" fmla="*/ 2 h 68"/>
                  <a:gd name="T20" fmla="*/ 3 w 104"/>
                  <a:gd name="T21" fmla="*/ 2 h 68"/>
                  <a:gd name="T22" fmla="*/ 2 w 104"/>
                  <a:gd name="T23" fmla="*/ 2 h 68"/>
                  <a:gd name="T24" fmla="*/ 2 w 104"/>
                  <a:gd name="T25" fmla="*/ 2 h 68"/>
                  <a:gd name="T26" fmla="*/ 1 w 104"/>
                  <a:gd name="T27" fmla="*/ 1 h 68"/>
                  <a:gd name="T28" fmla="*/ 1 w 104"/>
                  <a:gd name="T29" fmla="*/ 1 h 68"/>
                  <a:gd name="T30" fmla="*/ 1 w 104"/>
                  <a:gd name="T31" fmla="*/ 1 h 68"/>
                  <a:gd name="T32" fmla="*/ 0 w 104"/>
                  <a:gd name="T33" fmla="*/ 1 h 6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4" h="68">
                    <a:moveTo>
                      <a:pt x="0" y="2"/>
                    </a:moveTo>
                    <a:lnTo>
                      <a:pt x="6" y="0"/>
                    </a:lnTo>
                    <a:lnTo>
                      <a:pt x="17" y="4"/>
                    </a:lnTo>
                    <a:lnTo>
                      <a:pt x="33" y="11"/>
                    </a:lnTo>
                    <a:lnTo>
                      <a:pt x="51" y="21"/>
                    </a:lnTo>
                    <a:lnTo>
                      <a:pt x="69" y="33"/>
                    </a:lnTo>
                    <a:lnTo>
                      <a:pt x="84" y="45"/>
                    </a:lnTo>
                    <a:lnTo>
                      <a:pt x="97" y="57"/>
                    </a:lnTo>
                    <a:lnTo>
                      <a:pt x="104" y="68"/>
                    </a:lnTo>
                    <a:lnTo>
                      <a:pt x="96" y="64"/>
                    </a:lnTo>
                    <a:lnTo>
                      <a:pt x="82" y="57"/>
                    </a:lnTo>
                    <a:lnTo>
                      <a:pt x="64" y="46"/>
                    </a:lnTo>
                    <a:lnTo>
                      <a:pt x="46" y="35"/>
                    </a:lnTo>
                    <a:lnTo>
                      <a:pt x="29" y="25"/>
                    </a:lnTo>
                    <a:lnTo>
                      <a:pt x="13" y="14"/>
                    </a:lnTo>
                    <a:lnTo>
                      <a:pt x="3" y="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9" name="Freeform 117"/>
              <p:cNvSpPr/>
              <p:nvPr/>
            </p:nvSpPr>
            <p:spPr bwMode="auto">
              <a:xfrm>
                <a:off x="2803" y="349"/>
                <a:ext cx="41" cy="28"/>
              </a:xfrm>
              <a:custGeom>
                <a:avLst/>
                <a:gdLst>
                  <a:gd name="T0" fmla="*/ 0 w 81"/>
                  <a:gd name="T1" fmla="*/ 0 h 59"/>
                  <a:gd name="T2" fmla="*/ 1 w 81"/>
                  <a:gd name="T3" fmla="*/ 0 h 59"/>
                  <a:gd name="T4" fmla="*/ 1 w 81"/>
                  <a:gd name="T5" fmla="*/ 0 h 59"/>
                  <a:gd name="T6" fmla="*/ 1 w 81"/>
                  <a:gd name="T7" fmla="*/ 0 h 59"/>
                  <a:gd name="T8" fmla="*/ 2 w 81"/>
                  <a:gd name="T9" fmla="*/ 0 h 59"/>
                  <a:gd name="T10" fmla="*/ 2 w 81"/>
                  <a:gd name="T11" fmla="*/ 0 h 59"/>
                  <a:gd name="T12" fmla="*/ 2 w 81"/>
                  <a:gd name="T13" fmla="*/ 1 h 59"/>
                  <a:gd name="T14" fmla="*/ 3 w 81"/>
                  <a:gd name="T15" fmla="*/ 1 h 59"/>
                  <a:gd name="T16" fmla="*/ 3 w 81"/>
                  <a:gd name="T17" fmla="*/ 1 h 59"/>
                  <a:gd name="T18" fmla="*/ 3 w 81"/>
                  <a:gd name="T19" fmla="*/ 1 h 59"/>
                  <a:gd name="T20" fmla="*/ 2 w 81"/>
                  <a:gd name="T21" fmla="*/ 1 h 59"/>
                  <a:gd name="T22" fmla="*/ 2 w 81"/>
                  <a:gd name="T23" fmla="*/ 1 h 59"/>
                  <a:gd name="T24" fmla="*/ 1 w 81"/>
                  <a:gd name="T25" fmla="*/ 0 h 59"/>
                  <a:gd name="T26" fmla="*/ 1 w 81"/>
                  <a:gd name="T27" fmla="*/ 0 h 59"/>
                  <a:gd name="T28" fmla="*/ 1 w 81"/>
                  <a:gd name="T29" fmla="*/ 0 h 59"/>
                  <a:gd name="T30" fmla="*/ 1 w 81"/>
                  <a:gd name="T31" fmla="*/ 0 h 59"/>
                  <a:gd name="T32" fmla="*/ 0 w 81"/>
                  <a:gd name="T33" fmla="*/ 0 h 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1" h="59">
                    <a:moveTo>
                      <a:pt x="0" y="0"/>
                    </a:moveTo>
                    <a:lnTo>
                      <a:pt x="3" y="0"/>
                    </a:lnTo>
                    <a:lnTo>
                      <a:pt x="11" y="3"/>
                    </a:lnTo>
                    <a:lnTo>
                      <a:pt x="23" y="7"/>
                    </a:lnTo>
                    <a:lnTo>
                      <a:pt x="36" y="15"/>
                    </a:lnTo>
                    <a:lnTo>
                      <a:pt x="50" y="25"/>
                    </a:lnTo>
                    <a:lnTo>
                      <a:pt x="64" y="35"/>
                    </a:lnTo>
                    <a:lnTo>
                      <a:pt x="74" y="47"/>
                    </a:lnTo>
                    <a:lnTo>
                      <a:pt x="81" y="59"/>
                    </a:lnTo>
                    <a:lnTo>
                      <a:pt x="72" y="52"/>
                    </a:lnTo>
                    <a:lnTo>
                      <a:pt x="61" y="44"/>
                    </a:lnTo>
                    <a:lnTo>
                      <a:pt x="47" y="35"/>
                    </a:lnTo>
                    <a:lnTo>
                      <a:pt x="32" y="26"/>
                    </a:lnTo>
                    <a:lnTo>
                      <a:pt x="19" y="18"/>
                    </a:lnTo>
                    <a:lnTo>
                      <a:pt x="9" y="10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60" name="Freeform 118"/>
              <p:cNvSpPr/>
              <p:nvPr/>
            </p:nvSpPr>
            <p:spPr bwMode="auto">
              <a:xfrm>
                <a:off x="2841" y="349"/>
                <a:ext cx="40" cy="24"/>
              </a:xfrm>
              <a:custGeom>
                <a:avLst/>
                <a:gdLst>
                  <a:gd name="T0" fmla="*/ 0 w 80"/>
                  <a:gd name="T1" fmla="*/ 2 h 49"/>
                  <a:gd name="T2" fmla="*/ 1 w 80"/>
                  <a:gd name="T3" fmla="*/ 2 h 49"/>
                  <a:gd name="T4" fmla="*/ 1 w 80"/>
                  <a:gd name="T5" fmla="*/ 2 h 49"/>
                  <a:gd name="T6" fmla="*/ 1 w 80"/>
                  <a:gd name="T7" fmla="*/ 1 h 49"/>
                  <a:gd name="T8" fmla="*/ 2 w 80"/>
                  <a:gd name="T9" fmla="*/ 1 h 49"/>
                  <a:gd name="T10" fmla="*/ 2 w 80"/>
                  <a:gd name="T11" fmla="*/ 1 h 49"/>
                  <a:gd name="T12" fmla="*/ 3 w 80"/>
                  <a:gd name="T13" fmla="*/ 1 h 49"/>
                  <a:gd name="T14" fmla="*/ 3 w 80"/>
                  <a:gd name="T15" fmla="*/ 0 h 49"/>
                  <a:gd name="T16" fmla="*/ 3 w 80"/>
                  <a:gd name="T17" fmla="*/ 1 h 49"/>
                  <a:gd name="T18" fmla="*/ 3 w 80"/>
                  <a:gd name="T19" fmla="*/ 1 h 49"/>
                  <a:gd name="T20" fmla="*/ 3 w 80"/>
                  <a:gd name="T21" fmla="*/ 1 h 49"/>
                  <a:gd name="T22" fmla="*/ 2 w 80"/>
                  <a:gd name="T23" fmla="*/ 1 h 49"/>
                  <a:gd name="T24" fmla="*/ 2 w 80"/>
                  <a:gd name="T25" fmla="*/ 1 h 49"/>
                  <a:gd name="T26" fmla="*/ 1 w 80"/>
                  <a:gd name="T27" fmla="*/ 2 h 49"/>
                  <a:gd name="T28" fmla="*/ 1 w 80"/>
                  <a:gd name="T29" fmla="*/ 2 h 49"/>
                  <a:gd name="T30" fmla="*/ 1 w 80"/>
                  <a:gd name="T31" fmla="*/ 2 h 49"/>
                  <a:gd name="T32" fmla="*/ 0 w 80"/>
                  <a:gd name="T33" fmla="*/ 2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0" h="49">
                    <a:moveTo>
                      <a:pt x="0" y="49"/>
                    </a:moveTo>
                    <a:lnTo>
                      <a:pt x="6" y="43"/>
                    </a:lnTo>
                    <a:lnTo>
                      <a:pt x="16" y="34"/>
                    </a:lnTo>
                    <a:lnTo>
                      <a:pt x="28" y="25"/>
                    </a:lnTo>
                    <a:lnTo>
                      <a:pt x="42" y="16"/>
                    </a:lnTo>
                    <a:lnTo>
                      <a:pt x="55" y="8"/>
                    </a:lnTo>
                    <a:lnTo>
                      <a:pt x="66" y="2"/>
                    </a:lnTo>
                    <a:lnTo>
                      <a:pt x="76" y="0"/>
                    </a:lnTo>
                    <a:lnTo>
                      <a:pt x="80" y="2"/>
                    </a:lnTo>
                    <a:lnTo>
                      <a:pt x="79" y="8"/>
                    </a:lnTo>
                    <a:lnTo>
                      <a:pt x="71" y="15"/>
                    </a:lnTo>
                    <a:lnTo>
                      <a:pt x="58" y="21"/>
                    </a:lnTo>
                    <a:lnTo>
                      <a:pt x="44" y="28"/>
                    </a:lnTo>
                    <a:lnTo>
                      <a:pt x="29" y="34"/>
                    </a:lnTo>
                    <a:lnTo>
                      <a:pt x="16" y="40"/>
                    </a:lnTo>
                    <a:lnTo>
                      <a:pt x="5" y="46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61" name="Freeform 119"/>
              <p:cNvSpPr/>
              <p:nvPr/>
            </p:nvSpPr>
            <p:spPr bwMode="auto">
              <a:xfrm>
                <a:off x="2757" y="210"/>
                <a:ext cx="34" cy="132"/>
              </a:xfrm>
              <a:custGeom>
                <a:avLst/>
                <a:gdLst>
                  <a:gd name="T0" fmla="*/ 1 w 68"/>
                  <a:gd name="T1" fmla="*/ 8 h 265"/>
                  <a:gd name="T2" fmla="*/ 1 w 68"/>
                  <a:gd name="T3" fmla="*/ 8 h 265"/>
                  <a:gd name="T4" fmla="*/ 1 w 68"/>
                  <a:gd name="T5" fmla="*/ 8 h 265"/>
                  <a:gd name="T6" fmla="*/ 1 w 68"/>
                  <a:gd name="T7" fmla="*/ 8 h 265"/>
                  <a:gd name="T8" fmla="*/ 0 w 68"/>
                  <a:gd name="T9" fmla="*/ 8 h 265"/>
                  <a:gd name="T10" fmla="*/ 1 w 68"/>
                  <a:gd name="T11" fmla="*/ 7 h 265"/>
                  <a:gd name="T12" fmla="*/ 2 w 68"/>
                  <a:gd name="T13" fmla="*/ 5 h 265"/>
                  <a:gd name="T14" fmla="*/ 2 w 68"/>
                  <a:gd name="T15" fmla="*/ 4 h 265"/>
                  <a:gd name="T16" fmla="*/ 2 w 68"/>
                  <a:gd name="T17" fmla="*/ 3 h 265"/>
                  <a:gd name="T18" fmla="*/ 2 w 68"/>
                  <a:gd name="T19" fmla="*/ 2 h 265"/>
                  <a:gd name="T20" fmla="*/ 2 w 68"/>
                  <a:gd name="T21" fmla="*/ 1 h 265"/>
                  <a:gd name="T22" fmla="*/ 2 w 68"/>
                  <a:gd name="T23" fmla="*/ 0 h 265"/>
                  <a:gd name="T24" fmla="*/ 2 w 68"/>
                  <a:gd name="T25" fmla="*/ 0 h 265"/>
                  <a:gd name="T26" fmla="*/ 2 w 68"/>
                  <a:gd name="T27" fmla="*/ 0 h 265"/>
                  <a:gd name="T28" fmla="*/ 2 w 68"/>
                  <a:gd name="T29" fmla="*/ 1 h 265"/>
                  <a:gd name="T30" fmla="*/ 3 w 68"/>
                  <a:gd name="T31" fmla="*/ 2 h 265"/>
                  <a:gd name="T32" fmla="*/ 3 w 68"/>
                  <a:gd name="T33" fmla="*/ 3 h 265"/>
                  <a:gd name="T34" fmla="*/ 2 w 68"/>
                  <a:gd name="T35" fmla="*/ 5 h 265"/>
                  <a:gd name="T36" fmla="*/ 2 w 68"/>
                  <a:gd name="T37" fmla="*/ 6 h 265"/>
                  <a:gd name="T38" fmla="*/ 2 w 68"/>
                  <a:gd name="T39" fmla="*/ 7 h 265"/>
                  <a:gd name="T40" fmla="*/ 1 w 68"/>
                  <a:gd name="T41" fmla="*/ 8 h 26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8" h="265">
                    <a:moveTo>
                      <a:pt x="7" y="265"/>
                    </a:moveTo>
                    <a:lnTo>
                      <a:pt x="4" y="265"/>
                    </a:lnTo>
                    <a:lnTo>
                      <a:pt x="2" y="262"/>
                    </a:lnTo>
                    <a:lnTo>
                      <a:pt x="1" y="260"/>
                    </a:lnTo>
                    <a:lnTo>
                      <a:pt x="0" y="258"/>
                    </a:lnTo>
                    <a:lnTo>
                      <a:pt x="26" y="226"/>
                    </a:lnTo>
                    <a:lnTo>
                      <a:pt x="43" y="191"/>
                    </a:lnTo>
                    <a:lnTo>
                      <a:pt x="54" y="156"/>
                    </a:lnTo>
                    <a:lnTo>
                      <a:pt x="56" y="121"/>
                    </a:lnTo>
                    <a:lnTo>
                      <a:pt x="55" y="86"/>
                    </a:lnTo>
                    <a:lnTo>
                      <a:pt x="49" y="54"/>
                    </a:lnTo>
                    <a:lnTo>
                      <a:pt x="43" y="25"/>
                    </a:lnTo>
                    <a:lnTo>
                      <a:pt x="38" y="0"/>
                    </a:lnTo>
                    <a:lnTo>
                      <a:pt x="51" y="17"/>
                    </a:lnTo>
                    <a:lnTo>
                      <a:pt x="62" y="45"/>
                    </a:lnTo>
                    <a:lnTo>
                      <a:pt x="68" y="83"/>
                    </a:lnTo>
                    <a:lnTo>
                      <a:pt x="68" y="124"/>
                    </a:lnTo>
                    <a:lnTo>
                      <a:pt x="63" y="167"/>
                    </a:lnTo>
                    <a:lnTo>
                      <a:pt x="51" y="207"/>
                    </a:lnTo>
                    <a:lnTo>
                      <a:pt x="33" y="241"/>
                    </a:lnTo>
                    <a:lnTo>
                      <a:pt x="7" y="26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62" name="Freeform 120"/>
              <p:cNvSpPr/>
              <p:nvPr/>
            </p:nvSpPr>
            <p:spPr bwMode="auto">
              <a:xfrm>
                <a:off x="2757" y="212"/>
                <a:ext cx="28" cy="16"/>
              </a:xfrm>
              <a:custGeom>
                <a:avLst/>
                <a:gdLst>
                  <a:gd name="T0" fmla="*/ 1 w 57"/>
                  <a:gd name="T1" fmla="*/ 1 h 34"/>
                  <a:gd name="T2" fmla="*/ 1 w 57"/>
                  <a:gd name="T3" fmla="*/ 0 h 34"/>
                  <a:gd name="T4" fmla="*/ 1 w 57"/>
                  <a:gd name="T5" fmla="*/ 0 h 34"/>
                  <a:gd name="T6" fmla="*/ 1 w 57"/>
                  <a:gd name="T7" fmla="*/ 0 h 34"/>
                  <a:gd name="T8" fmla="*/ 0 w 57"/>
                  <a:gd name="T9" fmla="*/ 0 h 34"/>
                  <a:gd name="T10" fmla="*/ 0 w 57"/>
                  <a:gd name="T11" fmla="*/ 0 h 34"/>
                  <a:gd name="T12" fmla="*/ 0 w 57"/>
                  <a:gd name="T13" fmla="*/ 0 h 34"/>
                  <a:gd name="T14" fmla="*/ 0 w 57"/>
                  <a:gd name="T15" fmla="*/ 0 h 34"/>
                  <a:gd name="T16" fmla="*/ 0 w 57"/>
                  <a:gd name="T17" fmla="*/ 0 h 34"/>
                  <a:gd name="T18" fmla="*/ 0 w 57"/>
                  <a:gd name="T19" fmla="*/ 0 h 34"/>
                  <a:gd name="T20" fmla="*/ 0 w 57"/>
                  <a:gd name="T21" fmla="*/ 0 h 34"/>
                  <a:gd name="T22" fmla="*/ 0 w 57"/>
                  <a:gd name="T23" fmla="*/ 0 h 34"/>
                  <a:gd name="T24" fmla="*/ 0 w 57"/>
                  <a:gd name="T25" fmla="*/ 0 h 34"/>
                  <a:gd name="T26" fmla="*/ 0 w 57"/>
                  <a:gd name="T27" fmla="*/ 0 h 34"/>
                  <a:gd name="T28" fmla="*/ 1 w 57"/>
                  <a:gd name="T29" fmla="*/ 0 h 34"/>
                  <a:gd name="T30" fmla="*/ 1 w 57"/>
                  <a:gd name="T31" fmla="*/ 0 h 34"/>
                  <a:gd name="T32" fmla="*/ 1 w 57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7" h="34">
                    <a:moveTo>
                      <a:pt x="57" y="34"/>
                    </a:moveTo>
                    <a:lnTo>
                      <a:pt x="51" y="27"/>
                    </a:lnTo>
                    <a:lnTo>
                      <a:pt x="43" y="20"/>
                    </a:lnTo>
                    <a:lnTo>
                      <a:pt x="34" y="14"/>
                    </a:lnTo>
                    <a:lnTo>
                      <a:pt x="26" y="8"/>
                    </a:lnTo>
                    <a:lnTo>
                      <a:pt x="17" y="4"/>
                    </a:lnTo>
                    <a:lnTo>
                      <a:pt x="9" y="1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5" y="7"/>
                    </a:lnTo>
                    <a:lnTo>
                      <a:pt x="12" y="11"/>
                    </a:lnTo>
                    <a:lnTo>
                      <a:pt x="20" y="14"/>
                    </a:lnTo>
                    <a:lnTo>
                      <a:pt x="29" y="19"/>
                    </a:lnTo>
                    <a:lnTo>
                      <a:pt x="40" y="23"/>
                    </a:lnTo>
                    <a:lnTo>
                      <a:pt x="49" y="28"/>
                    </a:lnTo>
                    <a:lnTo>
                      <a:pt x="57" y="3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63" name="Freeform 121"/>
              <p:cNvSpPr/>
              <p:nvPr/>
            </p:nvSpPr>
            <p:spPr bwMode="auto">
              <a:xfrm>
                <a:off x="2756" y="220"/>
                <a:ext cx="31" cy="20"/>
              </a:xfrm>
              <a:custGeom>
                <a:avLst/>
                <a:gdLst>
                  <a:gd name="T0" fmla="*/ 0 w 62"/>
                  <a:gd name="T1" fmla="*/ 1 h 40"/>
                  <a:gd name="T2" fmla="*/ 1 w 62"/>
                  <a:gd name="T3" fmla="*/ 0 h 40"/>
                  <a:gd name="T4" fmla="*/ 1 w 62"/>
                  <a:gd name="T5" fmla="*/ 1 h 40"/>
                  <a:gd name="T6" fmla="*/ 1 w 62"/>
                  <a:gd name="T7" fmla="*/ 1 h 40"/>
                  <a:gd name="T8" fmla="*/ 1 w 62"/>
                  <a:gd name="T9" fmla="*/ 1 h 40"/>
                  <a:gd name="T10" fmla="*/ 2 w 62"/>
                  <a:gd name="T11" fmla="*/ 1 h 40"/>
                  <a:gd name="T12" fmla="*/ 2 w 62"/>
                  <a:gd name="T13" fmla="*/ 1 h 40"/>
                  <a:gd name="T14" fmla="*/ 2 w 62"/>
                  <a:gd name="T15" fmla="*/ 1 h 40"/>
                  <a:gd name="T16" fmla="*/ 2 w 62"/>
                  <a:gd name="T17" fmla="*/ 2 h 40"/>
                  <a:gd name="T18" fmla="*/ 2 w 62"/>
                  <a:gd name="T19" fmla="*/ 2 h 40"/>
                  <a:gd name="T20" fmla="*/ 2 w 62"/>
                  <a:gd name="T21" fmla="*/ 1 h 40"/>
                  <a:gd name="T22" fmla="*/ 2 w 62"/>
                  <a:gd name="T23" fmla="*/ 1 h 40"/>
                  <a:gd name="T24" fmla="*/ 1 w 62"/>
                  <a:gd name="T25" fmla="*/ 1 h 40"/>
                  <a:gd name="T26" fmla="*/ 1 w 62"/>
                  <a:gd name="T27" fmla="*/ 1 h 40"/>
                  <a:gd name="T28" fmla="*/ 1 w 62"/>
                  <a:gd name="T29" fmla="*/ 1 h 40"/>
                  <a:gd name="T30" fmla="*/ 1 w 62"/>
                  <a:gd name="T31" fmla="*/ 1 h 40"/>
                  <a:gd name="T32" fmla="*/ 0 w 62"/>
                  <a:gd name="T33" fmla="*/ 1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2" h="40">
                    <a:moveTo>
                      <a:pt x="0" y="2"/>
                    </a:moveTo>
                    <a:lnTo>
                      <a:pt x="3" y="0"/>
                    </a:lnTo>
                    <a:lnTo>
                      <a:pt x="8" y="2"/>
                    </a:lnTo>
                    <a:lnTo>
                      <a:pt x="18" y="5"/>
                    </a:lnTo>
                    <a:lnTo>
                      <a:pt x="27" y="10"/>
                    </a:lnTo>
                    <a:lnTo>
                      <a:pt x="37" y="15"/>
                    </a:lnTo>
                    <a:lnTo>
                      <a:pt x="46" y="22"/>
                    </a:lnTo>
                    <a:lnTo>
                      <a:pt x="56" y="30"/>
                    </a:lnTo>
                    <a:lnTo>
                      <a:pt x="62" y="40"/>
                    </a:lnTo>
                    <a:lnTo>
                      <a:pt x="54" y="35"/>
                    </a:lnTo>
                    <a:lnTo>
                      <a:pt x="45" y="30"/>
                    </a:lnTo>
                    <a:lnTo>
                      <a:pt x="35" y="25"/>
                    </a:lnTo>
                    <a:lnTo>
                      <a:pt x="24" y="19"/>
                    </a:lnTo>
                    <a:lnTo>
                      <a:pt x="14" y="13"/>
                    </a:lnTo>
                    <a:lnTo>
                      <a:pt x="6" y="9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64" name="Freeform 122"/>
              <p:cNvSpPr/>
              <p:nvPr/>
            </p:nvSpPr>
            <p:spPr bwMode="auto">
              <a:xfrm>
                <a:off x="2749" y="240"/>
                <a:ext cx="41" cy="26"/>
              </a:xfrm>
              <a:custGeom>
                <a:avLst/>
                <a:gdLst>
                  <a:gd name="T0" fmla="*/ 0 w 81"/>
                  <a:gd name="T1" fmla="*/ 0 h 53"/>
                  <a:gd name="T2" fmla="*/ 1 w 81"/>
                  <a:gd name="T3" fmla="*/ 0 h 53"/>
                  <a:gd name="T4" fmla="*/ 1 w 81"/>
                  <a:gd name="T5" fmla="*/ 0 h 53"/>
                  <a:gd name="T6" fmla="*/ 1 w 81"/>
                  <a:gd name="T7" fmla="*/ 0 h 53"/>
                  <a:gd name="T8" fmla="*/ 2 w 81"/>
                  <a:gd name="T9" fmla="*/ 0 h 53"/>
                  <a:gd name="T10" fmla="*/ 2 w 81"/>
                  <a:gd name="T11" fmla="*/ 0 h 53"/>
                  <a:gd name="T12" fmla="*/ 2 w 81"/>
                  <a:gd name="T13" fmla="*/ 1 h 53"/>
                  <a:gd name="T14" fmla="*/ 3 w 81"/>
                  <a:gd name="T15" fmla="*/ 1 h 53"/>
                  <a:gd name="T16" fmla="*/ 3 w 81"/>
                  <a:gd name="T17" fmla="*/ 1 h 53"/>
                  <a:gd name="T18" fmla="*/ 3 w 81"/>
                  <a:gd name="T19" fmla="*/ 1 h 53"/>
                  <a:gd name="T20" fmla="*/ 2 w 81"/>
                  <a:gd name="T21" fmla="*/ 1 h 53"/>
                  <a:gd name="T22" fmla="*/ 2 w 81"/>
                  <a:gd name="T23" fmla="*/ 1 h 53"/>
                  <a:gd name="T24" fmla="*/ 2 w 81"/>
                  <a:gd name="T25" fmla="*/ 0 h 53"/>
                  <a:gd name="T26" fmla="*/ 1 w 81"/>
                  <a:gd name="T27" fmla="*/ 0 h 53"/>
                  <a:gd name="T28" fmla="*/ 1 w 81"/>
                  <a:gd name="T29" fmla="*/ 0 h 53"/>
                  <a:gd name="T30" fmla="*/ 1 w 81"/>
                  <a:gd name="T31" fmla="*/ 0 h 53"/>
                  <a:gd name="T32" fmla="*/ 0 w 81"/>
                  <a:gd name="T33" fmla="*/ 0 h 5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1" h="53">
                    <a:moveTo>
                      <a:pt x="0" y="1"/>
                    </a:moveTo>
                    <a:lnTo>
                      <a:pt x="4" y="0"/>
                    </a:lnTo>
                    <a:lnTo>
                      <a:pt x="13" y="2"/>
                    </a:lnTo>
                    <a:lnTo>
                      <a:pt x="25" y="7"/>
                    </a:lnTo>
                    <a:lnTo>
                      <a:pt x="37" y="13"/>
                    </a:lnTo>
                    <a:lnTo>
                      <a:pt x="51" y="23"/>
                    </a:lnTo>
                    <a:lnTo>
                      <a:pt x="64" y="32"/>
                    </a:lnTo>
                    <a:lnTo>
                      <a:pt x="74" y="42"/>
                    </a:lnTo>
                    <a:lnTo>
                      <a:pt x="81" y="53"/>
                    </a:lnTo>
                    <a:lnTo>
                      <a:pt x="75" y="48"/>
                    </a:lnTo>
                    <a:lnTo>
                      <a:pt x="64" y="42"/>
                    </a:lnTo>
                    <a:lnTo>
                      <a:pt x="50" y="35"/>
                    </a:lnTo>
                    <a:lnTo>
                      <a:pt x="36" y="26"/>
                    </a:lnTo>
                    <a:lnTo>
                      <a:pt x="21" y="18"/>
                    </a:lnTo>
                    <a:lnTo>
                      <a:pt x="10" y="11"/>
                    </a:lnTo>
                    <a:lnTo>
                      <a:pt x="3" y="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65" name="Freeform 123"/>
              <p:cNvSpPr/>
              <p:nvPr/>
            </p:nvSpPr>
            <p:spPr bwMode="auto">
              <a:xfrm>
                <a:off x="2743" y="262"/>
                <a:ext cx="44" cy="29"/>
              </a:xfrm>
              <a:custGeom>
                <a:avLst/>
                <a:gdLst>
                  <a:gd name="T0" fmla="*/ 0 w 88"/>
                  <a:gd name="T1" fmla="*/ 0 h 59"/>
                  <a:gd name="T2" fmla="*/ 1 w 88"/>
                  <a:gd name="T3" fmla="*/ 0 h 59"/>
                  <a:gd name="T4" fmla="*/ 1 w 88"/>
                  <a:gd name="T5" fmla="*/ 0 h 59"/>
                  <a:gd name="T6" fmla="*/ 1 w 88"/>
                  <a:gd name="T7" fmla="*/ 0 h 59"/>
                  <a:gd name="T8" fmla="*/ 2 w 88"/>
                  <a:gd name="T9" fmla="*/ 0 h 59"/>
                  <a:gd name="T10" fmla="*/ 2 w 88"/>
                  <a:gd name="T11" fmla="*/ 0 h 59"/>
                  <a:gd name="T12" fmla="*/ 3 w 88"/>
                  <a:gd name="T13" fmla="*/ 1 h 59"/>
                  <a:gd name="T14" fmla="*/ 3 w 88"/>
                  <a:gd name="T15" fmla="*/ 1 h 59"/>
                  <a:gd name="T16" fmla="*/ 3 w 88"/>
                  <a:gd name="T17" fmla="*/ 1 h 59"/>
                  <a:gd name="T18" fmla="*/ 3 w 88"/>
                  <a:gd name="T19" fmla="*/ 1 h 59"/>
                  <a:gd name="T20" fmla="*/ 3 w 88"/>
                  <a:gd name="T21" fmla="*/ 1 h 59"/>
                  <a:gd name="T22" fmla="*/ 2 w 88"/>
                  <a:gd name="T23" fmla="*/ 1 h 59"/>
                  <a:gd name="T24" fmla="*/ 2 w 88"/>
                  <a:gd name="T25" fmla="*/ 0 h 59"/>
                  <a:gd name="T26" fmla="*/ 1 w 88"/>
                  <a:gd name="T27" fmla="*/ 0 h 59"/>
                  <a:gd name="T28" fmla="*/ 1 w 88"/>
                  <a:gd name="T29" fmla="*/ 0 h 59"/>
                  <a:gd name="T30" fmla="*/ 1 w 88"/>
                  <a:gd name="T31" fmla="*/ 0 h 59"/>
                  <a:gd name="T32" fmla="*/ 0 w 88"/>
                  <a:gd name="T33" fmla="*/ 0 h 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8" h="59">
                    <a:moveTo>
                      <a:pt x="0" y="2"/>
                    </a:moveTo>
                    <a:lnTo>
                      <a:pt x="4" y="0"/>
                    </a:lnTo>
                    <a:lnTo>
                      <a:pt x="15" y="3"/>
                    </a:lnTo>
                    <a:lnTo>
                      <a:pt x="27" y="10"/>
                    </a:lnTo>
                    <a:lnTo>
                      <a:pt x="42" y="18"/>
                    </a:lnTo>
                    <a:lnTo>
                      <a:pt x="57" y="28"/>
                    </a:lnTo>
                    <a:lnTo>
                      <a:pt x="71" y="38"/>
                    </a:lnTo>
                    <a:lnTo>
                      <a:pt x="83" y="49"/>
                    </a:lnTo>
                    <a:lnTo>
                      <a:pt x="88" y="59"/>
                    </a:lnTo>
                    <a:lnTo>
                      <a:pt x="82" y="56"/>
                    </a:lnTo>
                    <a:lnTo>
                      <a:pt x="70" y="49"/>
                    </a:lnTo>
                    <a:lnTo>
                      <a:pt x="55" y="40"/>
                    </a:lnTo>
                    <a:lnTo>
                      <a:pt x="39" y="30"/>
                    </a:lnTo>
                    <a:lnTo>
                      <a:pt x="24" y="21"/>
                    </a:lnTo>
                    <a:lnTo>
                      <a:pt x="11" y="12"/>
                    </a:lnTo>
                    <a:lnTo>
                      <a:pt x="2" y="5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66" name="Freeform 124"/>
              <p:cNvSpPr/>
              <p:nvPr/>
            </p:nvSpPr>
            <p:spPr bwMode="auto">
              <a:xfrm>
                <a:off x="2747" y="276"/>
                <a:ext cx="36" cy="31"/>
              </a:xfrm>
              <a:custGeom>
                <a:avLst/>
                <a:gdLst>
                  <a:gd name="T0" fmla="*/ 0 w 71"/>
                  <a:gd name="T1" fmla="*/ 0 h 62"/>
                  <a:gd name="T2" fmla="*/ 1 w 71"/>
                  <a:gd name="T3" fmla="*/ 0 h 62"/>
                  <a:gd name="T4" fmla="*/ 1 w 71"/>
                  <a:gd name="T5" fmla="*/ 1 h 62"/>
                  <a:gd name="T6" fmla="*/ 1 w 71"/>
                  <a:gd name="T7" fmla="*/ 1 h 62"/>
                  <a:gd name="T8" fmla="*/ 2 w 71"/>
                  <a:gd name="T9" fmla="*/ 1 h 62"/>
                  <a:gd name="T10" fmla="*/ 2 w 71"/>
                  <a:gd name="T11" fmla="*/ 2 h 62"/>
                  <a:gd name="T12" fmla="*/ 2 w 71"/>
                  <a:gd name="T13" fmla="*/ 2 h 62"/>
                  <a:gd name="T14" fmla="*/ 3 w 71"/>
                  <a:gd name="T15" fmla="*/ 2 h 62"/>
                  <a:gd name="T16" fmla="*/ 3 w 71"/>
                  <a:gd name="T17" fmla="*/ 2 h 62"/>
                  <a:gd name="T18" fmla="*/ 2 w 71"/>
                  <a:gd name="T19" fmla="*/ 2 h 62"/>
                  <a:gd name="T20" fmla="*/ 2 w 71"/>
                  <a:gd name="T21" fmla="*/ 2 h 62"/>
                  <a:gd name="T22" fmla="*/ 2 w 71"/>
                  <a:gd name="T23" fmla="*/ 2 h 62"/>
                  <a:gd name="T24" fmla="*/ 1 w 71"/>
                  <a:gd name="T25" fmla="*/ 1 h 62"/>
                  <a:gd name="T26" fmla="*/ 1 w 71"/>
                  <a:gd name="T27" fmla="*/ 1 h 62"/>
                  <a:gd name="T28" fmla="*/ 1 w 71"/>
                  <a:gd name="T29" fmla="*/ 1 h 62"/>
                  <a:gd name="T30" fmla="*/ 1 w 71"/>
                  <a:gd name="T31" fmla="*/ 1 h 62"/>
                  <a:gd name="T32" fmla="*/ 0 w 71"/>
                  <a:gd name="T33" fmla="*/ 0 h 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1" h="62">
                    <a:moveTo>
                      <a:pt x="0" y="0"/>
                    </a:moveTo>
                    <a:lnTo>
                      <a:pt x="3" y="0"/>
                    </a:lnTo>
                    <a:lnTo>
                      <a:pt x="11" y="5"/>
                    </a:lnTo>
                    <a:lnTo>
                      <a:pt x="23" y="13"/>
                    </a:lnTo>
                    <a:lnTo>
                      <a:pt x="36" y="22"/>
                    </a:lnTo>
                    <a:lnTo>
                      <a:pt x="48" y="34"/>
                    </a:lnTo>
                    <a:lnTo>
                      <a:pt x="60" y="44"/>
                    </a:lnTo>
                    <a:lnTo>
                      <a:pt x="68" y="54"/>
                    </a:lnTo>
                    <a:lnTo>
                      <a:pt x="71" y="62"/>
                    </a:lnTo>
                    <a:lnTo>
                      <a:pt x="64" y="57"/>
                    </a:lnTo>
                    <a:lnTo>
                      <a:pt x="54" y="50"/>
                    </a:lnTo>
                    <a:lnTo>
                      <a:pt x="41" y="41"/>
                    </a:lnTo>
                    <a:lnTo>
                      <a:pt x="29" y="31"/>
                    </a:lnTo>
                    <a:lnTo>
                      <a:pt x="16" y="21"/>
                    </a:lnTo>
                    <a:lnTo>
                      <a:pt x="7" y="13"/>
                    </a:lnTo>
                    <a:lnTo>
                      <a:pt x="1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67" name="Freeform 125"/>
              <p:cNvSpPr/>
              <p:nvPr/>
            </p:nvSpPr>
            <p:spPr bwMode="auto">
              <a:xfrm>
                <a:off x="2748" y="293"/>
                <a:ext cx="29" cy="26"/>
              </a:xfrm>
              <a:custGeom>
                <a:avLst/>
                <a:gdLst>
                  <a:gd name="T0" fmla="*/ 0 w 59"/>
                  <a:gd name="T1" fmla="*/ 0 h 53"/>
                  <a:gd name="T2" fmla="*/ 0 w 59"/>
                  <a:gd name="T3" fmla="*/ 0 h 53"/>
                  <a:gd name="T4" fmla="*/ 0 w 59"/>
                  <a:gd name="T5" fmla="*/ 0 h 53"/>
                  <a:gd name="T6" fmla="*/ 0 w 59"/>
                  <a:gd name="T7" fmla="*/ 0 h 53"/>
                  <a:gd name="T8" fmla="*/ 0 w 59"/>
                  <a:gd name="T9" fmla="*/ 0 h 53"/>
                  <a:gd name="T10" fmla="*/ 1 w 59"/>
                  <a:gd name="T11" fmla="*/ 0 h 53"/>
                  <a:gd name="T12" fmla="*/ 1 w 59"/>
                  <a:gd name="T13" fmla="*/ 1 h 53"/>
                  <a:gd name="T14" fmla="*/ 1 w 59"/>
                  <a:gd name="T15" fmla="*/ 1 h 53"/>
                  <a:gd name="T16" fmla="*/ 1 w 59"/>
                  <a:gd name="T17" fmla="*/ 1 h 53"/>
                  <a:gd name="T18" fmla="*/ 1 w 59"/>
                  <a:gd name="T19" fmla="*/ 1 h 53"/>
                  <a:gd name="T20" fmla="*/ 1 w 59"/>
                  <a:gd name="T21" fmla="*/ 1 h 53"/>
                  <a:gd name="T22" fmla="*/ 1 w 59"/>
                  <a:gd name="T23" fmla="*/ 1 h 53"/>
                  <a:gd name="T24" fmla="*/ 0 w 59"/>
                  <a:gd name="T25" fmla="*/ 0 h 53"/>
                  <a:gd name="T26" fmla="*/ 0 w 59"/>
                  <a:gd name="T27" fmla="*/ 0 h 53"/>
                  <a:gd name="T28" fmla="*/ 0 w 59"/>
                  <a:gd name="T29" fmla="*/ 0 h 53"/>
                  <a:gd name="T30" fmla="*/ 0 w 59"/>
                  <a:gd name="T31" fmla="*/ 0 h 53"/>
                  <a:gd name="T32" fmla="*/ 0 w 59"/>
                  <a:gd name="T33" fmla="*/ 0 h 5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9" h="53">
                    <a:moveTo>
                      <a:pt x="0" y="0"/>
                    </a:moveTo>
                    <a:lnTo>
                      <a:pt x="4" y="0"/>
                    </a:lnTo>
                    <a:lnTo>
                      <a:pt x="11" y="2"/>
                    </a:lnTo>
                    <a:lnTo>
                      <a:pt x="20" y="7"/>
                    </a:lnTo>
                    <a:lnTo>
                      <a:pt x="30" y="13"/>
                    </a:lnTo>
                    <a:lnTo>
                      <a:pt x="39" y="23"/>
                    </a:lnTo>
                    <a:lnTo>
                      <a:pt x="49" y="32"/>
                    </a:lnTo>
                    <a:lnTo>
                      <a:pt x="55" y="42"/>
                    </a:lnTo>
                    <a:lnTo>
                      <a:pt x="59" y="53"/>
                    </a:lnTo>
                    <a:lnTo>
                      <a:pt x="53" y="47"/>
                    </a:lnTo>
                    <a:lnTo>
                      <a:pt x="44" y="40"/>
                    </a:lnTo>
                    <a:lnTo>
                      <a:pt x="34" y="32"/>
                    </a:lnTo>
                    <a:lnTo>
                      <a:pt x="23" y="24"/>
                    </a:lnTo>
                    <a:lnTo>
                      <a:pt x="13" y="16"/>
                    </a:lnTo>
                    <a:lnTo>
                      <a:pt x="5" y="9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68" name="Freeform 126"/>
              <p:cNvSpPr/>
              <p:nvPr/>
            </p:nvSpPr>
            <p:spPr bwMode="auto">
              <a:xfrm>
                <a:off x="2748" y="309"/>
                <a:ext cx="21" cy="22"/>
              </a:xfrm>
              <a:custGeom>
                <a:avLst/>
                <a:gdLst>
                  <a:gd name="T0" fmla="*/ 0 w 43"/>
                  <a:gd name="T1" fmla="*/ 0 h 45"/>
                  <a:gd name="T2" fmla="*/ 0 w 43"/>
                  <a:gd name="T3" fmla="*/ 0 h 45"/>
                  <a:gd name="T4" fmla="*/ 0 w 43"/>
                  <a:gd name="T5" fmla="*/ 0 h 45"/>
                  <a:gd name="T6" fmla="*/ 0 w 43"/>
                  <a:gd name="T7" fmla="*/ 0 h 45"/>
                  <a:gd name="T8" fmla="*/ 0 w 43"/>
                  <a:gd name="T9" fmla="*/ 0 h 45"/>
                  <a:gd name="T10" fmla="*/ 0 w 43"/>
                  <a:gd name="T11" fmla="*/ 0 h 45"/>
                  <a:gd name="T12" fmla="*/ 1 w 43"/>
                  <a:gd name="T13" fmla="*/ 1 h 45"/>
                  <a:gd name="T14" fmla="*/ 1 w 43"/>
                  <a:gd name="T15" fmla="*/ 1 h 45"/>
                  <a:gd name="T16" fmla="*/ 1 w 43"/>
                  <a:gd name="T17" fmla="*/ 1 h 45"/>
                  <a:gd name="T18" fmla="*/ 1 w 43"/>
                  <a:gd name="T19" fmla="*/ 1 h 45"/>
                  <a:gd name="T20" fmla="*/ 1 w 43"/>
                  <a:gd name="T21" fmla="*/ 1 h 45"/>
                  <a:gd name="T22" fmla="*/ 0 w 43"/>
                  <a:gd name="T23" fmla="*/ 0 h 45"/>
                  <a:gd name="T24" fmla="*/ 0 w 43"/>
                  <a:gd name="T25" fmla="*/ 0 h 45"/>
                  <a:gd name="T26" fmla="*/ 0 w 43"/>
                  <a:gd name="T27" fmla="*/ 0 h 45"/>
                  <a:gd name="T28" fmla="*/ 0 w 43"/>
                  <a:gd name="T29" fmla="*/ 0 h 45"/>
                  <a:gd name="T30" fmla="*/ 0 w 43"/>
                  <a:gd name="T31" fmla="*/ 0 h 45"/>
                  <a:gd name="T32" fmla="*/ 0 w 43"/>
                  <a:gd name="T33" fmla="*/ 0 h 4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3" h="45">
                    <a:moveTo>
                      <a:pt x="0" y="0"/>
                    </a:moveTo>
                    <a:lnTo>
                      <a:pt x="3" y="0"/>
                    </a:lnTo>
                    <a:lnTo>
                      <a:pt x="9" y="2"/>
                    </a:lnTo>
                    <a:lnTo>
                      <a:pt x="16" y="8"/>
                    </a:lnTo>
                    <a:lnTo>
                      <a:pt x="24" y="16"/>
                    </a:lnTo>
                    <a:lnTo>
                      <a:pt x="31" y="24"/>
                    </a:lnTo>
                    <a:lnTo>
                      <a:pt x="38" y="32"/>
                    </a:lnTo>
                    <a:lnTo>
                      <a:pt x="41" y="39"/>
                    </a:lnTo>
                    <a:lnTo>
                      <a:pt x="43" y="45"/>
                    </a:lnTo>
                    <a:lnTo>
                      <a:pt x="38" y="40"/>
                    </a:lnTo>
                    <a:lnTo>
                      <a:pt x="32" y="34"/>
                    </a:lnTo>
                    <a:lnTo>
                      <a:pt x="25" y="29"/>
                    </a:lnTo>
                    <a:lnTo>
                      <a:pt x="18" y="22"/>
                    </a:lnTo>
                    <a:lnTo>
                      <a:pt x="12" y="15"/>
                    </a:lnTo>
                    <a:lnTo>
                      <a:pt x="6" y="9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69" name="Freeform 127"/>
              <p:cNvSpPr/>
              <p:nvPr/>
            </p:nvSpPr>
            <p:spPr bwMode="auto">
              <a:xfrm>
                <a:off x="2749" y="323"/>
                <a:ext cx="15" cy="16"/>
              </a:xfrm>
              <a:custGeom>
                <a:avLst/>
                <a:gdLst>
                  <a:gd name="T0" fmla="*/ 1 w 29"/>
                  <a:gd name="T1" fmla="*/ 0 h 31"/>
                  <a:gd name="T2" fmla="*/ 1 w 29"/>
                  <a:gd name="T3" fmla="*/ 1 h 31"/>
                  <a:gd name="T4" fmla="*/ 1 w 29"/>
                  <a:gd name="T5" fmla="*/ 1 h 31"/>
                  <a:gd name="T6" fmla="*/ 1 w 29"/>
                  <a:gd name="T7" fmla="*/ 1 h 31"/>
                  <a:gd name="T8" fmla="*/ 1 w 29"/>
                  <a:gd name="T9" fmla="*/ 1 h 31"/>
                  <a:gd name="T10" fmla="*/ 1 w 29"/>
                  <a:gd name="T11" fmla="*/ 1 h 31"/>
                  <a:gd name="T12" fmla="*/ 1 w 29"/>
                  <a:gd name="T13" fmla="*/ 1 h 31"/>
                  <a:gd name="T14" fmla="*/ 1 w 29"/>
                  <a:gd name="T15" fmla="*/ 1 h 31"/>
                  <a:gd name="T16" fmla="*/ 1 w 29"/>
                  <a:gd name="T17" fmla="*/ 1 h 31"/>
                  <a:gd name="T18" fmla="*/ 1 w 29"/>
                  <a:gd name="T19" fmla="*/ 1 h 31"/>
                  <a:gd name="T20" fmla="*/ 1 w 29"/>
                  <a:gd name="T21" fmla="*/ 1 h 31"/>
                  <a:gd name="T22" fmla="*/ 0 w 29"/>
                  <a:gd name="T23" fmla="*/ 1 h 31"/>
                  <a:gd name="T24" fmla="*/ 1 w 29"/>
                  <a:gd name="T25" fmla="*/ 0 h 3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31">
                    <a:moveTo>
                      <a:pt x="3" y="0"/>
                    </a:moveTo>
                    <a:lnTo>
                      <a:pt x="10" y="1"/>
                    </a:lnTo>
                    <a:lnTo>
                      <a:pt x="20" y="9"/>
                    </a:lnTo>
                    <a:lnTo>
                      <a:pt x="29" y="20"/>
                    </a:lnTo>
                    <a:lnTo>
                      <a:pt x="29" y="31"/>
                    </a:lnTo>
                    <a:lnTo>
                      <a:pt x="27" y="25"/>
                    </a:lnTo>
                    <a:lnTo>
                      <a:pt x="24" y="20"/>
                    </a:lnTo>
                    <a:lnTo>
                      <a:pt x="18" y="16"/>
                    </a:lnTo>
                    <a:lnTo>
                      <a:pt x="12" y="11"/>
                    </a:lnTo>
                    <a:lnTo>
                      <a:pt x="6" y="8"/>
                    </a:lnTo>
                    <a:lnTo>
                      <a:pt x="3" y="4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0" name="Freeform 128"/>
              <p:cNvSpPr/>
              <p:nvPr/>
            </p:nvSpPr>
            <p:spPr bwMode="auto">
              <a:xfrm>
                <a:off x="2761" y="201"/>
                <a:ext cx="19" cy="17"/>
              </a:xfrm>
              <a:custGeom>
                <a:avLst/>
                <a:gdLst>
                  <a:gd name="T0" fmla="*/ 2 w 37"/>
                  <a:gd name="T1" fmla="*/ 1 h 35"/>
                  <a:gd name="T2" fmla="*/ 2 w 37"/>
                  <a:gd name="T3" fmla="*/ 1 h 35"/>
                  <a:gd name="T4" fmla="*/ 1 w 37"/>
                  <a:gd name="T5" fmla="*/ 0 h 35"/>
                  <a:gd name="T6" fmla="*/ 1 w 37"/>
                  <a:gd name="T7" fmla="*/ 0 h 35"/>
                  <a:gd name="T8" fmla="*/ 1 w 37"/>
                  <a:gd name="T9" fmla="*/ 0 h 35"/>
                  <a:gd name="T10" fmla="*/ 1 w 37"/>
                  <a:gd name="T11" fmla="*/ 0 h 35"/>
                  <a:gd name="T12" fmla="*/ 1 w 37"/>
                  <a:gd name="T13" fmla="*/ 0 h 35"/>
                  <a:gd name="T14" fmla="*/ 0 w 37"/>
                  <a:gd name="T15" fmla="*/ 0 h 35"/>
                  <a:gd name="T16" fmla="*/ 1 w 37"/>
                  <a:gd name="T17" fmla="*/ 0 h 35"/>
                  <a:gd name="T18" fmla="*/ 1 w 37"/>
                  <a:gd name="T19" fmla="*/ 0 h 35"/>
                  <a:gd name="T20" fmla="*/ 1 w 37"/>
                  <a:gd name="T21" fmla="*/ 0 h 35"/>
                  <a:gd name="T22" fmla="*/ 1 w 37"/>
                  <a:gd name="T23" fmla="*/ 0 h 35"/>
                  <a:gd name="T24" fmla="*/ 1 w 37"/>
                  <a:gd name="T25" fmla="*/ 0 h 35"/>
                  <a:gd name="T26" fmla="*/ 1 w 37"/>
                  <a:gd name="T27" fmla="*/ 0 h 35"/>
                  <a:gd name="T28" fmla="*/ 1 w 37"/>
                  <a:gd name="T29" fmla="*/ 0 h 35"/>
                  <a:gd name="T30" fmla="*/ 2 w 37"/>
                  <a:gd name="T31" fmla="*/ 0 h 35"/>
                  <a:gd name="T32" fmla="*/ 2 w 37"/>
                  <a:gd name="T33" fmla="*/ 1 h 3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7" h="35">
                    <a:moveTo>
                      <a:pt x="37" y="35"/>
                    </a:moveTo>
                    <a:lnTo>
                      <a:pt x="34" y="33"/>
                    </a:lnTo>
                    <a:lnTo>
                      <a:pt x="28" y="29"/>
                    </a:lnTo>
                    <a:lnTo>
                      <a:pt x="22" y="24"/>
                    </a:lnTo>
                    <a:lnTo>
                      <a:pt x="15" y="20"/>
                    </a:lnTo>
                    <a:lnTo>
                      <a:pt x="8" y="14"/>
                    </a:lnTo>
                    <a:lnTo>
                      <a:pt x="2" y="10"/>
                    </a:lnTo>
                    <a:lnTo>
                      <a:pt x="0" y="5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10" y="3"/>
                    </a:lnTo>
                    <a:lnTo>
                      <a:pt x="15" y="7"/>
                    </a:lnTo>
                    <a:lnTo>
                      <a:pt x="20" y="13"/>
                    </a:lnTo>
                    <a:lnTo>
                      <a:pt x="25" y="19"/>
                    </a:lnTo>
                    <a:lnTo>
                      <a:pt x="30" y="26"/>
                    </a:lnTo>
                    <a:lnTo>
                      <a:pt x="34" y="31"/>
                    </a:lnTo>
                    <a:lnTo>
                      <a:pt x="37" y="3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1" name="Freeform 129"/>
              <p:cNvSpPr/>
              <p:nvPr/>
            </p:nvSpPr>
            <p:spPr bwMode="auto">
              <a:xfrm>
                <a:off x="2781" y="199"/>
                <a:ext cx="9" cy="20"/>
              </a:xfrm>
              <a:custGeom>
                <a:avLst/>
                <a:gdLst>
                  <a:gd name="T0" fmla="*/ 0 w 18"/>
                  <a:gd name="T1" fmla="*/ 2 h 40"/>
                  <a:gd name="T2" fmla="*/ 1 w 18"/>
                  <a:gd name="T3" fmla="*/ 2 h 40"/>
                  <a:gd name="T4" fmla="*/ 1 w 18"/>
                  <a:gd name="T5" fmla="*/ 1 h 40"/>
                  <a:gd name="T6" fmla="*/ 1 w 18"/>
                  <a:gd name="T7" fmla="*/ 1 h 40"/>
                  <a:gd name="T8" fmla="*/ 1 w 18"/>
                  <a:gd name="T9" fmla="*/ 0 h 40"/>
                  <a:gd name="T10" fmla="*/ 1 w 18"/>
                  <a:gd name="T11" fmla="*/ 1 h 40"/>
                  <a:gd name="T12" fmla="*/ 1 w 18"/>
                  <a:gd name="T13" fmla="*/ 1 h 40"/>
                  <a:gd name="T14" fmla="*/ 1 w 18"/>
                  <a:gd name="T15" fmla="*/ 1 h 40"/>
                  <a:gd name="T16" fmla="*/ 0 w 18"/>
                  <a:gd name="T17" fmla="*/ 2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40">
                    <a:moveTo>
                      <a:pt x="0" y="40"/>
                    </a:moveTo>
                    <a:lnTo>
                      <a:pt x="4" y="33"/>
                    </a:lnTo>
                    <a:lnTo>
                      <a:pt x="12" y="21"/>
                    </a:lnTo>
                    <a:lnTo>
                      <a:pt x="18" y="8"/>
                    </a:lnTo>
                    <a:lnTo>
                      <a:pt x="17" y="0"/>
                    </a:lnTo>
                    <a:lnTo>
                      <a:pt x="11" y="2"/>
                    </a:lnTo>
                    <a:lnTo>
                      <a:pt x="7" y="15"/>
                    </a:lnTo>
                    <a:lnTo>
                      <a:pt x="2" y="29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2" name="Freeform 130"/>
              <p:cNvSpPr/>
              <p:nvPr/>
            </p:nvSpPr>
            <p:spPr bwMode="auto">
              <a:xfrm>
                <a:off x="2774" y="192"/>
                <a:ext cx="5" cy="22"/>
              </a:xfrm>
              <a:custGeom>
                <a:avLst/>
                <a:gdLst>
                  <a:gd name="T0" fmla="*/ 1 w 10"/>
                  <a:gd name="T1" fmla="*/ 1 h 45"/>
                  <a:gd name="T2" fmla="*/ 1 w 10"/>
                  <a:gd name="T3" fmla="*/ 1 h 45"/>
                  <a:gd name="T4" fmla="*/ 1 w 10"/>
                  <a:gd name="T5" fmla="*/ 0 h 45"/>
                  <a:gd name="T6" fmla="*/ 1 w 10"/>
                  <a:gd name="T7" fmla="*/ 0 h 45"/>
                  <a:gd name="T8" fmla="*/ 1 w 10"/>
                  <a:gd name="T9" fmla="*/ 0 h 45"/>
                  <a:gd name="T10" fmla="*/ 0 w 10"/>
                  <a:gd name="T11" fmla="*/ 0 h 45"/>
                  <a:gd name="T12" fmla="*/ 1 w 10"/>
                  <a:gd name="T13" fmla="*/ 0 h 45"/>
                  <a:gd name="T14" fmla="*/ 1 w 10"/>
                  <a:gd name="T15" fmla="*/ 1 h 45"/>
                  <a:gd name="T16" fmla="*/ 1 w 10"/>
                  <a:gd name="T17" fmla="*/ 1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45">
                    <a:moveTo>
                      <a:pt x="10" y="45"/>
                    </a:moveTo>
                    <a:lnTo>
                      <a:pt x="9" y="36"/>
                    </a:lnTo>
                    <a:lnTo>
                      <a:pt x="10" y="21"/>
                    </a:lnTo>
                    <a:lnTo>
                      <a:pt x="8" y="7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2" y="18"/>
                    </a:lnTo>
                    <a:lnTo>
                      <a:pt x="7" y="35"/>
                    </a:lnTo>
                    <a:lnTo>
                      <a:pt x="10" y="4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3" name="Freeform 131"/>
              <p:cNvSpPr/>
              <p:nvPr/>
            </p:nvSpPr>
            <p:spPr bwMode="auto">
              <a:xfrm>
                <a:off x="2784" y="205"/>
                <a:ext cx="18" cy="20"/>
              </a:xfrm>
              <a:custGeom>
                <a:avLst/>
                <a:gdLst>
                  <a:gd name="T0" fmla="*/ 0 w 34"/>
                  <a:gd name="T1" fmla="*/ 2 h 40"/>
                  <a:gd name="T2" fmla="*/ 1 w 34"/>
                  <a:gd name="T3" fmla="*/ 2 h 40"/>
                  <a:gd name="T4" fmla="*/ 1 w 34"/>
                  <a:gd name="T5" fmla="*/ 1 h 40"/>
                  <a:gd name="T6" fmla="*/ 1 w 34"/>
                  <a:gd name="T7" fmla="*/ 1 h 40"/>
                  <a:gd name="T8" fmla="*/ 1 w 34"/>
                  <a:gd name="T9" fmla="*/ 1 h 40"/>
                  <a:gd name="T10" fmla="*/ 1 w 34"/>
                  <a:gd name="T11" fmla="*/ 1 h 40"/>
                  <a:gd name="T12" fmla="*/ 1 w 34"/>
                  <a:gd name="T13" fmla="*/ 1 h 40"/>
                  <a:gd name="T14" fmla="*/ 1 w 34"/>
                  <a:gd name="T15" fmla="*/ 0 h 40"/>
                  <a:gd name="T16" fmla="*/ 2 w 34"/>
                  <a:gd name="T17" fmla="*/ 1 h 40"/>
                  <a:gd name="T18" fmla="*/ 2 w 34"/>
                  <a:gd name="T19" fmla="*/ 1 h 40"/>
                  <a:gd name="T20" fmla="*/ 1 w 34"/>
                  <a:gd name="T21" fmla="*/ 1 h 40"/>
                  <a:gd name="T22" fmla="*/ 1 w 34"/>
                  <a:gd name="T23" fmla="*/ 1 h 40"/>
                  <a:gd name="T24" fmla="*/ 1 w 34"/>
                  <a:gd name="T25" fmla="*/ 1 h 40"/>
                  <a:gd name="T26" fmla="*/ 1 w 34"/>
                  <a:gd name="T27" fmla="*/ 1 h 40"/>
                  <a:gd name="T28" fmla="*/ 1 w 34"/>
                  <a:gd name="T29" fmla="*/ 1 h 40"/>
                  <a:gd name="T30" fmla="*/ 1 w 34"/>
                  <a:gd name="T31" fmla="*/ 2 h 40"/>
                  <a:gd name="T32" fmla="*/ 0 w 34"/>
                  <a:gd name="T33" fmla="*/ 2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40">
                    <a:moveTo>
                      <a:pt x="0" y="40"/>
                    </a:moveTo>
                    <a:lnTo>
                      <a:pt x="3" y="34"/>
                    </a:lnTo>
                    <a:lnTo>
                      <a:pt x="6" y="28"/>
                    </a:lnTo>
                    <a:lnTo>
                      <a:pt x="11" y="20"/>
                    </a:lnTo>
                    <a:lnTo>
                      <a:pt x="17" y="13"/>
                    </a:lnTo>
                    <a:lnTo>
                      <a:pt x="23" y="6"/>
                    </a:lnTo>
                    <a:lnTo>
                      <a:pt x="27" y="2"/>
                    </a:lnTo>
                    <a:lnTo>
                      <a:pt x="31" y="0"/>
                    </a:lnTo>
                    <a:lnTo>
                      <a:pt x="34" y="1"/>
                    </a:lnTo>
                    <a:lnTo>
                      <a:pt x="34" y="4"/>
                    </a:lnTo>
                    <a:lnTo>
                      <a:pt x="32" y="9"/>
                    </a:lnTo>
                    <a:lnTo>
                      <a:pt x="27" y="14"/>
                    </a:lnTo>
                    <a:lnTo>
                      <a:pt x="20" y="20"/>
                    </a:lnTo>
                    <a:lnTo>
                      <a:pt x="15" y="27"/>
                    </a:lnTo>
                    <a:lnTo>
                      <a:pt x="8" y="32"/>
                    </a:lnTo>
                    <a:lnTo>
                      <a:pt x="3" y="36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4" name="Freeform 132"/>
              <p:cNvSpPr/>
              <p:nvPr/>
            </p:nvSpPr>
            <p:spPr bwMode="auto">
              <a:xfrm>
                <a:off x="2768" y="329"/>
                <a:ext cx="28" cy="6"/>
              </a:xfrm>
              <a:custGeom>
                <a:avLst/>
                <a:gdLst>
                  <a:gd name="T0" fmla="*/ 0 w 57"/>
                  <a:gd name="T1" fmla="*/ 0 h 13"/>
                  <a:gd name="T2" fmla="*/ 0 w 57"/>
                  <a:gd name="T3" fmla="*/ 0 h 13"/>
                  <a:gd name="T4" fmla="*/ 0 w 57"/>
                  <a:gd name="T5" fmla="*/ 0 h 13"/>
                  <a:gd name="T6" fmla="*/ 0 w 57"/>
                  <a:gd name="T7" fmla="*/ 0 h 13"/>
                  <a:gd name="T8" fmla="*/ 1 w 57"/>
                  <a:gd name="T9" fmla="*/ 0 h 13"/>
                  <a:gd name="T10" fmla="*/ 1 w 57"/>
                  <a:gd name="T11" fmla="*/ 0 h 13"/>
                  <a:gd name="T12" fmla="*/ 1 w 57"/>
                  <a:gd name="T13" fmla="*/ 0 h 13"/>
                  <a:gd name="T14" fmla="*/ 1 w 57"/>
                  <a:gd name="T15" fmla="*/ 0 h 13"/>
                  <a:gd name="T16" fmla="*/ 1 w 57"/>
                  <a:gd name="T17" fmla="*/ 0 h 13"/>
                  <a:gd name="T18" fmla="*/ 1 w 57"/>
                  <a:gd name="T19" fmla="*/ 0 h 13"/>
                  <a:gd name="T20" fmla="*/ 1 w 57"/>
                  <a:gd name="T21" fmla="*/ 0 h 13"/>
                  <a:gd name="T22" fmla="*/ 1 w 57"/>
                  <a:gd name="T23" fmla="*/ 0 h 13"/>
                  <a:gd name="T24" fmla="*/ 1 w 57"/>
                  <a:gd name="T25" fmla="*/ 0 h 13"/>
                  <a:gd name="T26" fmla="*/ 0 w 57"/>
                  <a:gd name="T27" fmla="*/ 0 h 13"/>
                  <a:gd name="T28" fmla="*/ 0 w 57"/>
                  <a:gd name="T29" fmla="*/ 0 h 13"/>
                  <a:gd name="T30" fmla="*/ 0 w 57"/>
                  <a:gd name="T31" fmla="*/ 0 h 13"/>
                  <a:gd name="T32" fmla="*/ 0 w 57"/>
                  <a:gd name="T33" fmla="*/ 0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7" h="13">
                    <a:moveTo>
                      <a:pt x="0" y="1"/>
                    </a:moveTo>
                    <a:lnTo>
                      <a:pt x="7" y="1"/>
                    </a:lnTo>
                    <a:lnTo>
                      <a:pt x="15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42" y="0"/>
                    </a:lnTo>
                    <a:lnTo>
                      <a:pt x="50" y="3"/>
                    </a:lnTo>
                    <a:lnTo>
                      <a:pt x="54" y="5"/>
                    </a:lnTo>
                    <a:lnTo>
                      <a:pt x="57" y="8"/>
                    </a:lnTo>
                    <a:lnTo>
                      <a:pt x="56" y="12"/>
                    </a:lnTo>
                    <a:lnTo>
                      <a:pt x="50" y="13"/>
                    </a:lnTo>
                    <a:lnTo>
                      <a:pt x="43" y="12"/>
                    </a:lnTo>
                    <a:lnTo>
                      <a:pt x="34" y="9"/>
                    </a:lnTo>
                    <a:lnTo>
                      <a:pt x="25" y="7"/>
                    </a:lnTo>
                    <a:lnTo>
                      <a:pt x="15" y="5"/>
                    </a:lnTo>
                    <a:lnTo>
                      <a:pt x="7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5" name="Freeform 133"/>
              <p:cNvSpPr/>
              <p:nvPr/>
            </p:nvSpPr>
            <p:spPr bwMode="auto">
              <a:xfrm>
                <a:off x="2763" y="337"/>
                <a:ext cx="28" cy="9"/>
              </a:xfrm>
              <a:custGeom>
                <a:avLst/>
                <a:gdLst>
                  <a:gd name="T0" fmla="*/ 0 w 55"/>
                  <a:gd name="T1" fmla="*/ 0 h 20"/>
                  <a:gd name="T2" fmla="*/ 1 w 55"/>
                  <a:gd name="T3" fmla="*/ 0 h 20"/>
                  <a:gd name="T4" fmla="*/ 1 w 55"/>
                  <a:gd name="T5" fmla="*/ 0 h 20"/>
                  <a:gd name="T6" fmla="*/ 1 w 55"/>
                  <a:gd name="T7" fmla="*/ 0 h 20"/>
                  <a:gd name="T8" fmla="*/ 1 w 55"/>
                  <a:gd name="T9" fmla="*/ 0 h 20"/>
                  <a:gd name="T10" fmla="*/ 2 w 55"/>
                  <a:gd name="T11" fmla="*/ 0 h 20"/>
                  <a:gd name="T12" fmla="*/ 2 w 55"/>
                  <a:gd name="T13" fmla="*/ 0 h 20"/>
                  <a:gd name="T14" fmla="*/ 2 w 55"/>
                  <a:gd name="T15" fmla="*/ 0 h 20"/>
                  <a:gd name="T16" fmla="*/ 2 w 55"/>
                  <a:gd name="T17" fmla="*/ 0 h 20"/>
                  <a:gd name="T18" fmla="*/ 2 w 55"/>
                  <a:gd name="T19" fmla="*/ 0 h 20"/>
                  <a:gd name="T20" fmla="*/ 2 w 55"/>
                  <a:gd name="T21" fmla="*/ 0 h 20"/>
                  <a:gd name="T22" fmla="*/ 2 w 55"/>
                  <a:gd name="T23" fmla="*/ 0 h 20"/>
                  <a:gd name="T24" fmla="*/ 1 w 55"/>
                  <a:gd name="T25" fmla="*/ 0 h 20"/>
                  <a:gd name="T26" fmla="*/ 1 w 55"/>
                  <a:gd name="T27" fmla="*/ 0 h 20"/>
                  <a:gd name="T28" fmla="*/ 1 w 55"/>
                  <a:gd name="T29" fmla="*/ 0 h 20"/>
                  <a:gd name="T30" fmla="*/ 1 w 55"/>
                  <a:gd name="T31" fmla="*/ 0 h 20"/>
                  <a:gd name="T32" fmla="*/ 0 w 55"/>
                  <a:gd name="T33" fmla="*/ 0 h 2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5" h="20">
                    <a:moveTo>
                      <a:pt x="0" y="0"/>
                    </a:moveTo>
                    <a:lnTo>
                      <a:pt x="6" y="0"/>
                    </a:lnTo>
                    <a:lnTo>
                      <a:pt x="14" y="1"/>
                    </a:lnTo>
                    <a:lnTo>
                      <a:pt x="22" y="3"/>
                    </a:lnTo>
                    <a:lnTo>
                      <a:pt x="31" y="5"/>
                    </a:lnTo>
                    <a:lnTo>
                      <a:pt x="40" y="7"/>
                    </a:lnTo>
                    <a:lnTo>
                      <a:pt x="47" y="9"/>
                    </a:lnTo>
                    <a:lnTo>
                      <a:pt x="53" y="13"/>
                    </a:lnTo>
                    <a:lnTo>
                      <a:pt x="55" y="18"/>
                    </a:lnTo>
                    <a:lnTo>
                      <a:pt x="53" y="20"/>
                    </a:lnTo>
                    <a:lnTo>
                      <a:pt x="48" y="20"/>
                    </a:lnTo>
                    <a:lnTo>
                      <a:pt x="40" y="18"/>
                    </a:lnTo>
                    <a:lnTo>
                      <a:pt x="31" y="14"/>
                    </a:lnTo>
                    <a:lnTo>
                      <a:pt x="21" y="11"/>
                    </a:lnTo>
                    <a:lnTo>
                      <a:pt x="12" y="6"/>
                    </a:lnTo>
                    <a:lnTo>
                      <a:pt x="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6" name="Freeform 134"/>
              <p:cNvSpPr/>
              <p:nvPr/>
            </p:nvSpPr>
            <p:spPr bwMode="auto">
              <a:xfrm>
                <a:off x="2777" y="315"/>
                <a:ext cx="27" cy="6"/>
              </a:xfrm>
              <a:custGeom>
                <a:avLst/>
                <a:gdLst>
                  <a:gd name="T0" fmla="*/ 0 w 54"/>
                  <a:gd name="T1" fmla="*/ 0 h 13"/>
                  <a:gd name="T2" fmla="*/ 1 w 54"/>
                  <a:gd name="T3" fmla="*/ 0 h 13"/>
                  <a:gd name="T4" fmla="*/ 1 w 54"/>
                  <a:gd name="T5" fmla="*/ 0 h 13"/>
                  <a:gd name="T6" fmla="*/ 1 w 54"/>
                  <a:gd name="T7" fmla="*/ 0 h 13"/>
                  <a:gd name="T8" fmla="*/ 1 w 54"/>
                  <a:gd name="T9" fmla="*/ 0 h 13"/>
                  <a:gd name="T10" fmla="*/ 2 w 54"/>
                  <a:gd name="T11" fmla="*/ 0 h 13"/>
                  <a:gd name="T12" fmla="*/ 2 w 54"/>
                  <a:gd name="T13" fmla="*/ 0 h 13"/>
                  <a:gd name="T14" fmla="*/ 2 w 54"/>
                  <a:gd name="T15" fmla="*/ 0 h 13"/>
                  <a:gd name="T16" fmla="*/ 2 w 54"/>
                  <a:gd name="T17" fmla="*/ 0 h 13"/>
                  <a:gd name="T18" fmla="*/ 2 w 54"/>
                  <a:gd name="T19" fmla="*/ 0 h 13"/>
                  <a:gd name="T20" fmla="*/ 2 w 54"/>
                  <a:gd name="T21" fmla="*/ 0 h 13"/>
                  <a:gd name="T22" fmla="*/ 2 w 54"/>
                  <a:gd name="T23" fmla="*/ 0 h 13"/>
                  <a:gd name="T24" fmla="*/ 2 w 54"/>
                  <a:gd name="T25" fmla="*/ 0 h 13"/>
                  <a:gd name="T26" fmla="*/ 1 w 54"/>
                  <a:gd name="T27" fmla="*/ 0 h 13"/>
                  <a:gd name="T28" fmla="*/ 1 w 54"/>
                  <a:gd name="T29" fmla="*/ 0 h 13"/>
                  <a:gd name="T30" fmla="*/ 1 w 54"/>
                  <a:gd name="T31" fmla="*/ 0 h 13"/>
                  <a:gd name="T32" fmla="*/ 0 w 54"/>
                  <a:gd name="T33" fmla="*/ 0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13">
                    <a:moveTo>
                      <a:pt x="0" y="7"/>
                    </a:moveTo>
                    <a:lnTo>
                      <a:pt x="2" y="5"/>
                    </a:lnTo>
                    <a:lnTo>
                      <a:pt x="8" y="3"/>
                    </a:lnTo>
                    <a:lnTo>
                      <a:pt x="16" y="2"/>
                    </a:lnTo>
                    <a:lnTo>
                      <a:pt x="25" y="0"/>
                    </a:lnTo>
                    <a:lnTo>
                      <a:pt x="34" y="2"/>
                    </a:lnTo>
                    <a:lnTo>
                      <a:pt x="44" y="3"/>
                    </a:lnTo>
                    <a:lnTo>
                      <a:pt x="50" y="5"/>
                    </a:lnTo>
                    <a:lnTo>
                      <a:pt x="54" y="8"/>
                    </a:lnTo>
                    <a:lnTo>
                      <a:pt x="54" y="12"/>
                    </a:lnTo>
                    <a:lnTo>
                      <a:pt x="50" y="13"/>
                    </a:lnTo>
                    <a:lnTo>
                      <a:pt x="44" y="13"/>
                    </a:lnTo>
                    <a:lnTo>
                      <a:pt x="34" y="11"/>
                    </a:lnTo>
                    <a:lnTo>
                      <a:pt x="25" y="10"/>
                    </a:lnTo>
                    <a:lnTo>
                      <a:pt x="16" y="8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7" name="Freeform 135"/>
              <p:cNvSpPr/>
              <p:nvPr/>
            </p:nvSpPr>
            <p:spPr bwMode="auto">
              <a:xfrm>
                <a:off x="2780" y="299"/>
                <a:ext cx="32" cy="8"/>
              </a:xfrm>
              <a:custGeom>
                <a:avLst/>
                <a:gdLst>
                  <a:gd name="T0" fmla="*/ 0 w 63"/>
                  <a:gd name="T1" fmla="*/ 0 h 17"/>
                  <a:gd name="T2" fmla="*/ 1 w 63"/>
                  <a:gd name="T3" fmla="*/ 0 h 17"/>
                  <a:gd name="T4" fmla="*/ 1 w 63"/>
                  <a:gd name="T5" fmla="*/ 0 h 17"/>
                  <a:gd name="T6" fmla="*/ 1 w 63"/>
                  <a:gd name="T7" fmla="*/ 0 h 17"/>
                  <a:gd name="T8" fmla="*/ 2 w 63"/>
                  <a:gd name="T9" fmla="*/ 0 h 17"/>
                  <a:gd name="T10" fmla="*/ 2 w 63"/>
                  <a:gd name="T11" fmla="*/ 0 h 17"/>
                  <a:gd name="T12" fmla="*/ 2 w 63"/>
                  <a:gd name="T13" fmla="*/ 0 h 17"/>
                  <a:gd name="T14" fmla="*/ 2 w 63"/>
                  <a:gd name="T15" fmla="*/ 0 h 17"/>
                  <a:gd name="T16" fmla="*/ 2 w 63"/>
                  <a:gd name="T17" fmla="*/ 0 h 17"/>
                  <a:gd name="T18" fmla="*/ 2 w 63"/>
                  <a:gd name="T19" fmla="*/ 0 h 17"/>
                  <a:gd name="T20" fmla="*/ 2 w 63"/>
                  <a:gd name="T21" fmla="*/ 0 h 17"/>
                  <a:gd name="T22" fmla="*/ 2 w 63"/>
                  <a:gd name="T23" fmla="*/ 0 h 17"/>
                  <a:gd name="T24" fmla="*/ 2 w 63"/>
                  <a:gd name="T25" fmla="*/ 0 h 17"/>
                  <a:gd name="T26" fmla="*/ 1 w 63"/>
                  <a:gd name="T27" fmla="*/ 0 h 17"/>
                  <a:gd name="T28" fmla="*/ 1 w 63"/>
                  <a:gd name="T29" fmla="*/ 0 h 17"/>
                  <a:gd name="T30" fmla="*/ 1 w 63"/>
                  <a:gd name="T31" fmla="*/ 0 h 17"/>
                  <a:gd name="T32" fmla="*/ 0 w 63"/>
                  <a:gd name="T33" fmla="*/ 0 h 1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7" y="14"/>
                    </a:lnTo>
                    <a:lnTo>
                      <a:pt x="16" y="9"/>
                    </a:lnTo>
                    <a:lnTo>
                      <a:pt x="26" y="6"/>
                    </a:lnTo>
                    <a:lnTo>
                      <a:pt x="37" y="2"/>
                    </a:lnTo>
                    <a:lnTo>
                      <a:pt x="46" y="1"/>
                    </a:lnTo>
                    <a:lnTo>
                      <a:pt x="54" y="0"/>
                    </a:lnTo>
                    <a:lnTo>
                      <a:pt x="61" y="1"/>
                    </a:lnTo>
                    <a:lnTo>
                      <a:pt x="63" y="5"/>
                    </a:lnTo>
                    <a:lnTo>
                      <a:pt x="62" y="8"/>
                    </a:lnTo>
                    <a:lnTo>
                      <a:pt x="56" y="12"/>
                    </a:lnTo>
                    <a:lnTo>
                      <a:pt x="48" y="13"/>
                    </a:lnTo>
                    <a:lnTo>
                      <a:pt x="38" y="14"/>
                    </a:lnTo>
                    <a:lnTo>
                      <a:pt x="26" y="15"/>
                    </a:lnTo>
                    <a:lnTo>
                      <a:pt x="16" y="15"/>
                    </a:lnTo>
                    <a:lnTo>
                      <a:pt x="7" y="16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8" name="Freeform 136"/>
              <p:cNvSpPr/>
              <p:nvPr/>
            </p:nvSpPr>
            <p:spPr bwMode="auto">
              <a:xfrm>
                <a:off x="2786" y="283"/>
                <a:ext cx="35" cy="10"/>
              </a:xfrm>
              <a:custGeom>
                <a:avLst/>
                <a:gdLst>
                  <a:gd name="T0" fmla="*/ 0 w 69"/>
                  <a:gd name="T1" fmla="*/ 1 h 20"/>
                  <a:gd name="T2" fmla="*/ 1 w 69"/>
                  <a:gd name="T3" fmla="*/ 1 h 20"/>
                  <a:gd name="T4" fmla="*/ 1 w 69"/>
                  <a:gd name="T5" fmla="*/ 1 h 20"/>
                  <a:gd name="T6" fmla="*/ 1 w 69"/>
                  <a:gd name="T7" fmla="*/ 1 h 20"/>
                  <a:gd name="T8" fmla="*/ 2 w 69"/>
                  <a:gd name="T9" fmla="*/ 1 h 20"/>
                  <a:gd name="T10" fmla="*/ 2 w 69"/>
                  <a:gd name="T11" fmla="*/ 1 h 20"/>
                  <a:gd name="T12" fmla="*/ 2 w 69"/>
                  <a:gd name="T13" fmla="*/ 0 h 20"/>
                  <a:gd name="T14" fmla="*/ 3 w 69"/>
                  <a:gd name="T15" fmla="*/ 0 h 20"/>
                  <a:gd name="T16" fmla="*/ 3 w 69"/>
                  <a:gd name="T17" fmla="*/ 1 h 20"/>
                  <a:gd name="T18" fmla="*/ 3 w 69"/>
                  <a:gd name="T19" fmla="*/ 1 h 20"/>
                  <a:gd name="T20" fmla="*/ 2 w 69"/>
                  <a:gd name="T21" fmla="*/ 1 h 20"/>
                  <a:gd name="T22" fmla="*/ 2 w 69"/>
                  <a:gd name="T23" fmla="*/ 1 h 20"/>
                  <a:gd name="T24" fmla="*/ 2 w 69"/>
                  <a:gd name="T25" fmla="*/ 1 h 20"/>
                  <a:gd name="T26" fmla="*/ 1 w 69"/>
                  <a:gd name="T27" fmla="*/ 1 h 20"/>
                  <a:gd name="T28" fmla="*/ 1 w 69"/>
                  <a:gd name="T29" fmla="*/ 1 h 20"/>
                  <a:gd name="T30" fmla="*/ 1 w 69"/>
                  <a:gd name="T31" fmla="*/ 1 h 20"/>
                  <a:gd name="T32" fmla="*/ 0 w 69"/>
                  <a:gd name="T33" fmla="*/ 1 h 2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9" h="20">
                    <a:moveTo>
                      <a:pt x="0" y="20"/>
                    </a:moveTo>
                    <a:lnTo>
                      <a:pt x="6" y="17"/>
                    </a:lnTo>
                    <a:lnTo>
                      <a:pt x="16" y="13"/>
                    </a:lnTo>
                    <a:lnTo>
                      <a:pt x="28" y="8"/>
                    </a:lnTo>
                    <a:lnTo>
                      <a:pt x="39" y="5"/>
                    </a:lnTo>
                    <a:lnTo>
                      <a:pt x="51" y="1"/>
                    </a:lnTo>
                    <a:lnTo>
                      <a:pt x="60" y="0"/>
                    </a:lnTo>
                    <a:lnTo>
                      <a:pt x="67" y="0"/>
                    </a:lnTo>
                    <a:lnTo>
                      <a:pt x="69" y="4"/>
                    </a:lnTo>
                    <a:lnTo>
                      <a:pt x="66" y="8"/>
                    </a:lnTo>
                    <a:lnTo>
                      <a:pt x="59" y="12"/>
                    </a:lnTo>
                    <a:lnTo>
                      <a:pt x="49" y="14"/>
                    </a:lnTo>
                    <a:lnTo>
                      <a:pt x="37" y="16"/>
                    </a:lnTo>
                    <a:lnTo>
                      <a:pt x="26" y="17"/>
                    </a:lnTo>
                    <a:lnTo>
                      <a:pt x="14" y="18"/>
                    </a:lnTo>
                    <a:lnTo>
                      <a:pt x="6" y="18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9" name="Freeform 137"/>
              <p:cNvSpPr/>
              <p:nvPr/>
            </p:nvSpPr>
            <p:spPr bwMode="auto">
              <a:xfrm>
                <a:off x="2787" y="249"/>
                <a:ext cx="37" cy="18"/>
              </a:xfrm>
              <a:custGeom>
                <a:avLst/>
                <a:gdLst>
                  <a:gd name="T0" fmla="*/ 0 w 74"/>
                  <a:gd name="T1" fmla="*/ 2 h 36"/>
                  <a:gd name="T2" fmla="*/ 1 w 74"/>
                  <a:gd name="T3" fmla="*/ 1 h 36"/>
                  <a:gd name="T4" fmla="*/ 1 w 74"/>
                  <a:gd name="T5" fmla="*/ 1 h 36"/>
                  <a:gd name="T6" fmla="*/ 1 w 74"/>
                  <a:gd name="T7" fmla="*/ 1 h 36"/>
                  <a:gd name="T8" fmla="*/ 2 w 74"/>
                  <a:gd name="T9" fmla="*/ 1 h 36"/>
                  <a:gd name="T10" fmla="*/ 2 w 74"/>
                  <a:gd name="T11" fmla="*/ 1 h 36"/>
                  <a:gd name="T12" fmla="*/ 2 w 74"/>
                  <a:gd name="T13" fmla="*/ 1 h 36"/>
                  <a:gd name="T14" fmla="*/ 3 w 74"/>
                  <a:gd name="T15" fmla="*/ 0 h 36"/>
                  <a:gd name="T16" fmla="*/ 3 w 74"/>
                  <a:gd name="T17" fmla="*/ 1 h 36"/>
                  <a:gd name="T18" fmla="*/ 3 w 74"/>
                  <a:gd name="T19" fmla="*/ 1 h 36"/>
                  <a:gd name="T20" fmla="*/ 3 w 74"/>
                  <a:gd name="T21" fmla="*/ 1 h 36"/>
                  <a:gd name="T22" fmla="*/ 2 w 74"/>
                  <a:gd name="T23" fmla="*/ 1 h 36"/>
                  <a:gd name="T24" fmla="*/ 2 w 74"/>
                  <a:gd name="T25" fmla="*/ 1 h 36"/>
                  <a:gd name="T26" fmla="*/ 1 w 74"/>
                  <a:gd name="T27" fmla="*/ 1 h 36"/>
                  <a:gd name="T28" fmla="*/ 1 w 74"/>
                  <a:gd name="T29" fmla="*/ 1 h 36"/>
                  <a:gd name="T30" fmla="*/ 1 w 74"/>
                  <a:gd name="T31" fmla="*/ 1 h 36"/>
                  <a:gd name="T32" fmla="*/ 0 w 74"/>
                  <a:gd name="T33" fmla="*/ 2 h 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4" h="36">
                    <a:moveTo>
                      <a:pt x="0" y="36"/>
                    </a:moveTo>
                    <a:lnTo>
                      <a:pt x="7" y="30"/>
                    </a:lnTo>
                    <a:lnTo>
                      <a:pt x="18" y="23"/>
                    </a:lnTo>
                    <a:lnTo>
                      <a:pt x="28" y="16"/>
                    </a:lnTo>
                    <a:lnTo>
                      <a:pt x="41" y="9"/>
                    </a:lnTo>
                    <a:lnTo>
                      <a:pt x="52" y="5"/>
                    </a:lnTo>
                    <a:lnTo>
                      <a:pt x="63" y="1"/>
                    </a:lnTo>
                    <a:lnTo>
                      <a:pt x="71" y="0"/>
                    </a:lnTo>
                    <a:lnTo>
                      <a:pt x="74" y="2"/>
                    </a:lnTo>
                    <a:lnTo>
                      <a:pt x="73" y="6"/>
                    </a:lnTo>
                    <a:lnTo>
                      <a:pt x="66" y="10"/>
                    </a:lnTo>
                    <a:lnTo>
                      <a:pt x="54" y="15"/>
                    </a:lnTo>
                    <a:lnTo>
                      <a:pt x="42" y="19"/>
                    </a:lnTo>
                    <a:lnTo>
                      <a:pt x="28" y="23"/>
                    </a:lnTo>
                    <a:lnTo>
                      <a:pt x="15" y="28"/>
                    </a:lnTo>
                    <a:lnTo>
                      <a:pt x="6" y="32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80" name="Freeform 138"/>
              <p:cNvSpPr/>
              <p:nvPr/>
            </p:nvSpPr>
            <p:spPr bwMode="auto">
              <a:xfrm>
                <a:off x="2784" y="216"/>
                <a:ext cx="35" cy="22"/>
              </a:xfrm>
              <a:custGeom>
                <a:avLst/>
                <a:gdLst>
                  <a:gd name="T0" fmla="*/ 0 w 68"/>
                  <a:gd name="T1" fmla="*/ 2 h 43"/>
                  <a:gd name="T2" fmla="*/ 1 w 68"/>
                  <a:gd name="T3" fmla="*/ 2 h 43"/>
                  <a:gd name="T4" fmla="*/ 1 w 68"/>
                  <a:gd name="T5" fmla="*/ 1 h 43"/>
                  <a:gd name="T6" fmla="*/ 1 w 68"/>
                  <a:gd name="T7" fmla="*/ 1 h 43"/>
                  <a:gd name="T8" fmla="*/ 2 w 68"/>
                  <a:gd name="T9" fmla="*/ 1 h 43"/>
                  <a:gd name="T10" fmla="*/ 2 w 68"/>
                  <a:gd name="T11" fmla="*/ 1 h 43"/>
                  <a:gd name="T12" fmla="*/ 2 w 68"/>
                  <a:gd name="T13" fmla="*/ 1 h 43"/>
                  <a:gd name="T14" fmla="*/ 2 w 68"/>
                  <a:gd name="T15" fmla="*/ 0 h 43"/>
                  <a:gd name="T16" fmla="*/ 3 w 68"/>
                  <a:gd name="T17" fmla="*/ 1 h 43"/>
                  <a:gd name="T18" fmla="*/ 3 w 68"/>
                  <a:gd name="T19" fmla="*/ 1 h 43"/>
                  <a:gd name="T20" fmla="*/ 2 w 68"/>
                  <a:gd name="T21" fmla="*/ 1 h 43"/>
                  <a:gd name="T22" fmla="*/ 2 w 68"/>
                  <a:gd name="T23" fmla="*/ 1 h 43"/>
                  <a:gd name="T24" fmla="*/ 2 w 68"/>
                  <a:gd name="T25" fmla="*/ 1 h 43"/>
                  <a:gd name="T26" fmla="*/ 1 w 68"/>
                  <a:gd name="T27" fmla="*/ 1 h 43"/>
                  <a:gd name="T28" fmla="*/ 1 w 68"/>
                  <a:gd name="T29" fmla="*/ 2 h 43"/>
                  <a:gd name="T30" fmla="*/ 1 w 68"/>
                  <a:gd name="T31" fmla="*/ 2 h 43"/>
                  <a:gd name="T32" fmla="*/ 0 w 68"/>
                  <a:gd name="T33" fmla="*/ 2 h 4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8" h="43">
                    <a:moveTo>
                      <a:pt x="0" y="43"/>
                    </a:moveTo>
                    <a:lnTo>
                      <a:pt x="5" y="38"/>
                    </a:lnTo>
                    <a:lnTo>
                      <a:pt x="14" y="30"/>
                    </a:lnTo>
                    <a:lnTo>
                      <a:pt x="24" y="22"/>
                    </a:lnTo>
                    <a:lnTo>
                      <a:pt x="35" y="14"/>
                    </a:lnTo>
                    <a:lnTo>
                      <a:pt x="47" y="7"/>
                    </a:lnTo>
                    <a:lnTo>
                      <a:pt x="56" y="3"/>
                    </a:lnTo>
                    <a:lnTo>
                      <a:pt x="64" y="0"/>
                    </a:lnTo>
                    <a:lnTo>
                      <a:pt x="68" y="3"/>
                    </a:lnTo>
                    <a:lnTo>
                      <a:pt x="67" y="7"/>
                    </a:lnTo>
                    <a:lnTo>
                      <a:pt x="60" y="13"/>
                    </a:lnTo>
                    <a:lnTo>
                      <a:pt x="50" y="19"/>
                    </a:lnTo>
                    <a:lnTo>
                      <a:pt x="38" y="25"/>
                    </a:lnTo>
                    <a:lnTo>
                      <a:pt x="25" y="30"/>
                    </a:lnTo>
                    <a:lnTo>
                      <a:pt x="14" y="36"/>
                    </a:lnTo>
                    <a:lnTo>
                      <a:pt x="4" y="40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81" name="Freeform 139"/>
              <p:cNvSpPr/>
              <p:nvPr/>
            </p:nvSpPr>
            <p:spPr bwMode="auto">
              <a:xfrm>
                <a:off x="2788" y="262"/>
                <a:ext cx="31" cy="18"/>
              </a:xfrm>
              <a:custGeom>
                <a:avLst/>
                <a:gdLst>
                  <a:gd name="T0" fmla="*/ 0 w 62"/>
                  <a:gd name="T1" fmla="*/ 2 h 35"/>
                  <a:gd name="T2" fmla="*/ 1 w 62"/>
                  <a:gd name="T3" fmla="*/ 1 h 35"/>
                  <a:gd name="T4" fmla="*/ 1 w 62"/>
                  <a:gd name="T5" fmla="*/ 1 h 35"/>
                  <a:gd name="T6" fmla="*/ 1 w 62"/>
                  <a:gd name="T7" fmla="*/ 1 h 35"/>
                  <a:gd name="T8" fmla="*/ 2 w 62"/>
                  <a:gd name="T9" fmla="*/ 1 h 35"/>
                  <a:gd name="T10" fmla="*/ 2 w 62"/>
                  <a:gd name="T11" fmla="*/ 1 h 35"/>
                  <a:gd name="T12" fmla="*/ 2 w 62"/>
                  <a:gd name="T13" fmla="*/ 1 h 35"/>
                  <a:gd name="T14" fmla="*/ 2 w 62"/>
                  <a:gd name="T15" fmla="*/ 0 h 35"/>
                  <a:gd name="T16" fmla="*/ 2 w 62"/>
                  <a:gd name="T17" fmla="*/ 1 h 35"/>
                  <a:gd name="T18" fmla="*/ 2 w 62"/>
                  <a:gd name="T19" fmla="*/ 1 h 35"/>
                  <a:gd name="T20" fmla="*/ 2 w 62"/>
                  <a:gd name="T21" fmla="*/ 1 h 35"/>
                  <a:gd name="T22" fmla="*/ 2 w 62"/>
                  <a:gd name="T23" fmla="*/ 1 h 35"/>
                  <a:gd name="T24" fmla="*/ 2 w 62"/>
                  <a:gd name="T25" fmla="*/ 1 h 35"/>
                  <a:gd name="T26" fmla="*/ 1 w 62"/>
                  <a:gd name="T27" fmla="*/ 1 h 35"/>
                  <a:gd name="T28" fmla="*/ 1 w 62"/>
                  <a:gd name="T29" fmla="*/ 1 h 35"/>
                  <a:gd name="T30" fmla="*/ 1 w 62"/>
                  <a:gd name="T31" fmla="*/ 2 h 35"/>
                  <a:gd name="T32" fmla="*/ 0 w 62"/>
                  <a:gd name="T33" fmla="*/ 2 h 3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2" h="35">
                    <a:moveTo>
                      <a:pt x="0" y="35"/>
                    </a:moveTo>
                    <a:lnTo>
                      <a:pt x="5" y="31"/>
                    </a:lnTo>
                    <a:lnTo>
                      <a:pt x="13" y="25"/>
                    </a:lnTo>
                    <a:lnTo>
                      <a:pt x="24" y="17"/>
                    </a:lnTo>
                    <a:lnTo>
                      <a:pt x="34" y="10"/>
                    </a:lnTo>
                    <a:lnTo>
                      <a:pt x="45" y="4"/>
                    </a:lnTo>
                    <a:lnTo>
                      <a:pt x="53" y="1"/>
                    </a:lnTo>
                    <a:lnTo>
                      <a:pt x="60" y="0"/>
                    </a:lnTo>
                    <a:lnTo>
                      <a:pt x="62" y="2"/>
                    </a:lnTo>
                    <a:lnTo>
                      <a:pt x="60" y="8"/>
                    </a:lnTo>
                    <a:lnTo>
                      <a:pt x="54" y="12"/>
                    </a:lnTo>
                    <a:lnTo>
                      <a:pt x="45" y="17"/>
                    </a:lnTo>
                    <a:lnTo>
                      <a:pt x="34" y="21"/>
                    </a:lnTo>
                    <a:lnTo>
                      <a:pt x="23" y="26"/>
                    </a:lnTo>
                    <a:lnTo>
                      <a:pt x="12" y="30"/>
                    </a:lnTo>
                    <a:lnTo>
                      <a:pt x="4" y="33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82" name="Freeform 140"/>
              <p:cNvSpPr/>
              <p:nvPr/>
            </p:nvSpPr>
            <p:spPr bwMode="auto">
              <a:xfrm>
                <a:off x="2746" y="250"/>
                <a:ext cx="44" cy="28"/>
              </a:xfrm>
              <a:custGeom>
                <a:avLst/>
                <a:gdLst>
                  <a:gd name="T0" fmla="*/ 0 w 88"/>
                  <a:gd name="T1" fmla="*/ 0 h 58"/>
                  <a:gd name="T2" fmla="*/ 1 w 88"/>
                  <a:gd name="T3" fmla="*/ 0 h 58"/>
                  <a:gd name="T4" fmla="*/ 1 w 88"/>
                  <a:gd name="T5" fmla="*/ 0 h 58"/>
                  <a:gd name="T6" fmla="*/ 1 w 88"/>
                  <a:gd name="T7" fmla="*/ 0 h 58"/>
                  <a:gd name="T8" fmla="*/ 2 w 88"/>
                  <a:gd name="T9" fmla="*/ 0 h 58"/>
                  <a:gd name="T10" fmla="*/ 2 w 88"/>
                  <a:gd name="T11" fmla="*/ 0 h 58"/>
                  <a:gd name="T12" fmla="*/ 3 w 88"/>
                  <a:gd name="T13" fmla="*/ 1 h 58"/>
                  <a:gd name="T14" fmla="*/ 3 w 88"/>
                  <a:gd name="T15" fmla="*/ 1 h 58"/>
                  <a:gd name="T16" fmla="*/ 3 w 88"/>
                  <a:gd name="T17" fmla="*/ 1 h 58"/>
                  <a:gd name="T18" fmla="*/ 3 w 88"/>
                  <a:gd name="T19" fmla="*/ 1 h 58"/>
                  <a:gd name="T20" fmla="*/ 3 w 88"/>
                  <a:gd name="T21" fmla="*/ 1 h 58"/>
                  <a:gd name="T22" fmla="*/ 2 w 88"/>
                  <a:gd name="T23" fmla="*/ 1 h 58"/>
                  <a:gd name="T24" fmla="*/ 2 w 88"/>
                  <a:gd name="T25" fmla="*/ 0 h 58"/>
                  <a:gd name="T26" fmla="*/ 1 w 88"/>
                  <a:gd name="T27" fmla="*/ 0 h 58"/>
                  <a:gd name="T28" fmla="*/ 1 w 88"/>
                  <a:gd name="T29" fmla="*/ 0 h 58"/>
                  <a:gd name="T30" fmla="*/ 1 w 88"/>
                  <a:gd name="T31" fmla="*/ 0 h 58"/>
                  <a:gd name="T32" fmla="*/ 0 w 88"/>
                  <a:gd name="T33" fmla="*/ 0 h 5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8" h="58">
                    <a:moveTo>
                      <a:pt x="0" y="1"/>
                    </a:moveTo>
                    <a:lnTo>
                      <a:pt x="4" y="0"/>
                    </a:lnTo>
                    <a:lnTo>
                      <a:pt x="15" y="3"/>
                    </a:lnTo>
                    <a:lnTo>
                      <a:pt x="27" y="8"/>
                    </a:lnTo>
                    <a:lnTo>
                      <a:pt x="42" y="18"/>
                    </a:lnTo>
                    <a:lnTo>
                      <a:pt x="57" y="27"/>
                    </a:lnTo>
                    <a:lnTo>
                      <a:pt x="71" y="37"/>
                    </a:lnTo>
                    <a:lnTo>
                      <a:pt x="82" y="49"/>
                    </a:lnTo>
                    <a:lnTo>
                      <a:pt x="88" y="58"/>
                    </a:lnTo>
                    <a:lnTo>
                      <a:pt x="81" y="54"/>
                    </a:lnTo>
                    <a:lnTo>
                      <a:pt x="70" y="47"/>
                    </a:lnTo>
                    <a:lnTo>
                      <a:pt x="55" y="39"/>
                    </a:lnTo>
                    <a:lnTo>
                      <a:pt x="39" y="30"/>
                    </a:lnTo>
                    <a:lnTo>
                      <a:pt x="24" y="21"/>
                    </a:lnTo>
                    <a:lnTo>
                      <a:pt x="11" y="12"/>
                    </a:lnTo>
                    <a:lnTo>
                      <a:pt x="2" y="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83" name="Freeform 141"/>
              <p:cNvSpPr/>
              <p:nvPr/>
            </p:nvSpPr>
            <p:spPr bwMode="auto">
              <a:xfrm>
                <a:off x="2754" y="231"/>
                <a:ext cx="34" cy="24"/>
              </a:xfrm>
              <a:custGeom>
                <a:avLst/>
                <a:gdLst>
                  <a:gd name="T0" fmla="*/ 0 w 69"/>
                  <a:gd name="T1" fmla="*/ 0 h 50"/>
                  <a:gd name="T2" fmla="*/ 0 w 69"/>
                  <a:gd name="T3" fmla="*/ 0 h 50"/>
                  <a:gd name="T4" fmla="*/ 0 w 69"/>
                  <a:gd name="T5" fmla="*/ 0 h 50"/>
                  <a:gd name="T6" fmla="*/ 0 w 69"/>
                  <a:gd name="T7" fmla="*/ 0 h 50"/>
                  <a:gd name="T8" fmla="*/ 1 w 69"/>
                  <a:gd name="T9" fmla="*/ 0 h 50"/>
                  <a:gd name="T10" fmla="*/ 1 w 69"/>
                  <a:gd name="T11" fmla="*/ 0 h 50"/>
                  <a:gd name="T12" fmla="*/ 1 w 69"/>
                  <a:gd name="T13" fmla="*/ 0 h 50"/>
                  <a:gd name="T14" fmla="*/ 1 w 69"/>
                  <a:gd name="T15" fmla="*/ 1 h 50"/>
                  <a:gd name="T16" fmla="*/ 2 w 69"/>
                  <a:gd name="T17" fmla="*/ 1 h 50"/>
                  <a:gd name="T18" fmla="*/ 1 w 69"/>
                  <a:gd name="T19" fmla="*/ 1 h 50"/>
                  <a:gd name="T20" fmla="*/ 1 w 69"/>
                  <a:gd name="T21" fmla="*/ 1 h 50"/>
                  <a:gd name="T22" fmla="*/ 1 w 69"/>
                  <a:gd name="T23" fmla="*/ 0 h 50"/>
                  <a:gd name="T24" fmla="*/ 0 w 69"/>
                  <a:gd name="T25" fmla="*/ 0 h 50"/>
                  <a:gd name="T26" fmla="*/ 0 w 69"/>
                  <a:gd name="T27" fmla="*/ 0 h 50"/>
                  <a:gd name="T28" fmla="*/ 0 w 69"/>
                  <a:gd name="T29" fmla="*/ 0 h 50"/>
                  <a:gd name="T30" fmla="*/ 0 w 69"/>
                  <a:gd name="T31" fmla="*/ 0 h 50"/>
                  <a:gd name="T32" fmla="*/ 0 w 69"/>
                  <a:gd name="T33" fmla="*/ 0 h 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9" h="50">
                    <a:moveTo>
                      <a:pt x="0" y="0"/>
                    </a:moveTo>
                    <a:lnTo>
                      <a:pt x="3" y="0"/>
                    </a:lnTo>
                    <a:lnTo>
                      <a:pt x="10" y="3"/>
                    </a:lnTo>
                    <a:lnTo>
                      <a:pt x="20" y="7"/>
                    </a:lnTo>
                    <a:lnTo>
                      <a:pt x="32" y="13"/>
                    </a:lnTo>
                    <a:lnTo>
                      <a:pt x="43" y="21"/>
                    </a:lnTo>
                    <a:lnTo>
                      <a:pt x="54" y="30"/>
                    </a:lnTo>
                    <a:lnTo>
                      <a:pt x="63" y="39"/>
                    </a:lnTo>
                    <a:lnTo>
                      <a:pt x="69" y="50"/>
                    </a:lnTo>
                    <a:lnTo>
                      <a:pt x="62" y="44"/>
                    </a:lnTo>
                    <a:lnTo>
                      <a:pt x="52" y="37"/>
                    </a:lnTo>
                    <a:lnTo>
                      <a:pt x="40" y="29"/>
                    </a:lnTo>
                    <a:lnTo>
                      <a:pt x="27" y="21"/>
                    </a:lnTo>
                    <a:lnTo>
                      <a:pt x="17" y="14"/>
                    </a:lnTo>
                    <a:lnTo>
                      <a:pt x="8" y="8"/>
                    </a:lnTo>
                    <a:lnTo>
                      <a:pt x="1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84" name="Freeform 142"/>
              <p:cNvSpPr/>
              <p:nvPr/>
            </p:nvSpPr>
            <p:spPr bwMode="auto">
              <a:xfrm>
                <a:off x="2786" y="231"/>
                <a:ext cx="35" cy="21"/>
              </a:xfrm>
              <a:custGeom>
                <a:avLst/>
                <a:gdLst>
                  <a:gd name="T0" fmla="*/ 0 w 69"/>
                  <a:gd name="T1" fmla="*/ 1 h 43"/>
                  <a:gd name="T2" fmla="*/ 1 w 69"/>
                  <a:gd name="T3" fmla="*/ 1 h 43"/>
                  <a:gd name="T4" fmla="*/ 1 w 69"/>
                  <a:gd name="T5" fmla="*/ 0 h 43"/>
                  <a:gd name="T6" fmla="*/ 1 w 69"/>
                  <a:gd name="T7" fmla="*/ 0 h 43"/>
                  <a:gd name="T8" fmla="*/ 2 w 69"/>
                  <a:gd name="T9" fmla="*/ 0 h 43"/>
                  <a:gd name="T10" fmla="*/ 2 w 69"/>
                  <a:gd name="T11" fmla="*/ 0 h 43"/>
                  <a:gd name="T12" fmla="*/ 2 w 69"/>
                  <a:gd name="T13" fmla="*/ 0 h 43"/>
                  <a:gd name="T14" fmla="*/ 3 w 69"/>
                  <a:gd name="T15" fmla="*/ 0 h 43"/>
                  <a:gd name="T16" fmla="*/ 3 w 69"/>
                  <a:gd name="T17" fmla="*/ 0 h 43"/>
                  <a:gd name="T18" fmla="*/ 3 w 69"/>
                  <a:gd name="T19" fmla="*/ 0 h 43"/>
                  <a:gd name="T20" fmla="*/ 2 w 69"/>
                  <a:gd name="T21" fmla="*/ 0 h 43"/>
                  <a:gd name="T22" fmla="*/ 2 w 69"/>
                  <a:gd name="T23" fmla="*/ 0 h 43"/>
                  <a:gd name="T24" fmla="*/ 2 w 69"/>
                  <a:gd name="T25" fmla="*/ 0 h 43"/>
                  <a:gd name="T26" fmla="*/ 1 w 69"/>
                  <a:gd name="T27" fmla="*/ 0 h 43"/>
                  <a:gd name="T28" fmla="*/ 1 w 69"/>
                  <a:gd name="T29" fmla="*/ 1 h 43"/>
                  <a:gd name="T30" fmla="*/ 1 w 69"/>
                  <a:gd name="T31" fmla="*/ 1 h 43"/>
                  <a:gd name="T32" fmla="*/ 0 w 69"/>
                  <a:gd name="T33" fmla="*/ 1 h 4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9" h="43">
                    <a:moveTo>
                      <a:pt x="0" y="43"/>
                    </a:moveTo>
                    <a:lnTo>
                      <a:pt x="6" y="37"/>
                    </a:lnTo>
                    <a:lnTo>
                      <a:pt x="14" y="30"/>
                    </a:lnTo>
                    <a:lnTo>
                      <a:pt x="26" y="22"/>
                    </a:lnTo>
                    <a:lnTo>
                      <a:pt x="37" y="14"/>
                    </a:lnTo>
                    <a:lnTo>
                      <a:pt x="47" y="7"/>
                    </a:lnTo>
                    <a:lnTo>
                      <a:pt x="58" y="3"/>
                    </a:lnTo>
                    <a:lnTo>
                      <a:pt x="65" y="0"/>
                    </a:lnTo>
                    <a:lnTo>
                      <a:pt x="69" y="3"/>
                    </a:lnTo>
                    <a:lnTo>
                      <a:pt x="68" y="7"/>
                    </a:lnTo>
                    <a:lnTo>
                      <a:pt x="61" y="13"/>
                    </a:lnTo>
                    <a:lnTo>
                      <a:pt x="51" y="19"/>
                    </a:lnTo>
                    <a:lnTo>
                      <a:pt x="38" y="25"/>
                    </a:lnTo>
                    <a:lnTo>
                      <a:pt x="26" y="29"/>
                    </a:lnTo>
                    <a:lnTo>
                      <a:pt x="14" y="35"/>
                    </a:lnTo>
                    <a:lnTo>
                      <a:pt x="5" y="40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85" name="Freeform 143"/>
              <p:cNvSpPr/>
              <p:nvPr/>
            </p:nvSpPr>
            <p:spPr bwMode="auto">
              <a:xfrm>
                <a:off x="2063" y="1221"/>
                <a:ext cx="150" cy="58"/>
              </a:xfrm>
              <a:custGeom>
                <a:avLst/>
                <a:gdLst>
                  <a:gd name="T0" fmla="*/ 9 w 301"/>
                  <a:gd name="T1" fmla="*/ 1 h 116"/>
                  <a:gd name="T2" fmla="*/ 9 w 301"/>
                  <a:gd name="T3" fmla="*/ 1 h 116"/>
                  <a:gd name="T4" fmla="*/ 9 w 301"/>
                  <a:gd name="T5" fmla="*/ 1 h 116"/>
                  <a:gd name="T6" fmla="*/ 9 w 301"/>
                  <a:gd name="T7" fmla="*/ 1 h 116"/>
                  <a:gd name="T8" fmla="*/ 9 w 301"/>
                  <a:gd name="T9" fmla="*/ 1 h 116"/>
                  <a:gd name="T10" fmla="*/ 8 w 301"/>
                  <a:gd name="T11" fmla="*/ 1 h 116"/>
                  <a:gd name="T12" fmla="*/ 7 w 301"/>
                  <a:gd name="T13" fmla="*/ 1 h 116"/>
                  <a:gd name="T14" fmla="*/ 6 w 301"/>
                  <a:gd name="T15" fmla="*/ 1 h 116"/>
                  <a:gd name="T16" fmla="*/ 6 w 301"/>
                  <a:gd name="T17" fmla="*/ 1 h 116"/>
                  <a:gd name="T18" fmla="*/ 5 w 301"/>
                  <a:gd name="T19" fmla="*/ 1 h 116"/>
                  <a:gd name="T20" fmla="*/ 4 w 301"/>
                  <a:gd name="T21" fmla="*/ 1 h 116"/>
                  <a:gd name="T22" fmla="*/ 4 w 301"/>
                  <a:gd name="T23" fmla="*/ 1 h 116"/>
                  <a:gd name="T24" fmla="*/ 3 w 301"/>
                  <a:gd name="T25" fmla="*/ 2 h 116"/>
                  <a:gd name="T26" fmla="*/ 3 w 301"/>
                  <a:gd name="T27" fmla="*/ 2 h 116"/>
                  <a:gd name="T28" fmla="*/ 2 w 301"/>
                  <a:gd name="T29" fmla="*/ 2 h 116"/>
                  <a:gd name="T30" fmla="*/ 2 w 301"/>
                  <a:gd name="T31" fmla="*/ 3 h 116"/>
                  <a:gd name="T32" fmla="*/ 1 w 301"/>
                  <a:gd name="T33" fmla="*/ 3 h 116"/>
                  <a:gd name="T34" fmla="*/ 1 w 301"/>
                  <a:gd name="T35" fmla="*/ 3 h 116"/>
                  <a:gd name="T36" fmla="*/ 0 w 301"/>
                  <a:gd name="T37" fmla="*/ 4 h 116"/>
                  <a:gd name="T38" fmla="*/ 0 w 301"/>
                  <a:gd name="T39" fmla="*/ 4 h 116"/>
                  <a:gd name="T40" fmla="*/ 0 w 301"/>
                  <a:gd name="T41" fmla="*/ 4 h 116"/>
                  <a:gd name="T42" fmla="*/ 0 w 301"/>
                  <a:gd name="T43" fmla="*/ 4 h 116"/>
                  <a:gd name="T44" fmla="*/ 0 w 301"/>
                  <a:gd name="T45" fmla="*/ 3 h 116"/>
                  <a:gd name="T46" fmla="*/ 0 w 301"/>
                  <a:gd name="T47" fmla="*/ 3 h 116"/>
                  <a:gd name="T48" fmla="*/ 1 w 301"/>
                  <a:gd name="T49" fmla="*/ 3 h 116"/>
                  <a:gd name="T50" fmla="*/ 1 w 301"/>
                  <a:gd name="T51" fmla="*/ 2 h 116"/>
                  <a:gd name="T52" fmla="*/ 2 w 301"/>
                  <a:gd name="T53" fmla="*/ 2 h 116"/>
                  <a:gd name="T54" fmla="*/ 3 w 301"/>
                  <a:gd name="T55" fmla="*/ 1 h 116"/>
                  <a:gd name="T56" fmla="*/ 3 w 301"/>
                  <a:gd name="T57" fmla="*/ 1 h 116"/>
                  <a:gd name="T58" fmla="*/ 4 w 301"/>
                  <a:gd name="T59" fmla="*/ 1 h 116"/>
                  <a:gd name="T60" fmla="*/ 5 w 301"/>
                  <a:gd name="T61" fmla="*/ 1 h 116"/>
                  <a:gd name="T62" fmla="*/ 6 w 301"/>
                  <a:gd name="T63" fmla="*/ 1 h 116"/>
                  <a:gd name="T64" fmla="*/ 6 w 301"/>
                  <a:gd name="T65" fmla="*/ 0 h 116"/>
                  <a:gd name="T66" fmla="*/ 7 w 301"/>
                  <a:gd name="T67" fmla="*/ 0 h 116"/>
                  <a:gd name="T68" fmla="*/ 8 w 301"/>
                  <a:gd name="T69" fmla="*/ 1 h 116"/>
                  <a:gd name="T70" fmla="*/ 8 w 301"/>
                  <a:gd name="T71" fmla="*/ 1 h 116"/>
                  <a:gd name="T72" fmla="*/ 9 w 301"/>
                  <a:gd name="T73" fmla="*/ 1 h 1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01" h="116">
                    <a:moveTo>
                      <a:pt x="301" y="21"/>
                    </a:moveTo>
                    <a:lnTo>
                      <a:pt x="301" y="22"/>
                    </a:lnTo>
                    <a:lnTo>
                      <a:pt x="297" y="24"/>
                    </a:lnTo>
                    <a:lnTo>
                      <a:pt x="294" y="25"/>
                    </a:lnTo>
                    <a:lnTo>
                      <a:pt x="294" y="28"/>
                    </a:lnTo>
                    <a:lnTo>
                      <a:pt x="270" y="20"/>
                    </a:lnTo>
                    <a:lnTo>
                      <a:pt x="246" y="15"/>
                    </a:lnTo>
                    <a:lnTo>
                      <a:pt x="223" y="14"/>
                    </a:lnTo>
                    <a:lnTo>
                      <a:pt x="200" y="14"/>
                    </a:lnTo>
                    <a:lnTo>
                      <a:pt x="180" y="17"/>
                    </a:lnTo>
                    <a:lnTo>
                      <a:pt x="159" y="22"/>
                    </a:lnTo>
                    <a:lnTo>
                      <a:pt x="138" y="29"/>
                    </a:lnTo>
                    <a:lnTo>
                      <a:pt x="120" y="37"/>
                    </a:lnTo>
                    <a:lnTo>
                      <a:pt x="101" y="46"/>
                    </a:lnTo>
                    <a:lnTo>
                      <a:pt x="83" y="55"/>
                    </a:lnTo>
                    <a:lnTo>
                      <a:pt x="67" y="66"/>
                    </a:lnTo>
                    <a:lnTo>
                      <a:pt x="52" y="77"/>
                    </a:lnTo>
                    <a:lnTo>
                      <a:pt x="37" y="88"/>
                    </a:lnTo>
                    <a:lnTo>
                      <a:pt x="23" y="98"/>
                    </a:lnTo>
                    <a:lnTo>
                      <a:pt x="12" y="107"/>
                    </a:lnTo>
                    <a:lnTo>
                      <a:pt x="0" y="116"/>
                    </a:lnTo>
                    <a:lnTo>
                      <a:pt x="5" y="105"/>
                    </a:lnTo>
                    <a:lnTo>
                      <a:pt x="13" y="93"/>
                    </a:lnTo>
                    <a:lnTo>
                      <a:pt x="24" y="81"/>
                    </a:lnTo>
                    <a:lnTo>
                      <a:pt x="39" y="68"/>
                    </a:lnTo>
                    <a:lnTo>
                      <a:pt x="57" y="56"/>
                    </a:lnTo>
                    <a:lnTo>
                      <a:pt x="76" y="44"/>
                    </a:lnTo>
                    <a:lnTo>
                      <a:pt x="98" y="32"/>
                    </a:lnTo>
                    <a:lnTo>
                      <a:pt x="121" y="23"/>
                    </a:lnTo>
                    <a:lnTo>
                      <a:pt x="145" y="14"/>
                    </a:lnTo>
                    <a:lnTo>
                      <a:pt x="169" y="7"/>
                    </a:lnTo>
                    <a:lnTo>
                      <a:pt x="194" y="2"/>
                    </a:lnTo>
                    <a:lnTo>
                      <a:pt x="218" y="0"/>
                    </a:lnTo>
                    <a:lnTo>
                      <a:pt x="241" y="0"/>
                    </a:lnTo>
                    <a:lnTo>
                      <a:pt x="263" y="3"/>
                    </a:lnTo>
                    <a:lnTo>
                      <a:pt x="282" y="10"/>
                    </a:lnTo>
                    <a:lnTo>
                      <a:pt x="301" y="2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86" name="Freeform 144"/>
              <p:cNvSpPr/>
              <p:nvPr/>
            </p:nvSpPr>
            <p:spPr bwMode="auto">
              <a:xfrm>
                <a:off x="2086" y="1250"/>
                <a:ext cx="10" cy="50"/>
              </a:xfrm>
              <a:custGeom>
                <a:avLst/>
                <a:gdLst>
                  <a:gd name="T0" fmla="*/ 0 w 21"/>
                  <a:gd name="T1" fmla="*/ 4 h 100"/>
                  <a:gd name="T2" fmla="*/ 0 w 21"/>
                  <a:gd name="T3" fmla="*/ 3 h 100"/>
                  <a:gd name="T4" fmla="*/ 0 w 21"/>
                  <a:gd name="T5" fmla="*/ 2 h 100"/>
                  <a:gd name="T6" fmla="*/ 0 w 21"/>
                  <a:gd name="T7" fmla="*/ 1 h 100"/>
                  <a:gd name="T8" fmla="*/ 0 w 21"/>
                  <a:gd name="T9" fmla="*/ 0 h 100"/>
                  <a:gd name="T10" fmla="*/ 0 w 21"/>
                  <a:gd name="T11" fmla="*/ 1 h 100"/>
                  <a:gd name="T12" fmla="*/ 0 w 21"/>
                  <a:gd name="T13" fmla="*/ 2 h 100"/>
                  <a:gd name="T14" fmla="*/ 0 w 21"/>
                  <a:gd name="T15" fmla="*/ 3 h 100"/>
                  <a:gd name="T16" fmla="*/ 0 w 21"/>
                  <a:gd name="T17" fmla="*/ 4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" h="100">
                    <a:moveTo>
                      <a:pt x="4" y="100"/>
                    </a:moveTo>
                    <a:lnTo>
                      <a:pt x="0" y="87"/>
                    </a:lnTo>
                    <a:lnTo>
                      <a:pt x="0" y="58"/>
                    </a:lnTo>
                    <a:lnTo>
                      <a:pt x="7" y="26"/>
                    </a:lnTo>
                    <a:lnTo>
                      <a:pt x="21" y="0"/>
                    </a:lnTo>
                    <a:lnTo>
                      <a:pt x="16" y="25"/>
                    </a:lnTo>
                    <a:lnTo>
                      <a:pt x="12" y="58"/>
                    </a:lnTo>
                    <a:lnTo>
                      <a:pt x="8" y="87"/>
                    </a:lnTo>
                    <a:lnTo>
                      <a:pt x="4" y="10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87" name="Freeform 145"/>
              <p:cNvSpPr/>
              <p:nvPr/>
            </p:nvSpPr>
            <p:spPr bwMode="auto">
              <a:xfrm>
                <a:off x="2095" y="1242"/>
                <a:ext cx="15" cy="60"/>
              </a:xfrm>
              <a:custGeom>
                <a:avLst/>
                <a:gdLst>
                  <a:gd name="T0" fmla="*/ 1 w 28"/>
                  <a:gd name="T1" fmla="*/ 4 h 120"/>
                  <a:gd name="T2" fmla="*/ 1 w 28"/>
                  <a:gd name="T3" fmla="*/ 4 h 120"/>
                  <a:gd name="T4" fmla="*/ 0 w 28"/>
                  <a:gd name="T5" fmla="*/ 4 h 120"/>
                  <a:gd name="T6" fmla="*/ 1 w 28"/>
                  <a:gd name="T7" fmla="*/ 3 h 120"/>
                  <a:gd name="T8" fmla="*/ 1 w 28"/>
                  <a:gd name="T9" fmla="*/ 3 h 120"/>
                  <a:gd name="T10" fmla="*/ 1 w 28"/>
                  <a:gd name="T11" fmla="*/ 2 h 120"/>
                  <a:gd name="T12" fmla="*/ 1 w 28"/>
                  <a:gd name="T13" fmla="*/ 1 h 120"/>
                  <a:gd name="T14" fmla="*/ 1 w 28"/>
                  <a:gd name="T15" fmla="*/ 1 h 120"/>
                  <a:gd name="T16" fmla="*/ 1 w 28"/>
                  <a:gd name="T17" fmla="*/ 0 h 120"/>
                  <a:gd name="T18" fmla="*/ 1 w 28"/>
                  <a:gd name="T19" fmla="*/ 1 h 120"/>
                  <a:gd name="T20" fmla="*/ 1 w 28"/>
                  <a:gd name="T21" fmla="*/ 3 h 120"/>
                  <a:gd name="T22" fmla="*/ 1 w 28"/>
                  <a:gd name="T23" fmla="*/ 4 h 120"/>
                  <a:gd name="T24" fmla="*/ 1 w 28"/>
                  <a:gd name="T25" fmla="*/ 4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8" h="120">
                    <a:moveTo>
                      <a:pt x="4" y="120"/>
                    </a:moveTo>
                    <a:lnTo>
                      <a:pt x="1" y="116"/>
                    </a:lnTo>
                    <a:lnTo>
                      <a:pt x="0" y="105"/>
                    </a:lnTo>
                    <a:lnTo>
                      <a:pt x="1" y="89"/>
                    </a:lnTo>
                    <a:lnTo>
                      <a:pt x="3" y="69"/>
                    </a:lnTo>
                    <a:lnTo>
                      <a:pt x="8" y="50"/>
                    </a:lnTo>
                    <a:lnTo>
                      <a:pt x="13" y="30"/>
                    </a:lnTo>
                    <a:lnTo>
                      <a:pt x="20" y="13"/>
                    </a:lnTo>
                    <a:lnTo>
                      <a:pt x="28" y="0"/>
                    </a:lnTo>
                    <a:lnTo>
                      <a:pt x="24" y="26"/>
                    </a:lnTo>
                    <a:lnTo>
                      <a:pt x="18" y="66"/>
                    </a:lnTo>
                    <a:lnTo>
                      <a:pt x="12" y="104"/>
                    </a:lnTo>
                    <a:lnTo>
                      <a:pt x="4" y="12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88" name="Freeform 146"/>
              <p:cNvSpPr/>
              <p:nvPr/>
            </p:nvSpPr>
            <p:spPr bwMode="auto">
              <a:xfrm>
                <a:off x="2120" y="1231"/>
                <a:ext cx="11" cy="63"/>
              </a:xfrm>
              <a:custGeom>
                <a:avLst/>
                <a:gdLst>
                  <a:gd name="T0" fmla="*/ 1 w 22"/>
                  <a:gd name="T1" fmla="*/ 4 h 125"/>
                  <a:gd name="T2" fmla="*/ 0 w 22"/>
                  <a:gd name="T3" fmla="*/ 4 h 125"/>
                  <a:gd name="T4" fmla="*/ 1 w 22"/>
                  <a:gd name="T5" fmla="*/ 3 h 125"/>
                  <a:gd name="T6" fmla="*/ 1 w 22"/>
                  <a:gd name="T7" fmla="*/ 1 h 125"/>
                  <a:gd name="T8" fmla="*/ 1 w 22"/>
                  <a:gd name="T9" fmla="*/ 0 h 125"/>
                  <a:gd name="T10" fmla="*/ 1 w 22"/>
                  <a:gd name="T11" fmla="*/ 1 h 125"/>
                  <a:gd name="T12" fmla="*/ 1 w 22"/>
                  <a:gd name="T13" fmla="*/ 3 h 125"/>
                  <a:gd name="T14" fmla="*/ 1 w 22"/>
                  <a:gd name="T15" fmla="*/ 4 h 125"/>
                  <a:gd name="T16" fmla="*/ 1 w 22"/>
                  <a:gd name="T17" fmla="*/ 4 h 1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" h="125">
                    <a:moveTo>
                      <a:pt x="6" y="125"/>
                    </a:moveTo>
                    <a:lnTo>
                      <a:pt x="0" y="108"/>
                    </a:lnTo>
                    <a:lnTo>
                      <a:pt x="2" y="70"/>
                    </a:lnTo>
                    <a:lnTo>
                      <a:pt x="9" y="28"/>
                    </a:lnTo>
                    <a:lnTo>
                      <a:pt x="22" y="0"/>
                    </a:lnTo>
                    <a:lnTo>
                      <a:pt x="20" y="25"/>
                    </a:lnTo>
                    <a:lnTo>
                      <a:pt x="16" y="68"/>
                    </a:lnTo>
                    <a:lnTo>
                      <a:pt x="12" y="108"/>
                    </a:lnTo>
                    <a:lnTo>
                      <a:pt x="6" y="12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89" name="Freeform 147"/>
              <p:cNvSpPr/>
              <p:nvPr/>
            </p:nvSpPr>
            <p:spPr bwMode="auto">
              <a:xfrm>
                <a:off x="2136" y="1227"/>
                <a:ext cx="9" cy="56"/>
              </a:xfrm>
              <a:custGeom>
                <a:avLst/>
                <a:gdLst>
                  <a:gd name="T0" fmla="*/ 1 w 18"/>
                  <a:gd name="T1" fmla="*/ 4 h 111"/>
                  <a:gd name="T2" fmla="*/ 0 w 18"/>
                  <a:gd name="T3" fmla="*/ 3 h 111"/>
                  <a:gd name="T4" fmla="*/ 1 w 18"/>
                  <a:gd name="T5" fmla="*/ 2 h 111"/>
                  <a:gd name="T6" fmla="*/ 1 w 18"/>
                  <a:gd name="T7" fmla="*/ 1 h 111"/>
                  <a:gd name="T8" fmla="*/ 1 w 18"/>
                  <a:gd name="T9" fmla="*/ 0 h 111"/>
                  <a:gd name="T10" fmla="*/ 1 w 18"/>
                  <a:gd name="T11" fmla="*/ 1 h 111"/>
                  <a:gd name="T12" fmla="*/ 1 w 18"/>
                  <a:gd name="T13" fmla="*/ 2 h 111"/>
                  <a:gd name="T14" fmla="*/ 1 w 18"/>
                  <a:gd name="T15" fmla="*/ 4 h 111"/>
                  <a:gd name="T16" fmla="*/ 1 w 18"/>
                  <a:gd name="T17" fmla="*/ 4 h 1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111">
                    <a:moveTo>
                      <a:pt x="4" y="111"/>
                    </a:moveTo>
                    <a:lnTo>
                      <a:pt x="0" y="96"/>
                    </a:lnTo>
                    <a:lnTo>
                      <a:pt x="1" y="61"/>
                    </a:lnTo>
                    <a:lnTo>
                      <a:pt x="7" y="23"/>
                    </a:lnTo>
                    <a:lnTo>
                      <a:pt x="18" y="0"/>
                    </a:lnTo>
                    <a:lnTo>
                      <a:pt x="16" y="25"/>
                    </a:lnTo>
                    <a:lnTo>
                      <a:pt x="15" y="63"/>
                    </a:lnTo>
                    <a:lnTo>
                      <a:pt x="12" y="98"/>
                    </a:lnTo>
                    <a:lnTo>
                      <a:pt x="4" y="11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0" name="Freeform 148"/>
              <p:cNvSpPr/>
              <p:nvPr/>
            </p:nvSpPr>
            <p:spPr bwMode="auto">
              <a:xfrm>
                <a:off x="2162" y="1223"/>
                <a:ext cx="8" cy="48"/>
              </a:xfrm>
              <a:custGeom>
                <a:avLst/>
                <a:gdLst>
                  <a:gd name="T0" fmla="*/ 1 w 15"/>
                  <a:gd name="T1" fmla="*/ 4 h 94"/>
                  <a:gd name="T2" fmla="*/ 1 w 15"/>
                  <a:gd name="T3" fmla="*/ 3 h 94"/>
                  <a:gd name="T4" fmla="*/ 0 w 15"/>
                  <a:gd name="T5" fmla="*/ 2 h 94"/>
                  <a:gd name="T6" fmla="*/ 1 w 15"/>
                  <a:gd name="T7" fmla="*/ 1 h 94"/>
                  <a:gd name="T8" fmla="*/ 1 w 15"/>
                  <a:gd name="T9" fmla="*/ 0 h 94"/>
                  <a:gd name="T10" fmla="*/ 1 w 15"/>
                  <a:gd name="T11" fmla="*/ 1 h 94"/>
                  <a:gd name="T12" fmla="*/ 1 w 15"/>
                  <a:gd name="T13" fmla="*/ 2 h 94"/>
                  <a:gd name="T14" fmla="*/ 1 w 15"/>
                  <a:gd name="T15" fmla="*/ 3 h 94"/>
                  <a:gd name="T16" fmla="*/ 1 w 15"/>
                  <a:gd name="T17" fmla="*/ 4 h 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94">
                    <a:moveTo>
                      <a:pt x="10" y="94"/>
                    </a:moveTo>
                    <a:lnTo>
                      <a:pt x="4" y="83"/>
                    </a:lnTo>
                    <a:lnTo>
                      <a:pt x="0" y="56"/>
                    </a:lnTo>
                    <a:lnTo>
                      <a:pt x="2" y="25"/>
                    </a:lnTo>
                    <a:lnTo>
                      <a:pt x="14" y="0"/>
                    </a:lnTo>
                    <a:lnTo>
                      <a:pt x="14" y="23"/>
                    </a:lnTo>
                    <a:lnTo>
                      <a:pt x="15" y="54"/>
                    </a:lnTo>
                    <a:lnTo>
                      <a:pt x="15" y="83"/>
                    </a:lnTo>
                    <a:lnTo>
                      <a:pt x="10" y="9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1" name="Freeform 149"/>
              <p:cNvSpPr/>
              <p:nvPr/>
            </p:nvSpPr>
            <p:spPr bwMode="auto">
              <a:xfrm>
                <a:off x="2201" y="1228"/>
                <a:ext cx="7" cy="24"/>
              </a:xfrm>
              <a:custGeom>
                <a:avLst/>
                <a:gdLst>
                  <a:gd name="T0" fmla="*/ 0 w 18"/>
                  <a:gd name="T1" fmla="*/ 2 h 46"/>
                  <a:gd name="T2" fmla="*/ 0 w 18"/>
                  <a:gd name="T3" fmla="*/ 2 h 46"/>
                  <a:gd name="T4" fmla="*/ 0 w 18"/>
                  <a:gd name="T5" fmla="*/ 1 h 46"/>
                  <a:gd name="T6" fmla="*/ 0 w 18"/>
                  <a:gd name="T7" fmla="*/ 1 h 46"/>
                  <a:gd name="T8" fmla="*/ 0 w 18"/>
                  <a:gd name="T9" fmla="*/ 0 h 46"/>
                  <a:gd name="T10" fmla="*/ 0 w 18"/>
                  <a:gd name="T11" fmla="*/ 1 h 46"/>
                  <a:gd name="T12" fmla="*/ 0 w 18"/>
                  <a:gd name="T13" fmla="*/ 1 h 46"/>
                  <a:gd name="T14" fmla="*/ 0 w 18"/>
                  <a:gd name="T15" fmla="*/ 2 h 46"/>
                  <a:gd name="T16" fmla="*/ 0 w 18"/>
                  <a:gd name="T17" fmla="*/ 2 h 4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46">
                    <a:moveTo>
                      <a:pt x="15" y="46"/>
                    </a:moveTo>
                    <a:lnTo>
                      <a:pt x="8" y="40"/>
                    </a:lnTo>
                    <a:lnTo>
                      <a:pt x="3" y="26"/>
                    </a:lnTo>
                    <a:lnTo>
                      <a:pt x="0" y="10"/>
                    </a:lnTo>
                    <a:lnTo>
                      <a:pt x="5" y="0"/>
                    </a:lnTo>
                    <a:lnTo>
                      <a:pt x="5" y="15"/>
                    </a:lnTo>
                    <a:lnTo>
                      <a:pt x="12" y="30"/>
                    </a:lnTo>
                    <a:lnTo>
                      <a:pt x="18" y="41"/>
                    </a:lnTo>
                    <a:lnTo>
                      <a:pt x="15" y="46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2" name="Freeform 150"/>
              <p:cNvSpPr/>
              <p:nvPr/>
            </p:nvSpPr>
            <p:spPr bwMode="auto">
              <a:xfrm>
                <a:off x="2072" y="1261"/>
                <a:ext cx="10" cy="42"/>
              </a:xfrm>
              <a:custGeom>
                <a:avLst/>
                <a:gdLst>
                  <a:gd name="T0" fmla="*/ 0 w 21"/>
                  <a:gd name="T1" fmla="*/ 2 h 86"/>
                  <a:gd name="T2" fmla="*/ 0 w 21"/>
                  <a:gd name="T3" fmla="*/ 2 h 86"/>
                  <a:gd name="T4" fmla="*/ 0 w 21"/>
                  <a:gd name="T5" fmla="*/ 1 h 86"/>
                  <a:gd name="T6" fmla="*/ 0 w 21"/>
                  <a:gd name="T7" fmla="*/ 0 h 86"/>
                  <a:gd name="T8" fmla="*/ 0 w 21"/>
                  <a:gd name="T9" fmla="*/ 0 h 86"/>
                  <a:gd name="T10" fmla="*/ 0 w 21"/>
                  <a:gd name="T11" fmla="*/ 0 h 86"/>
                  <a:gd name="T12" fmla="*/ 0 w 21"/>
                  <a:gd name="T13" fmla="*/ 1 h 86"/>
                  <a:gd name="T14" fmla="*/ 0 w 21"/>
                  <a:gd name="T15" fmla="*/ 2 h 86"/>
                  <a:gd name="T16" fmla="*/ 0 w 21"/>
                  <a:gd name="T17" fmla="*/ 2 h 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" h="86">
                    <a:moveTo>
                      <a:pt x="4" y="86"/>
                    </a:moveTo>
                    <a:lnTo>
                      <a:pt x="0" y="77"/>
                    </a:lnTo>
                    <a:lnTo>
                      <a:pt x="0" y="52"/>
                    </a:lnTo>
                    <a:lnTo>
                      <a:pt x="7" y="25"/>
                    </a:lnTo>
                    <a:lnTo>
                      <a:pt x="21" y="0"/>
                    </a:lnTo>
                    <a:lnTo>
                      <a:pt x="16" y="25"/>
                    </a:lnTo>
                    <a:lnTo>
                      <a:pt x="12" y="52"/>
                    </a:lnTo>
                    <a:lnTo>
                      <a:pt x="8" y="77"/>
                    </a:lnTo>
                    <a:lnTo>
                      <a:pt x="4" y="86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3" name="Freeform 151"/>
              <p:cNvSpPr/>
              <p:nvPr/>
            </p:nvSpPr>
            <p:spPr bwMode="auto">
              <a:xfrm>
                <a:off x="2108" y="1238"/>
                <a:ext cx="12" cy="60"/>
              </a:xfrm>
              <a:custGeom>
                <a:avLst/>
                <a:gdLst>
                  <a:gd name="T0" fmla="*/ 0 w 23"/>
                  <a:gd name="T1" fmla="*/ 3 h 121"/>
                  <a:gd name="T2" fmla="*/ 0 w 23"/>
                  <a:gd name="T3" fmla="*/ 3 h 121"/>
                  <a:gd name="T4" fmla="*/ 0 w 23"/>
                  <a:gd name="T5" fmla="*/ 2 h 121"/>
                  <a:gd name="T6" fmla="*/ 0 w 23"/>
                  <a:gd name="T7" fmla="*/ 0 h 121"/>
                  <a:gd name="T8" fmla="*/ 0 w 23"/>
                  <a:gd name="T9" fmla="*/ 0 h 121"/>
                  <a:gd name="T10" fmla="*/ 0 w 23"/>
                  <a:gd name="T11" fmla="*/ 0 h 121"/>
                  <a:gd name="T12" fmla="*/ 0 w 23"/>
                  <a:gd name="T13" fmla="*/ 2 h 121"/>
                  <a:gd name="T14" fmla="*/ 0 w 23"/>
                  <a:gd name="T15" fmla="*/ 3 h 121"/>
                  <a:gd name="T16" fmla="*/ 0 w 23"/>
                  <a:gd name="T17" fmla="*/ 3 h 1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3" h="121">
                    <a:moveTo>
                      <a:pt x="6" y="121"/>
                    </a:moveTo>
                    <a:lnTo>
                      <a:pt x="0" y="105"/>
                    </a:lnTo>
                    <a:lnTo>
                      <a:pt x="2" y="68"/>
                    </a:lnTo>
                    <a:lnTo>
                      <a:pt x="9" y="28"/>
                    </a:lnTo>
                    <a:lnTo>
                      <a:pt x="23" y="0"/>
                    </a:lnTo>
                    <a:lnTo>
                      <a:pt x="21" y="24"/>
                    </a:lnTo>
                    <a:lnTo>
                      <a:pt x="17" y="66"/>
                    </a:lnTo>
                    <a:lnTo>
                      <a:pt x="11" y="105"/>
                    </a:lnTo>
                    <a:lnTo>
                      <a:pt x="6" y="12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4" name="Freeform 152"/>
              <p:cNvSpPr/>
              <p:nvPr/>
            </p:nvSpPr>
            <p:spPr bwMode="auto">
              <a:xfrm>
                <a:off x="2151" y="1224"/>
                <a:ext cx="7" cy="56"/>
              </a:xfrm>
              <a:custGeom>
                <a:avLst/>
                <a:gdLst>
                  <a:gd name="T0" fmla="*/ 1 w 14"/>
                  <a:gd name="T1" fmla="*/ 4 h 109"/>
                  <a:gd name="T2" fmla="*/ 1 w 14"/>
                  <a:gd name="T3" fmla="*/ 3 h 109"/>
                  <a:gd name="T4" fmla="*/ 0 w 14"/>
                  <a:gd name="T5" fmla="*/ 2 h 109"/>
                  <a:gd name="T6" fmla="*/ 1 w 14"/>
                  <a:gd name="T7" fmla="*/ 1 h 109"/>
                  <a:gd name="T8" fmla="*/ 1 w 14"/>
                  <a:gd name="T9" fmla="*/ 0 h 109"/>
                  <a:gd name="T10" fmla="*/ 1 w 14"/>
                  <a:gd name="T11" fmla="*/ 1 h 109"/>
                  <a:gd name="T12" fmla="*/ 1 w 14"/>
                  <a:gd name="T13" fmla="*/ 2 h 109"/>
                  <a:gd name="T14" fmla="*/ 1 w 14"/>
                  <a:gd name="T15" fmla="*/ 3 h 109"/>
                  <a:gd name="T16" fmla="*/ 1 w 14"/>
                  <a:gd name="T17" fmla="*/ 4 h 1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" h="109">
                    <a:moveTo>
                      <a:pt x="11" y="109"/>
                    </a:moveTo>
                    <a:lnTo>
                      <a:pt x="4" y="96"/>
                    </a:lnTo>
                    <a:lnTo>
                      <a:pt x="0" y="63"/>
                    </a:lnTo>
                    <a:lnTo>
                      <a:pt x="3" y="28"/>
                    </a:lnTo>
                    <a:lnTo>
                      <a:pt x="13" y="0"/>
                    </a:lnTo>
                    <a:lnTo>
                      <a:pt x="13" y="25"/>
                    </a:lnTo>
                    <a:lnTo>
                      <a:pt x="14" y="62"/>
                    </a:lnTo>
                    <a:lnTo>
                      <a:pt x="14" y="96"/>
                    </a:lnTo>
                    <a:lnTo>
                      <a:pt x="11" y="109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5" name="Freeform 153"/>
              <p:cNvSpPr/>
              <p:nvPr/>
            </p:nvSpPr>
            <p:spPr bwMode="auto">
              <a:xfrm>
                <a:off x="2175" y="1224"/>
                <a:ext cx="5" cy="44"/>
              </a:xfrm>
              <a:custGeom>
                <a:avLst/>
                <a:gdLst>
                  <a:gd name="T0" fmla="*/ 0 w 12"/>
                  <a:gd name="T1" fmla="*/ 3 h 88"/>
                  <a:gd name="T2" fmla="*/ 0 w 12"/>
                  <a:gd name="T3" fmla="*/ 3 h 88"/>
                  <a:gd name="T4" fmla="*/ 0 w 12"/>
                  <a:gd name="T5" fmla="*/ 2 h 88"/>
                  <a:gd name="T6" fmla="*/ 0 w 12"/>
                  <a:gd name="T7" fmla="*/ 1 h 88"/>
                  <a:gd name="T8" fmla="*/ 0 w 12"/>
                  <a:gd name="T9" fmla="*/ 0 h 88"/>
                  <a:gd name="T10" fmla="*/ 0 w 12"/>
                  <a:gd name="T11" fmla="*/ 1 h 88"/>
                  <a:gd name="T12" fmla="*/ 0 w 12"/>
                  <a:gd name="T13" fmla="*/ 2 h 88"/>
                  <a:gd name="T14" fmla="*/ 0 w 12"/>
                  <a:gd name="T15" fmla="*/ 3 h 88"/>
                  <a:gd name="T16" fmla="*/ 0 w 12"/>
                  <a:gd name="T17" fmla="*/ 3 h 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" h="88">
                    <a:moveTo>
                      <a:pt x="5" y="88"/>
                    </a:moveTo>
                    <a:lnTo>
                      <a:pt x="0" y="76"/>
                    </a:lnTo>
                    <a:lnTo>
                      <a:pt x="0" y="47"/>
                    </a:lnTo>
                    <a:lnTo>
                      <a:pt x="5" y="16"/>
                    </a:lnTo>
                    <a:lnTo>
                      <a:pt x="12" y="0"/>
                    </a:lnTo>
                    <a:lnTo>
                      <a:pt x="11" y="19"/>
                    </a:lnTo>
                    <a:lnTo>
                      <a:pt x="11" y="48"/>
                    </a:lnTo>
                    <a:lnTo>
                      <a:pt x="9" y="75"/>
                    </a:lnTo>
                    <a:lnTo>
                      <a:pt x="5" y="88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6" name="Freeform 154"/>
              <p:cNvSpPr/>
              <p:nvPr/>
            </p:nvSpPr>
            <p:spPr bwMode="auto">
              <a:xfrm>
                <a:off x="2188" y="1226"/>
                <a:ext cx="7" cy="27"/>
              </a:xfrm>
              <a:custGeom>
                <a:avLst/>
                <a:gdLst>
                  <a:gd name="T0" fmla="*/ 0 w 15"/>
                  <a:gd name="T1" fmla="*/ 2 h 54"/>
                  <a:gd name="T2" fmla="*/ 0 w 15"/>
                  <a:gd name="T3" fmla="*/ 2 h 54"/>
                  <a:gd name="T4" fmla="*/ 0 w 15"/>
                  <a:gd name="T5" fmla="*/ 1 h 54"/>
                  <a:gd name="T6" fmla="*/ 0 w 15"/>
                  <a:gd name="T7" fmla="*/ 1 h 54"/>
                  <a:gd name="T8" fmla="*/ 0 w 15"/>
                  <a:gd name="T9" fmla="*/ 0 h 54"/>
                  <a:gd name="T10" fmla="*/ 0 w 15"/>
                  <a:gd name="T11" fmla="*/ 1 h 54"/>
                  <a:gd name="T12" fmla="*/ 0 w 15"/>
                  <a:gd name="T13" fmla="*/ 2 h 54"/>
                  <a:gd name="T14" fmla="*/ 0 w 15"/>
                  <a:gd name="T15" fmla="*/ 2 h 54"/>
                  <a:gd name="T16" fmla="*/ 0 w 15"/>
                  <a:gd name="T17" fmla="*/ 2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54">
                    <a:moveTo>
                      <a:pt x="11" y="54"/>
                    </a:moveTo>
                    <a:lnTo>
                      <a:pt x="6" y="47"/>
                    </a:lnTo>
                    <a:lnTo>
                      <a:pt x="1" y="3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15"/>
                    </a:lnTo>
                    <a:lnTo>
                      <a:pt x="10" y="34"/>
                    </a:lnTo>
                    <a:lnTo>
                      <a:pt x="15" y="49"/>
                    </a:lnTo>
                    <a:lnTo>
                      <a:pt x="11" y="5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7" name="Freeform 155"/>
              <p:cNvSpPr/>
              <p:nvPr/>
            </p:nvSpPr>
            <p:spPr bwMode="auto">
              <a:xfrm>
                <a:off x="2059" y="1270"/>
                <a:ext cx="11" cy="27"/>
              </a:xfrm>
              <a:custGeom>
                <a:avLst/>
                <a:gdLst>
                  <a:gd name="T0" fmla="*/ 1 w 22"/>
                  <a:gd name="T1" fmla="*/ 0 h 54"/>
                  <a:gd name="T2" fmla="*/ 1 w 22"/>
                  <a:gd name="T3" fmla="*/ 1 h 54"/>
                  <a:gd name="T4" fmla="*/ 1 w 22"/>
                  <a:gd name="T5" fmla="*/ 1 h 54"/>
                  <a:gd name="T6" fmla="*/ 1 w 22"/>
                  <a:gd name="T7" fmla="*/ 2 h 54"/>
                  <a:gd name="T8" fmla="*/ 1 w 22"/>
                  <a:gd name="T9" fmla="*/ 2 h 54"/>
                  <a:gd name="T10" fmla="*/ 0 w 22"/>
                  <a:gd name="T11" fmla="*/ 2 h 54"/>
                  <a:gd name="T12" fmla="*/ 1 w 22"/>
                  <a:gd name="T13" fmla="*/ 1 h 54"/>
                  <a:gd name="T14" fmla="*/ 1 w 22"/>
                  <a:gd name="T15" fmla="*/ 1 h 54"/>
                  <a:gd name="T16" fmla="*/ 1 w 22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" h="54">
                    <a:moveTo>
                      <a:pt x="22" y="0"/>
                    </a:moveTo>
                    <a:lnTo>
                      <a:pt x="21" y="11"/>
                    </a:lnTo>
                    <a:lnTo>
                      <a:pt x="17" y="31"/>
                    </a:lnTo>
                    <a:lnTo>
                      <a:pt x="12" y="48"/>
                    </a:lnTo>
                    <a:lnTo>
                      <a:pt x="3" y="54"/>
                    </a:lnTo>
                    <a:lnTo>
                      <a:pt x="0" y="45"/>
                    </a:lnTo>
                    <a:lnTo>
                      <a:pt x="6" y="29"/>
                    </a:lnTo>
                    <a:lnTo>
                      <a:pt x="15" y="1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8" name="Freeform 156"/>
              <p:cNvSpPr/>
              <p:nvPr/>
            </p:nvSpPr>
            <p:spPr bwMode="auto">
              <a:xfrm>
                <a:off x="2046" y="1268"/>
                <a:ext cx="26" cy="5"/>
              </a:xfrm>
              <a:custGeom>
                <a:avLst/>
                <a:gdLst>
                  <a:gd name="T0" fmla="*/ 2 w 51"/>
                  <a:gd name="T1" fmla="*/ 0 h 11"/>
                  <a:gd name="T2" fmla="*/ 2 w 51"/>
                  <a:gd name="T3" fmla="*/ 0 h 11"/>
                  <a:gd name="T4" fmla="*/ 2 w 51"/>
                  <a:gd name="T5" fmla="*/ 0 h 11"/>
                  <a:gd name="T6" fmla="*/ 2 w 51"/>
                  <a:gd name="T7" fmla="*/ 0 h 11"/>
                  <a:gd name="T8" fmla="*/ 1 w 51"/>
                  <a:gd name="T9" fmla="*/ 0 h 11"/>
                  <a:gd name="T10" fmla="*/ 1 w 51"/>
                  <a:gd name="T11" fmla="*/ 0 h 11"/>
                  <a:gd name="T12" fmla="*/ 1 w 51"/>
                  <a:gd name="T13" fmla="*/ 0 h 11"/>
                  <a:gd name="T14" fmla="*/ 1 w 51"/>
                  <a:gd name="T15" fmla="*/ 0 h 11"/>
                  <a:gd name="T16" fmla="*/ 0 w 51"/>
                  <a:gd name="T17" fmla="*/ 0 h 11"/>
                  <a:gd name="T18" fmla="*/ 1 w 51"/>
                  <a:gd name="T19" fmla="*/ 0 h 11"/>
                  <a:gd name="T20" fmla="*/ 1 w 51"/>
                  <a:gd name="T21" fmla="*/ 0 h 11"/>
                  <a:gd name="T22" fmla="*/ 1 w 51"/>
                  <a:gd name="T23" fmla="*/ 0 h 11"/>
                  <a:gd name="T24" fmla="*/ 1 w 51"/>
                  <a:gd name="T25" fmla="*/ 0 h 11"/>
                  <a:gd name="T26" fmla="*/ 1 w 51"/>
                  <a:gd name="T27" fmla="*/ 0 h 11"/>
                  <a:gd name="T28" fmla="*/ 2 w 51"/>
                  <a:gd name="T29" fmla="*/ 0 h 11"/>
                  <a:gd name="T30" fmla="*/ 2 w 51"/>
                  <a:gd name="T31" fmla="*/ 0 h 11"/>
                  <a:gd name="T32" fmla="*/ 2 w 51"/>
                  <a:gd name="T33" fmla="*/ 0 h 1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1" h="11">
                    <a:moveTo>
                      <a:pt x="51" y="3"/>
                    </a:moveTo>
                    <a:lnTo>
                      <a:pt x="48" y="3"/>
                    </a:lnTo>
                    <a:lnTo>
                      <a:pt x="41" y="1"/>
                    </a:lnTo>
                    <a:lnTo>
                      <a:pt x="33" y="1"/>
                    </a:lnTo>
                    <a:lnTo>
                      <a:pt x="24" y="0"/>
                    </a:lnTo>
                    <a:lnTo>
                      <a:pt x="15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1" y="10"/>
                    </a:lnTo>
                    <a:lnTo>
                      <a:pt x="5" y="11"/>
                    </a:lnTo>
                    <a:lnTo>
                      <a:pt x="12" y="11"/>
                    </a:lnTo>
                    <a:lnTo>
                      <a:pt x="20" y="10"/>
                    </a:lnTo>
                    <a:lnTo>
                      <a:pt x="29" y="8"/>
                    </a:lnTo>
                    <a:lnTo>
                      <a:pt x="39" y="6"/>
                    </a:lnTo>
                    <a:lnTo>
                      <a:pt x="46" y="4"/>
                    </a:lnTo>
                    <a:lnTo>
                      <a:pt x="51" y="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9" name="Freeform 157"/>
              <p:cNvSpPr/>
              <p:nvPr/>
            </p:nvSpPr>
            <p:spPr bwMode="auto">
              <a:xfrm>
                <a:off x="2042" y="1278"/>
                <a:ext cx="22" cy="16"/>
              </a:xfrm>
              <a:custGeom>
                <a:avLst/>
                <a:gdLst>
                  <a:gd name="T0" fmla="*/ 2 w 44"/>
                  <a:gd name="T1" fmla="*/ 0 h 32"/>
                  <a:gd name="T2" fmla="*/ 2 w 44"/>
                  <a:gd name="T3" fmla="*/ 1 h 32"/>
                  <a:gd name="T4" fmla="*/ 2 w 44"/>
                  <a:gd name="T5" fmla="*/ 1 h 32"/>
                  <a:gd name="T6" fmla="*/ 1 w 44"/>
                  <a:gd name="T7" fmla="*/ 1 h 32"/>
                  <a:gd name="T8" fmla="*/ 1 w 44"/>
                  <a:gd name="T9" fmla="*/ 1 h 32"/>
                  <a:gd name="T10" fmla="*/ 1 w 44"/>
                  <a:gd name="T11" fmla="*/ 1 h 32"/>
                  <a:gd name="T12" fmla="*/ 1 w 44"/>
                  <a:gd name="T13" fmla="*/ 1 h 32"/>
                  <a:gd name="T14" fmla="*/ 0 w 44"/>
                  <a:gd name="T15" fmla="*/ 1 h 32"/>
                  <a:gd name="T16" fmla="*/ 0 w 44"/>
                  <a:gd name="T17" fmla="*/ 1 h 32"/>
                  <a:gd name="T18" fmla="*/ 1 w 44"/>
                  <a:gd name="T19" fmla="*/ 1 h 32"/>
                  <a:gd name="T20" fmla="*/ 1 w 44"/>
                  <a:gd name="T21" fmla="*/ 1 h 32"/>
                  <a:gd name="T22" fmla="*/ 1 w 44"/>
                  <a:gd name="T23" fmla="*/ 1 h 32"/>
                  <a:gd name="T24" fmla="*/ 1 w 44"/>
                  <a:gd name="T25" fmla="*/ 1 h 32"/>
                  <a:gd name="T26" fmla="*/ 1 w 44"/>
                  <a:gd name="T27" fmla="*/ 1 h 32"/>
                  <a:gd name="T28" fmla="*/ 2 w 44"/>
                  <a:gd name="T29" fmla="*/ 1 h 32"/>
                  <a:gd name="T30" fmla="*/ 2 w 44"/>
                  <a:gd name="T31" fmla="*/ 1 h 32"/>
                  <a:gd name="T32" fmla="*/ 2 w 44"/>
                  <a:gd name="T33" fmla="*/ 0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4" h="32">
                    <a:moveTo>
                      <a:pt x="44" y="0"/>
                    </a:moveTo>
                    <a:lnTo>
                      <a:pt x="41" y="2"/>
                    </a:lnTo>
                    <a:lnTo>
                      <a:pt x="35" y="5"/>
                    </a:lnTo>
                    <a:lnTo>
                      <a:pt x="28" y="8"/>
                    </a:lnTo>
                    <a:lnTo>
                      <a:pt x="19" y="12"/>
                    </a:lnTo>
                    <a:lnTo>
                      <a:pt x="11" y="16"/>
                    </a:lnTo>
                    <a:lnTo>
                      <a:pt x="5" y="21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3" y="32"/>
                    </a:lnTo>
                    <a:lnTo>
                      <a:pt x="9" y="31"/>
                    </a:lnTo>
                    <a:lnTo>
                      <a:pt x="14" y="28"/>
                    </a:lnTo>
                    <a:lnTo>
                      <a:pt x="21" y="22"/>
                    </a:lnTo>
                    <a:lnTo>
                      <a:pt x="28" y="16"/>
                    </a:lnTo>
                    <a:lnTo>
                      <a:pt x="35" y="9"/>
                    </a:lnTo>
                    <a:lnTo>
                      <a:pt x="41" y="5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0" name="Freeform 158"/>
              <p:cNvSpPr/>
              <p:nvPr/>
            </p:nvSpPr>
            <p:spPr bwMode="auto">
              <a:xfrm>
                <a:off x="2186" y="1194"/>
                <a:ext cx="7" cy="34"/>
              </a:xfrm>
              <a:custGeom>
                <a:avLst/>
                <a:gdLst>
                  <a:gd name="T0" fmla="*/ 1 w 14"/>
                  <a:gd name="T1" fmla="*/ 3 h 68"/>
                  <a:gd name="T2" fmla="*/ 1 w 14"/>
                  <a:gd name="T3" fmla="*/ 2 h 68"/>
                  <a:gd name="T4" fmla="*/ 0 w 14"/>
                  <a:gd name="T5" fmla="*/ 1 h 68"/>
                  <a:gd name="T6" fmla="*/ 1 w 14"/>
                  <a:gd name="T7" fmla="*/ 1 h 68"/>
                  <a:gd name="T8" fmla="*/ 1 w 14"/>
                  <a:gd name="T9" fmla="*/ 0 h 68"/>
                  <a:gd name="T10" fmla="*/ 1 w 14"/>
                  <a:gd name="T11" fmla="*/ 1 h 68"/>
                  <a:gd name="T12" fmla="*/ 1 w 14"/>
                  <a:gd name="T13" fmla="*/ 1 h 68"/>
                  <a:gd name="T14" fmla="*/ 1 w 14"/>
                  <a:gd name="T15" fmla="*/ 2 h 68"/>
                  <a:gd name="T16" fmla="*/ 1 w 14"/>
                  <a:gd name="T17" fmla="*/ 3 h 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" h="68">
                    <a:moveTo>
                      <a:pt x="12" y="68"/>
                    </a:moveTo>
                    <a:lnTo>
                      <a:pt x="4" y="52"/>
                    </a:lnTo>
                    <a:lnTo>
                      <a:pt x="0" y="30"/>
                    </a:lnTo>
                    <a:lnTo>
                      <a:pt x="1" y="10"/>
                    </a:lnTo>
                    <a:lnTo>
                      <a:pt x="8" y="0"/>
                    </a:lnTo>
                    <a:lnTo>
                      <a:pt x="14" y="7"/>
                    </a:lnTo>
                    <a:lnTo>
                      <a:pt x="14" y="26"/>
                    </a:lnTo>
                    <a:lnTo>
                      <a:pt x="12" y="49"/>
                    </a:lnTo>
                    <a:lnTo>
                      <a:pt x="12" y="68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1" name="Freeform 159"/>
              <p:cNvSpPr/>
              <p:nvPr/>
            </p:nvSpPr>
            <p:spPr bwMode="auto">
              <a:xfrm>
                <a:off x="2205" y="1202"/>
                <a:ext cx="14" cy="33"/>
              </a:xfrm>
              <a:custGeom>
                <a:avLst/>
                <a:gdLst>
                  <a:gd name="T0" fmla="*/ 0 w 28"/>
                  <a:gd name="T1" fmla="*/ 3 h 64"/>
                  <a:gd name="T2" fmla="*/ 0 w 28"/>
                  <a:gd name="T3" fmla="*/ 2 h 64"/>
                  <a:gd name="T4" fmla="*/ 0 w 28"/>
                  <a:gd name="T5" fmla="*/ 1 h 64"/>
                  <a:gd name="T6" fmla="*/ 0 w 28"/>
                  <a:gd name="T7" fmla="*/ 1 h 64"/>
                  <a:gd name="T8" fmla="*/ 0 w 28"/>
                  <a:gd name="T9" fmla="*/ 0 h 64"/>
                  <a:gd name="T10" fmla="*/ 0 w 28"/>
                  <a:gd name="T11" fmla="*/ 1 h 64"/>
                  <a:gd name="T12" fmla="*/ 0 w 28"/>
                  <a:gd name="T13" fmla="*/ 1 h 64"/>
                  <a:gd name="T14" fmla="*/ 0 w 28"/>
                  <a:gd name="T15" fmla="*/ 1 h 64"/>
                  <a:gd name="T16" fmla="*/ 0 w 28"/>
                  <a:gd name="T17" fmla="*/ 1 h 64"/>
                  <a:gd name="T18" fmla="*/ 0 w 28"/>
                  <a:gd name="T19" fmla="*/ 2 h 64"/>
                  <a:gd name="T20" fmla="*/ 0 w 28"/>
                  <a:gd name="T21" fmla="*/ 2 h 64"/>
                  <a:gd name="T22" fmla="*/ 0 w 28"/>
                  <a:gd name="T23" fmla="*/ 2 h 64"/>
                  <a:gd name="T24" fmla="*/ 0 w 28"/>
                  <a:gd name="T25" fmla="*/ 3 h 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3" y="49"/>
                    </a:lnTo>
                    <a:lnTo>
                      <a:pt x="8" y="27"/>
                    </a:lnTo>
                    <a:lnTo>
                      <a:pt x="15" y="9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27" y="9"/>
                    </a:lnTo>
                    <a:lnTo>
                      <a:pt x="24" y="18"/>
                    </a:lnTo>
                    <a:lnTo>
                      <a:pt x="20" y="30"/>
                    </a:lnTo>
                    <a:lnTo>
                      <a:pt x="14" y="41"/>
                    </a:lnTo>
                    <a:lnTo>
                      <a:pt x="8" y="52"/>
                    </a:lnTo>
                    <a:lnTo>
                      <a:pt x="4" y="6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2" name="Freeform 160"/>
              <p:cNvSpPr/>
              <p:nvPr/>
            </p:nvSpPr>
            <p:spPr bwMode="auto">
              <a:xfrm>
                <a:off x="2173" y="1194"/>
                <a:ext cx="7" cy="31"/>
              </a:xfrm>
              <a:custGeom>
                <a:avLst/>
                <a:gdLst>
                  <a:gd name="T0" fmla="*/ 0 w 15"/>
                  <a:gd name="T1" fmla="*/ 2 h 62"/>
                  <a:gd name="T2" fmla="*/ 0 w 15"/>
                  <a:gd name="T3" fmla="*/ 2 h 62"/>
                  <a:gd name="T4" fmla="*/ 0 w 15"/>
                  <a:gd name="T5" fmla="*/ 2 h 62"/>
                  <a:gd name="T6" fmla="*/ 0 w 15"/>
                  <a:gd name="T7" fmla="*/ 1 h 62"/>
                  <a:gd name="T8" fmla="*/ 0 w 15"/>
                  <a:gd name="T9" fmla="*/ 0 h 62"/>
                  <a:gd name="T10" fmla="*/ 0 w 15"/>
                  <a:gd name="T11" fmla="*/ 1 h 62"/>
                  <a:gd name="T12" fmla="*/ 0 w 15"/>
                  <a:gd name="T13" fmla="*/ 1 h 62"/>
                  <a:gd name="T14" fmla="*/ 0 w 15"/>
                  <a:gd name="T15" fmla="*/ 2 h 62"/>
                  <a:gd name="T16" fmla="*/ 0 w 15"/>
                  <a:gd name="T17" fmla="*/ 2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62">
                    <a:moveTo>
                      <a:pt x="15" y="62"/>
                    </a:moveTo>
                    <a:lnTo>
                      <a:pt x="6" y="54"/>
                    </a:lnTo>
                    <a:lnTo>
                      <a:pt x="0" y="34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12" y="3"/>
                    </a:lnTo>
                    <a:lnTo>
                      <a:pt x="14" y="21"/>
                    </a:lnTo>
                    <a:lnTo>
                      <a:pt x="14" y="44"/>
                    </a:lnTo>
                    <a:lnTo>
                      <a:pt x="15" y="6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3" name="Freeform 161"/>
              <p:cNvSpPr/>
              <p:nvPr/>
            </p:nvSpPr>
            <p:spPr bwMode="auto">
              <a:xfrm>
                <a:off x="2159" y="1192"/>
                <a:ext cx="9" cy="33"/>
              </a:xfrm>
              <a:custGeom>
                <a:avLst/>
                <a:gdLst>
                  <a:gd name="T0" fmla="*/ 1 w 20"/>
                  <a:gd name="T1" fmla="*/ 2 h 67"/>
                  <a:gd name="T2" fmla="*/ 1 w 20"/>
                  <a:gd name="T3" fmla="*/ 1 h 67"/>
                  <a:gd name="T4" fmla="*/ 1 w 20"/>
                  <a:gd name="T5" fmla="*/ 1 h 67"/>
                  <a:gd name="T6" fmla="*/ 0 w 20"/>
                  <a:gd name="T7" fmla="*/ 0 h 67"/>
                  <a:gd name="T8" fmla="*/ 1 w 20"/>
                  <a:gd name="T9" fmla="*/ 0 h 67"/>
                  <a:gd name="T10" fmla="*/ 1 w 20"/>
                  <a:gd name="T11" fmla="*/ 0 h 67"/>
                  <a:gd name="T12" fmla="*/ 1 w 20"/>
                  <a:gd name="T13" fmla="*/ 0 h 67"/>
                  <a:gd name="T14" fmla="*/ 1 w 20"/>
                  <a:gd name="T15" fmla="*/ 1 h 67"/>
                  <a:gd name="T16" fmla="*/ 1 w 20"/>
                  <a:gd name="T17" fmla="*/ 2 h 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0" h="67">
                    <a:moveTo>
                      <a:pt x="20" y="67"/>
                    </a:moveTo>
                    <a:lnTo>
                      <a:pt x="10" y="54"/>
                    </a:lnTo>
                    <a:lnTo>
                      <a:pt x="3" y="34"/>
                    </a:lnTo>
                    <a:lnTo>
                      <a:pt x="0" y="13"/>
                    </a:lnTo>
                    <a:lnTo>
                      <a:pt x="4" y="0"/>
                    </a:lnTo>
                    <a:lnTo>
                      <a:pt x="10" y="5"/>
                    </a:lnTo>
                    <a:lnTo>
                      <a:pt x="12" y="22"/>
                    </a:lnTo>
                    <a:lnTo>
                      <a:pt x="15" y="45"/>
                    </a:lnTo>
                    <a:lnTo>
                      <a:pt x="20" y="67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4" name="Freeform 162"/>
              <p:cNvSpPr/>
              <p:nvPr/>
            </p:nvSpPr>
            <p:spPr bwMode="auto">
              <a:xfrm>
                <a:off x="2145" y="1194"/>
                <a:ext cx="14" cy="32"/>
              </a:xfrm>
              <a:custGeom>
                <a:avLst/>
                <a:gdLst>
                  <a:gd name="T0" fmla="*/ 1 w 27"/>
                  <a:gd name="T1" fmla="*/ 2 h 64"/>
                  <a:gd name="T2" fmla="*/ 1 w 27"/>
                  <a:gd name="T3" fmla="*/ 2 h 64"/>
                  <a:gd name="T4" fmla="*/ 1 w 27"/>
                  <a:gd name="T5" fmla="*/ 2 h 64"/>
                  <a:gd name="T6" fmla="*/ 1 w 27"/>
                  <a:gd name="T7" fmla="*/ 2 h 64"/>
                  <a:gd name="T8" fmla="*/ 1 w 27"/>
                  <a:gd name="T9" fmla="*/ 1 h 64"/>
                  <a:gd name="T10" fmla="*/ 1 w 27"/>
                  <a:gd name="T11" fmla="*/ 1 h 64"/>
                  <a:gd name="T12" fmla="*/ 0 w 27"/>
                  <a:gd name="T13" fmla="*/ 1 h 64"/>
                  <a:gd name="T14" fmla="*/ 1 w 27"/>
                  <a:gd name="T15" fmla="*/ 1 h 64"/>
                  <a:gd name="T16" fmla="*/ 1 w 27"/>
                  <a:gd name="T17" fmla="*/ 0 h 64"/>
                  <a:gd name="T18" fmla="*/ 1 w 27"/>
                  <a:gd name="T19" fmla="*/ 1 h 64"/>
                  <a:gd name="T20" fmla="*/ 1 w 27"/>
                  <a:gd name="T21" fmla="*/ 1 h 64"/>
                  <a:gd name="T22" fmla="*/ 1 w 27"/>
                  <a:gd name="T23" fmla="*/ 2 h 64"/>
                  <a:gd name="T24" fmla="*/ 1 w 27"/>
                  <a:gd name="T25" fmla="*/ 2 h 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7" h="64">
                    <a:moveTo>
                      <a:pt x="27" y="64"/>
                    </a:moveTo>
                    <a:lnTo>
                      <a:pt x="20" y="59"/>
                    </a:lnTo>
                    <a:lnTo>
                      <a:pt x="15" y="51"/>
                    </a:lnTo>
                    <a:lnTo>
                      <a:pt x="9" y="40"/>
                    </a:lnTo>
                    <a:lnTo>
                      <a:pt x="5" y="30"/>
                    </a:lnTo>
                    <a:lnTo>
                      <a:pt x="2" y="19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3" y="0"/>
                    </a:lnTo>
                    <a:lnTo>
                      <a:pt x="10" y="6"/>
                    </a:lnTo>
                    <a:lnTo>
                      <a:pt x="16" y="24"/>
                    </a:lnTo>
                    <a:lnTo>
                      <a:pt x="22" y="46"/>
                    </a:lnTo>
                    <a:lnTo>
                      <a:pt x="27" y="6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5" name="Freeform 163"/>
              <p:cNvSpPr/>
              <p:nvPr/>
            </p:nvSpPr>
            <p:spPr bwMode="auto">
              <a:xfrm>
                <a:off x="2127" y="1196"/>
                <a:ext cx="20" cy="32"/>
              </a:xfrm>
              <a:custGeom>
                <a:avLst/>
                <a:gdLst>
                  <a:gd name="T0" fmla="*/ 2 w 40"/>
                  <a:gd name="T1" fmla="*/ 2 h 66"/>
                  <a:gd name="T2" fmla="*/ 2 w 40"/>
                  <a:gd name="T3" fmla="*/ 1 h 66"/>
                  <a:gd name="T4" fmla="*/ 1 w 40"/>
                  <a:gd name="T5" fmla="*/ 1 h 66"/>
                  <a:gd name="T6" fmla="*/ 1 w 40"/>
                  <a:gd name="T7" fmla="*/ 1 h 66"/>
                  <a:gd name="T8" fmla="*/ 1 w 40"/>
                  <a:gd name="T9" fmla="*/ 0 h 66"/>
                  <a:gd name="T10" fmla="*/ 1 w 40"/>
                  <a:gd name="T11" fmla="*/ 0 h 66"/>
                  <a:gd name="T12" fmla="*/ 1 w 40"/>
                  <a:gd name="T13" fmla="*/ 0 h 66"/>
                  <a:gd name="T14" fmla="*/ 0 w 40"/>
                  <a:gd name="T15" fmla="*/ 0 h 66"/>
                  <a:gd name="T16" fmla="*/ 1 w 40"/>
                  <a:gd name="T17" fmla="*/ 0 h 66"/>
                  <a:gd name="T18" fmla="*/ 1 w 40"/>
                  <a:gd name="T19" fmla="*/ 0 h 66"/>
                  <a:gd name="T20" fmla="*/ 1 w 40"/>
                  <a:gd name="T21" fmla="*/ 0 h 66"/>
                  <a:gd name="T22" fmla="*/ 1 w 40"/>
                  <a:gd name="T23" fmla="*/ 0 h 66"/>
                  <a:gd name="T24" fmla="*/ 1 w 40"/>
                  <a:gd name="T25" fmla="*/ 0 h 66"/>
                  <a:gd name="T26" fmla="*/ 1 w 40"/>
                  <a:gd name="T27" fmla="*/ 1 h 66"/>
                  <a:gd name="T28" fmla="*/ 1 w 40"/>
                  <a:gd name="T29" fmla="*/ 1 h 66"/>
                  <a:gd name="T30" fmla="*/ 2 w 40"/>
                  <a:gd name="T31" fmla="*/ 1 h 66"/>
                  <a:gd name="T32" fmla="*/ 2 w 40"/>
                  <a:gd name="T33" fmla="*/ 2 h 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66">
                    <a:moveTo>
                      <a:pt x="40" y="66"/>
                    </a:moveTo>
                    <a:lnTo>
                      <a:pt x="33" y="59"/>
                    </a:lnTo>
                    <a:lnTo>
                      <a:pt x="26" y="51"/>
                    </a:lnTo>
                    <a:lnTo>
                      <a:pt x="18" y="41"/>
                    </a:lnTo>
                    <a:lnTo>
                      <a:pt x="11" y="30"/>
                    </a:lnTo>
                    <a:lnTo>
                      <a:pt x="4" y="21"/>
                    </a:lnTo>
                    <a:lnTo>
                      <a:pt x="1" y="12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8" y="0"/>
                    </a:lnTo>
                    <a:lnTo>
                      <a:pt x="14" y="6"/>
                    </a:lnTo>
                    <a:lnTo>
                      <a:pt x="18" y="15"/>
                    </a:lnTo>
                    <a:lnTo>
                      <a:pt x="24" y="26"/>
                    </a:lnTo>
                    <a:lnTo>
                      <a:pt x="29" y="38"/>
                    </a:lnTo>
                    <a:lnTo>
                      <a:pt x="32" y="50"/>
                    </a:lnTo>
                    <a:lnTo>
                      <a:pt x="37" y="59"/>
                    </a:lnTo>
                    <a:lnTo>
                      <a:pt x="40" y="66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6" name="Freeform 164"/>
              <p:cNvSpPr/>
              <p:nvPr/>
            </p:nvSpPr>
            <p:spPr bwMode="auto">
              <a:xfrm>
                <a:off x="2106" y="1202"/>
                <a:ext cx="27" cy="33"/>
              </a:xfrm>
              <a:custGeom>
                <a:avLst/>
                <a:gdLst>
                  <a:gd name="T0" fmla="*/ 1 w 56"/>
                  <a:gd name="T1" fmla="*/ 3 h 65"/>
                  <a:gd name="T2" fmla="*/ 1 w 56"/>
                  <a:gd name="T3" fmla="*/ 2 h 65"/>
                  <a:gd name="T4" fmla="*/ 1 w 56"/>
                  <a:gd name="T5" fmla="*/ 2 h 65"/>
                  <a:gd name="T6" fmla="*/ 0 w 56"/>
                  <a:gd name="T7" fmla="*/ 2 h 65"/>
                  <a:gd name="T8" fmla="*/ 0 w 56"/>
                  <a:gd name="T9" fmla="*/ 1 h 65"/>
                  <a:gd name="T10" fmla="*/ 0 w 56"/>
                  <a:gd name="T11" fmla="*/ 1 h 65"/>
                  <a:gd name="T12" fmla="*/ 0 w 56"/>
                  <a:gd name="T13" fmla="*/ 1 h 65"/>
                  <a:gd name="T14" fmla="*/ 0 w 56"/>
                  <a:gd name="T15" fmla="*/ 1 h 65"/>
                  <a:gd name="T16" fmla="*/ 0 w 56"/>
                  <a:gd name="T17" fmla="*/ 0 h 65"/>
                  <a:gd name="T18" fmla="*/ 0 w 56"/>
                  <a:gd name="T19" fmla="*/ 1 h 65"/>
                  <a:gd name="T20" fmla="*/ 0 w 56"/>
                  <a:gd name="T21" fmla="*/ 1 h 65"/>
                  <a:gd name="T22" fmla="*/ 0 w 56"/>
                  <a:gd name="T23" fmla="*/ 1 h 65"/>
                  <a:gd name="T24" fmla="*/ 1 w 56"/>
                  <a:gd name="T25" fmla="*/ 1 h 65"/>
                  <a:gd name="T26" fmla="*/ 1 w 56"/>
                  <a:gd name="T27" fmla="*/ 2 h 65"/>
                  <a:gd name="T28" fmla="*/ 1 w 56"/>
                  <a:gd name="T29" fmla="*/ 2 h 65"/>
                  <a:gd name="T30" fmla="*/ 1 w 56"/>
                  <a:gd name="T31" fmla="*/ 2 h 65"/>
                  <a:gd name="T32" fmla="*/ 1 w 56"/>
                  <a:gd name="T33" fmla="*/ 3 h 6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6" h="65">
                    <a:moveTo>
                      <a:pt x="56" y="65"/>
                    </a:moveTo>
                    <a:lnTo>
                      <a:pt x="49" y="60"/>
                    </a:lnTo>
                    <a:lnTo>
                      <a:pt x="39" y="52"/>
                    </a:lnTo>
                    <a:lnTo>
                      <a:pt x="29" y="41"/>
                    </a:lnTo>
                    <a:lnTo>
                      <a:pt x="19" y="31"/>
                    </a:lnTo>
                    <a:lnTo>
                      <a:pt x="9" y="19"/>
                    </a:lnTo>
                    <a:lnTo>
                      <a:pt x="3" y="1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8" y="1"/>
                    </a:lnTo>
                    <a:lnTo>
                      <a:pt x="16" y="8"/>
                    </a:lnTo>
                    <a:lnTo>
                      <a:pt x="24" y="17"/>
                    </a:lnTo>
                    <a:lnTo>
                      <a:pt x="33" y="29"/>
                    </a:lnTo>
                    <a:lnTo>
                      <a:pt x="39" y="41"/>
                    </a:lnTo>
                    <a:lnTo>
                      <a:pt x="46" y="52"/>
                    </a:lnTo>
                    <a:lnTo>
                      <a:pt x="52" y="61"/>
                    </a:lnTo>
                    <a:lnTo>
                      <a:pt x="56" y="6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7" name="Freeform 165"/>
              <p:cNvSpPr/>
              <p:nvPr/>
            </p:nvSpPr>
            <p:spPr bwMode="auto">
              <a:xfrm>
                <a:off x="2085" y="1206"/>
                <a:ext cx="33" cy="34"/>
              </a:xfrm>
              <a:custGeom>
                <a:avLst/>
                <a:gdLst>
                  <a:gd name="T0" fmla="*/ 2 w 63"/>
                  <a:gd name="T1" fmla="*/ 3 h 68"/>
                  <a:gd name="T2" fmla="*/ 2 w 63"/>
                  <a:gd name="T3" fmla="*/ 2 h 68"/>
                  <a:gd name="T4" fmla="*/ 2 w 63"/>
                  <a:gd name="T5" fmla="*/ 2 h 68"/>
                  <a:gd name="T6" fmla="*/ 2 w 63"/>
                  <a:gd name="T7" fmla="*/ 2 h 68"/>
                  <a:gd name="T8" fmla="*/ 1 w 63"/>
                  <a:gd name="T9" fmla="*/ 2 h 68"/>
                  <a:gd name="T10" fmla="*/ 1 w 63"/>
                  <a:gd name="T11" fmla="*/ 1 h 68"/>
                  <a:gd name="T12" fmla="*/ 1 w 63"/>
                  <a:gd name="T13" fmla="*/ 1 h 68"/>
                  <a:gd name="T14" fmla="*/ 0 w 63"/>
                  <a:gd name="T15" fmla="*/ 1 h 68"/>
                  <a:gd name="T16" fmla="*/ 1 w 63"/>
                  <a:gd name="T17" fmla="*/ 0 h 68"/>
                  <a:gd name="T18" fmla="*/ 1 w 63"/>
                  <a:gd name="T19" fmla="*/ 0 h 68"/>
                  <a:gd name="T20" fmla="*/ 1 w 63"/>
                  <a:gd name="T21" fmla="*/ 1 h 68"/>
                  <a:gd name="T22" fmla="*/ 1 w 63"/>
                  <a:gd name="T23" fmla="*/ 1 h 68"/>
                  <a:gd name="T24" fmla="*/ 2 w 63"/>
                  <a:gd name="T25" fmla="*/ 1 h 68"/>
                  <a:gd name="T26" fmla="*/ 2 w 63"/>
                  <a:gd name="T27" fmla="*/ 2 h 68"/>
                  <a:gd name="T28" fmla="*/ 2 w 63"/>
                  <a:gd name="T29" fmla="*/ 2 h 68"/>
                  <a:gd name="T30" fmla="*/ 2 w 63"/>
                  <a:gd name="T31" fmla="*/ 2 h 68"/>
                  <a:gd name="T32" fmla="*/ 2 w 63"/>
                  <a:gd name="T33" fmla="*/ 3 h 6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3" h="68">
                    <a:moveTo>
                      <a:pt x="63" y="68"/>
                    </a:moveTo>
                    <a:lnTo>
                      <a:pt x="55" y="63"/>
                    </a:lnTo>
                    <a:lnTo>
                      <a:pt x="46" y="55"/>
                    </a:lnTo>
                    <a:lnTo>
                      <a:pt x="33" y="46"/>
                    </a:lnTo>
                    <a:lnTo>
                      <a:pt x="22" y="35"/>
                    </a:lnTo>
                    <a:lnTo>
                      <a:pt x="12" y="24"/>
                    </a:lnTo>
                    <a:lnTo>
                      <a:pt x="3" y="14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8" y="0"/>
                    </a:lnTo>
                    <a:lnTo>
                      <a:pt x="16" y="6"/>
                    </a:lnTo>
                    <a:lnTo>
                      <a:pt x="24" y="15"/>
                    </a:lnTo>
                    <a:lnTo>
                      <a:pt x="33" y="27"/>
                    </a:lnTo>
                    <a:lnTo>
                      <a:pt x="41" y="40"/>
                    </a:lnTo>
                    <a:lnTo>
                      <a:pt x="49" y="52"/>
                    </a:lnTo>
                    <a:lnTo>
                      <a:pt x="58" y="62"/>
                    </a:lnTo>
                    <a:lnTo>
                      <a:pt x="63" y="68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8" name="Freeform 166"/>
              <p:cNvSpPr/>
              <p:nvPr/>
            </p:nvSpPr>
            <p:spPr bwMode="auto">
              <a:xfrm>
                <a:off x="2069" y="1215"/>
                <a:ext cx="37" cy="32"/>
              </a:xfrm>
              <a:custGeom>
                <a:avLst/>
                <a:gdLst>
                  <a:gd name="T0" fmla="*/ 3 w 73"/>
                  <a:gd name="T1" fmla="*/ 2 h 64"/>
                  <a:gd name="T2" fmla="*/ 2 w 73"/>
                  <a:gd name="T3" fmla="*/ 2 h 64"/>
                  <a:gd name="T4" fmla="*/ 2 w 73"/>
                  <a:gd name="T5" fmla="*/ 2 h 64"/>
                  <a:gd name="T6" fmla="*/ 2 w 73"/>
                  <a:gd name="T7" fmla="*/ 2 h 64"/>
                  <a:gd name="T8" fmla="*/ 1 w 73"/>
                  <a:gd name="T9" fmla="*/ 2 h 64"/>
                  <a:gd name="T10" fmla="*/ 1 w 73"/>
                  <a:gd name="T11" fmla="*/ 1 h 64"/>
                  <a:gd name="T12" fmla="*/ 1 w 73"/>
                  <a:gd name="T13" fmla="*/ 1 h 64"/>
                  <a:gd name="T14" fmla="*/ 1 w 73"/>
                  <a:gd name="T15" fmla="*/ 1 h 64"/>
                  <a:gd name="T16" fmla="*/ 0 w 73"/>
                  <a:gd name="T17" fmla="*/ 1 h 64"/>
                  <a:gd name="T18" fmla="*/ 1 w 73"/>
                  <a:gd name="T19" fmla="*/ 0 h 64"/>
                  <a:gd name="T20" fmla="*/ 1 w 73"/>
                  <a:gd name="T21" fmla="*/ 1 h 64"/>
                  <a:gd name="T22" fmla="*/ 1 w 73"/>
                  <a:gd name="T23" fmla="*/ 1 h 64"/>
                  <a:gd name="T24" fmla="*/ 2 w 73"/>
                  <a:gd name="T25" fmla="*/ 1 h 64"/>
                  <a:gd name="T26" fmla="*/ 2 w 73"/>
                  <a:gd name="T27" fmla="*/ 2 h 64"/>
                  <a:gd name="T28" fmla="*/ 2 w 73"/>
                  <a:gd name="T29" fmla="*/ 2 h 64"/>
                  <a:gd name="T30" fmla="*/ 3 w 73"/>
                  <a:gd name="T31" fmla="*/ 2 h 64"/>
                  <a:gd name="T32" fmla="*/ 3 w 73"/>
                  <a:gd name="T33" fmla="*/ 2 h 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3" h="64">
                    <a:moveTo>
                      <a:pt x="73" y="64"/>
                    </a:moveTo>
                    <a:lnTo>
                      <a:pt x="64" y="60"/>
                    </a:lnTo>
                    <a:lnTo>
                      <a:pt x="53" y="55"/>
                    </a:lnTo>
                    <a:lnTo>
                      <a:pt x="40" y="49"/>
                    </a:lnTo>
                    <a:lnTo>
                      <a:pt x="28" y="41"/>
                    </a:lnTo>
                    <a:lnTo>
                      <a:pt x="17" y="32"/>
                    </a:lnTo>
                    <a:lnTo>
                      <a:pt x="8" y="22"/>
                    </a:lnTo>
                    <a:lnTo>
                      <a:pt x="2" y="1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10" y="5"/>
                    </a:lnTo>
                    <a:lnTo>
                      <a:pt x="20" y="13"/>
                    </a:lnTo>
                    <a:lnTo>
                      <a:pt x="33" y="23"/>
                    </a:lnTo>
                    <a:lnTo>
                      <a:pt x="46" y="36"/>
                    </a:lnTo>
                    <a:lnTo>
                      <a:pt x="57" y="48"/>
                    </a:lnTo>
                    <a:lnTo>
                      <a:pt x="68" y="57"/>
                    </a:lnTo>
                    <a:lnTo>
                      <a:pt x="73" y="6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9" name="Freeform 167"/>
              <p:cNvSpPr/>
              <p:nvPr/>
            </p:nvSpPr>
            <p:spPr bwMode="auto">
              <a:xfrm>
                <a:off x="2056" y="1235"/>
                <a:ext cx="40" cy="16"/>
              </a:xfrm>
              <a:custGeom>
                <a:avLst/>
                <a:gdLst>
                  <a:gd name="T0" fmla="*/ 0 w 81"/>
                  <a:gd name="T1" fmla="*/ 1 h 31"/>
                  <a:gd name="T2" fmla="*/ 0 w 81"/>
                  <a:gd name="T3" fmla="*/ 0 h 31"/>
                  <a:gd name="T4" fmla="*/ 0 w 81"/>
                  <a:gd name="T5" fmla="*/ 1 h 31"/>
                  <a:gd name="T6" fmla="*/ 0 w 81"/>
                  <a:gd name="T7" fmla="*/ 1 h 31"/>
                  <a:gd name="T8" fmla="*/ 1 w 81"/>
                  <a:gd name="T9" fmla="*/ 1 h 31"/>
                  <a:gd name="T10" fmla="*/ 1 w 81"/>
                  <a:gd name="T11" fmla="*/ 1 h 31"/>
                  <a:gd name="T12" fmla="*/ 1 w 81"/>
                  <a:gd name="T13" fmla="*/ 1 h 31"/>
                  <a:gd name="T14" fmla="*/ 2 w 81"/>
                  <a:gd name="T15" fmla="*/ 1 h 31"/>
                  <a:gd name="T16" fmla="*/ 2 w 81"/>
                  <a:gd name="T17" fmla="*/ 1 h 31"/>
                  <a:gd name="T18" fmla="*/ 2 w 81"/>
                  <a:gd name="T19" fmla="*/ 1 h 31"/>
                  <a:gd name="T20" fmla="*/ 1 w 81"/>
                  <a:gd name="T21" fmla="*/ 1 h 31"/>
                  <a:gd name="T22" fmla="*/ 1 w 81"/>
                  <a:gd name="T23" fmla="*/ 1 h 31"/>
                  <a:gd name="T24" fmla="*/ 0 w 81"/>
                  <a:gd name="T25" fmla="*/ 1 h 31"/>
                  <a:gd name="T26" fmla="*/ 0 w 81"/>
                  <a:gd name="T27" fmla="*/ 1 h 31"/>
                  <a:gd name="T28" fmla="*/ 0 w 81"/>
                  <a:gd name="T29" fmla="*/ 1 h 31"/>
                  <a:gd name="T30" fmla="*/ 0 w 81"/>
                  <a:gd name="T31" fmla="*/ 1 h 31"/>
                  <a:gd name="T32" fmla="*/ 0 w 81"/>
                  <a:gd name="T33" fmla="*/ 1 h 3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1" h="31">
                    <a:moveTo>
                      <a:pt x="0" y="1"/>
                    </a:moveTo>
                    <a:lnTo>
                      <a:pt x="5" y="0"/>
                    </a:lnTo>
                    <a:lnTo>
                      <a:pt x="13" y="2"/>
                    </a:lnTo>
                    <a:lnTo>
                      <a:pt x="23" y="6"/>
                    </a:lnTo>
                    <a:lnTo>
                      <a:pt x="36" y="11"/>
                    </a:lnTo>
                    <a:lnTo>
                      <a:pt x="49" y="16"/>
                    </a:lnTo>
                    <a:lnTo>
                      <a:pt x="61" y="22"/>
                    </a:lnTo>
                    <a:lnTo>
                      <a:pt x="73" y="26"/>
                    </a:lnTo>
                    <a:lnTo>
                      <a:pt x="81" y="29"/>
                    </a:lnTo>
                    <a:lnTo>
                      <a:pt x="69" y="31"/>
                    </a:lnTo>
                    <a:lnTo>
                      <a:pt x="57" y="30"/>
                    </a:lnTo>
                    <a:lnTo>
                      <a:pt x="42" y="27"/>
                    </a:lnTo>
                    <a:lnTo>
                      <a:pt x="28" y="24"/>
                    </a:lnTo>
                    <a:lnTo>
                      <a:pt x="15" y="19"/>
                    </a:lnTo>
                    <a:lnTo>
                      <a:pt x="5" y="14"/>
                    </a:lnTo>
                    <a:lnTo>
                      <a:pt x="0" y="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0" name="Freeform 168"/>
              <p:cNvSpPr/>
              <p:nvPr/>
            </p:nvSpPr>
            <p:spPr bwMode="auto">
              <a:xfrm>
                <a:off x="2043" y="1247"/>
                <a:ext cx="40" cy="16"/>
              </a:xfrm>
              <a:custGeom>
                <a:avLst/>
                <a:gdLst>
                  <a:gd name="T0" fmla="*/ 0 w 78"/>
                  <a:gd name="T1" fmla="*/ 0 h 30"/>
                  <a:gd name="T2" fmla="*/ 1 w 78"/>
                  <a:gd name="T3" fmla="*/ 0 h 30"/>
                  <a:gd name="T4" fmla="*/ 1 w 78"/>
                  <a:gd name="T5" fmla="*/ 1 h 30"/>
                  <a:gd name="T6" fmla="*/ 1 w 78"/>
                  <a:gd name="T7" fmla="*/ 1 h 30"/>
                  <a:gd name="T8" fmla="*/ 2 w 78"/>
                  <a:gd name="T9" fmla="*/ 1 h 30"/>
                  <a:gd name="T10" fmla="*/ 2 w 78"/>
                  <a:gd name="T11" fmla="*/ 1 h 30"/>
                  <a:gd name="T12" fmla="*/ 2 w 78"/>
                  <a:gd name="T13" fmla="*/ 1 h 30"/>
                  <a:gd name="T14" fmla="*/ 3 w 78"/>
                  <a:gd name="T15" fmla="*/ 1 h 30"/>
                  <a:gd name="T16" fmla="*/ 3 w 78"/>
                  <a:gd name="T17" fmla="*/ 1 h 30"/>
                  <a:gd name="T18" fmla="*/ 3 w 78"/>
                  <a:gd name="T19" fmla="*/ 1 h 30"/>
                  <a:gd name="T20" fmla="*/ 2 w 78"/>
                  <a:gd name="T21" fmla="*/ 1 h 30"/>
                  <a:gd name="T22" fmla="*/ 2 w 78"/>
                  <a:gd name="T23" fmla="*/ 1 h 30"/>
                  <a:gd name="T24" fmla="*/ 1 w 78"/>
                  <a:gd name="T25" fmla="*/ 1 h 30"/>
                  <a:gd name="T26" fmla="*/ 1 w 78"/>
                  <a:gd name="T27" fmla="*/ 1 h 30"/>
                  <a:gd name="T28" fmla="*/ 1 w 78"/>
                  <a:gd name="T29" fmla="*/ 1 h 30"/>
                  <a:gd name="T30" fmla="*/ 0 w 78"/>
                  <a:gd name="T31" fmla="*/ 1 h 30"/>
                  <a:gd name="T32" fmla="*/ 0 w 78"/>
                  <a:gd name="T33" fmla="*/ 0 h 3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8" h="30">
                    <a:moveTo>
                      <a:pt x="0" y="0"/>
                    </a:moveTo>
                    <a:lnTo>
                      <a:pt x="5" y="0"/>
                    </a:lnTo>
                    <a:lnTo>
                      <a:pt x="13" y="1"/>
                    </a:lnTo>
                    <a:lnTo>
                      <a:pt x="23" y="6"/>
                    </a:lnTo>
                    <a:lnTo>
                      <a:pt x="36" y="10"/>
                    </a:lnTo>
                    <a:lnTo>
                      <a:pt x="49" y="16"/>
                    </a:lnTo>
                    <a:lnTo>
                      <a:pt x="61" y="21"/>
                    </a:lnTo>
                    <a:lnTo>
                      <a:pt x="71" y="25"/>
                    </a:lnTo>
                    <a:lnTo>
                      <a:pt x="78" y="28"/>
                    </a:lnTo>
                    <a:lnTo>
                      <a:pt x="68" y="30"/>
                    </a:lnTo>
                    <a:lnTo>
                      <a:pt x="55" y="29"/>
                    </a:lnTo>
                    <a:lnTo>
                      <a:pt x="40" y="28"/>
                    </a:lnTo>
                    <a:lnTo>
                      <a:pt x="28" y="24"/>
                    </a:lnTo>
                    <a:lnTo>
                      <a:pt x="15" y="18"/>
                    </a:lnTo>
                    <a:lnTo>
                      <a:pt x="6" y="13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1" name="Freeform 169"/>
              <p:cNvSpPr/>
              <p:nvPr/>
            </p:nvSpPr>
            <p:spPr bwMode="auto">
              <a:xfrm>
                <a:off x="1925" y="1187"/>
                <a:ext cx="197" cy="44"/>
              </a:xfrm>
              <a:custGeom>
                <a:avLst/>
                <a:gdLst>
                  <a:gd name="T0" fmla="*/ 13 w 394"/>
                  <a:gd name="T1" fmla="*/ 1 h 88"/>
                  <a:gd name="T2" fmla="*/ 13 w 394"/>
                  <a:gd name="T3" fmla="*/ 1 h 88"/>
                  <a:gd name="T4" fmla="*/ 13 w 394"/>
                  <a:gd name="T5" fmla="*/ 1 h 88"/>
                  <a:gd name="T6" fmla="*/ 13 w 394"/>
                  <a:gd name="T7" fmla="*/ 1 h 88"/>
                  <a:gd name="T8" fmla="*/ 13 w 394"/>
                  <a:gd name="T9" fmla="*/ 0 h 88"/>
                  <a:gd name="T10" fmla="*/ 12 w 394"/>
                  <a:gd name="T11" fmla="*/ 1 h 88"/>
                  <a:gd name="T12" fmla="*/ 11 w 394"/>
                  <a:gd name="T13" fmla="*/ 1 h 88"/>
                  <a:gd name="T14" fmla="*/ 10 w 394"/>
                  <a:gd name="T15" fmla="*/ 2 h 88"/>
                  <a:gd name="T16" fmla="*/ 9 w 394"/>
                  <a:gd name="T17" fmla="*/ 2 h 88"/>
                  <a:gd name="T18" fmla="*/ 8 w 394"/>
                  <a:gd name="T19" fmla="*/ 2 h 88"/>
                  <a:gd name="T20" fmla="*/ 7 w 394"/>
                  <a:gd name="T21" fmla="*/ 3 h 88"/>
                  <a:gd name="T22" fmla="*/ 7 w 394"/>
                  <a:gd name="T23" fmla="*/ 3 h 88"/>
                  <a:gd name="T24" fmla="*/ 6 w 394"/>
                  <a:gd name="T25" fmla="*/ 3 h 88"/>
                  <a:gd name="T26" fmla="*/ 5 w 394"/>
                  <a:gd name="T27" fmla="*/ 3 h 88"/>
                  <a:gd name="T28" fmla="*/ 4 w 394"/>
                  <a:gd name="T29" fmla="*/ 3 h 88"/>
                  <a:gd name="T30" fmla="*/ 4 w 394"/>
                  <a:gd name="T31" fmla="*/ 3 h 88"/>
                  <a:gd name="T32" fmla="*/ 3 w 394"/>
                  <a:gd name="T33" fmla="*/ 3 h 88"/>
                  <a:gd name="T34" fmla="*/ 2 w 394"/>
                  <a:gd name="T35" fmla="*/ 3 h 88"/>
                  <a:gd name="T36" fmla="*/ 2 w 394"/>
                  <a:gd name="T37" fmla="*/ 3 h 88"/>
                  <a:gd name="T38" fmla="*/ 1 w 394"/>
                  <a:gd name="T39" fmla="*/ 3 h 88"/>
                  <a:gd name="T40" fmla="*/ 0 w 394"/>
                  <a:gd name="T41" fmla="*/ 3 h 88"/>
                  <a:gd name="T42" fmla="*/ 1 w 394"/>
                  <a:gd name="T43" fmla="*/ 3 h 88"/>
                  <a:gd name="T44" fmla="*/ 1 w 394"/>
                  <a:gd name="T45" fmla="*/ 3 h 88"/>
                  <a:gd name="T46" fmla="*/ 2 w 394"/>
                  <a:gd name="T47" fmla="*/ 3 h 88"/>
                  <a:gd name="T48" fmla="*/ 3 w 394"/>
                  <a:gd name="T49" fmla="*/ 3 h 88"/>
                  <a:gd name="T50" fmla="*/ 3 w 394"/>
                  <a:gd name="T51" fmla="*/ 3 h 88"/>
                  <a:gd name="T52" fmla="*/ 4 w 394"/>
                  <a:gd name="T53" fmla="*/ 3 h 88"/>
                  <a:gd name="T54" fmla="*/ 5 w 394"/>
                  <a:gd name="T55" fmla="*/ 3 h 88"/>
                  <a:gd name="T56" fmla="*/ 6 w 394"/>
                  <a:gd name="T57" fmla="*/ 3 h 88"/>
                  <a:gd name="T58" fmla="*/ 7 w 394"/>
                  <a:gd name="T59" fmla="*/ 3 h 88"/>
                  <a:gd name="T60" fmla="*/ 8 w 394"/>
                  <a:gd name="T61" fmla="*/ 3 h 88"/>
                  <a:gd name="T62" fmla="*/ 9 w 394"/>
                  <a:gd name="T63" fmla="*/ 3 h 88"/>
                  <a:gd name="T64" fmla="*/ 10 w 394"/>
                  <a:gd name="T65" fmla="*/ 2 h 88"/>
                  <a:gd name="T66" fmla="*/ 11 w 394"/>
                  <a:gd name="T67" fmla="*/ 2 h 88"/>
                  <a:gd name="T68" fmla="*/ 11 w 394"/>
                  <a:gd name="T69" fmla="*/ 2 h 88"/>
                  <a:gd name="T70" fmla="*/ 12 w 394"/>
                  <a:gd name="T71" fmla="*/ 1 h 88"/>
                  <a:gd name="T72" fmla="*/ 13 w 394"/>
                  <a:gd name="T73" fmla="*/ 1 h 8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94" h="88">
                    <a:moveTo>
                      <a:pt x="388" y="13"/>
                    </a:moveTo>
                    <a:lnTo>
                      <a:pt x="390" y="10"/>
                    </a:lnTo>
                    <a:lnTo>
                      <a:pt x="391" y="7"/>
                    </a:lnTo>
                    <a:lnTo>
                      <a:pt x="393" y="3"/>
                    </a:lnTo>
                    <a:lnTo>
                      <a:pt x="394" y="0"/>
                    </a:lnTo>
                    <a:lnTo>
                      <a:pt x="364" y="16"/>
                    </a:lnTo>
                    <a:lnTo>
                      <a:pt x="335" y="30"/>
                    </a:lnTo>
                    <a:lnTo>
                      <a:pt x="307" y="41"/>
                    </a:lnTo>
                    <a:lnTo>
                      <a:pt x="279" y="51"/>
                    </a:lnTo>
                    <a:lnTo>
                      <a:pt x="251" y="59"/>
                    </a:lnTo>
                    <a:lnTo>
                      <a:pt x="224" y="65"/>
                    </a:lnTo>
                    <a:lnTo>
                      <a:pt x="198" y="69"/>
                    </a:lnTo>
                    <a:lnTo>
                      <a:pt x="173" y="73"/>
                    </a:lnTo>
                    <a:lnTo>
                      <a:pt x="148" y="75"/>
                    </a:lnTo>
                    <a:lnTo>
                      <a:pt x="124" y="76"/>
                    </a:lnTo>
                    <a:lnTo>
                      <a:pt x="101" y="77"/>
                    </a:lnTo>
                    <a:lnTo>
                      <a:pt x="79" y="77"/>
                    </a:lnTo>
                    <a:lnTo>
                      <a:pt x="57" y="77"/>
                    </a:lnTo>
                    <a:lnTo>
                      <a:pt x="38" y="77"/>
                    </a:lnTo>
                    <a:lnTo>
                      <a:pt x="18" y="76"/>
                    </a:lnTo>
                    <a:lnTo>
                      <a:pt x="0" y="76"/>
                    </a:lnTo>
                    <a:lnTo>
                      <a:pt x="13" y="79"/>
                    </a:lnTo>
                    <a:lnTo>
                      <a:pt x="28" y="83"/>
                    </a:lnTo>
                    <a:lnTo>
                      <a:pt x="47" y="85"/>
                    </a:lnTo>
                    <a:lnTo>
                      <a:pt x="70" y="86"/>
                    </a:lnTo>
                    <a:lnTo>
                      <a:pt x="95" y="88"/>
                    </a:lnTo>
                    <a:lnTo>
                      <a:pt x="122" y="88"/>
                    </a:lnTo>
                    <a:lnTo>
                      <a:pt x="151" y="85"/>
                    </a:lnTo>
                    <a:lnTo>
                      <a:pt x="181" y="83"/>
                    </a:lnTo>
                    <a:lnTo>
                      <a:pt x="209" y="79"/>
                    </a:lnTo>
                    <a:lnTo>
                      <a:pt x="239" y="75"/>
                    </a:lnTo>
                    <a:lnTo>
                      <a:pt x="269" y="68"/>
                    </a:lnTo>
                    <a:lnTo>
                      <a:pt x="297" y="60"/>
                    </a:lnTo>
                    <a:lnTo>
                      <a:pt x="323" y="51"/>
                    </a:lnTo>
                    <a:lnTo>
                      <a:pt x="348" y="40"/>
                    </a:lnTo>
                    <a:lnTo>
                      <a:pt x="369" y="28"/>
                    </a:lnTo>
                    <a:lnTo>
                      <a:pt x="388" y="13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2" name="Freeform 170"/>
              <p:cNvSpPr/>
              <p:nvPr/>
            </p:nvSpPr>
            <p:spPr bwMode="auto">
              <a:xfrm>
                <a:off x="1938" y="1200"/>
                <a:ext cx="28" cy="28"/>
              </a:xfrm>
              <a:custGeom>
                <a:avLst/>
                <a:gdLst>
                  <a:gd name="T0" fmla="*/ 0 w 57"/>
                  <a:gd name="T1" fmla="*/ 0 h 59"/>
                  <a:gd name="T2" fmla="*/ 0 w 57"/>
                  <a:gd name="T3" fmla="*/ 0 h 59"/>
                  <a:gd name="T4" fmla="*/ 0 w 57"/>
                  <a:gd name="T5" fmla="*/ 0 h 59"/>
                  <a:gd name="T6" fmla="*/ 0 w 57"/>
                  <a:gd name="T7" fmla="*/ 0 h 59"/>
                  <a:gd name="T8" fmla="*/ 0 w 57"/>
                  <a:gd name="T9" fmla="*/ 0 h 59"/>
                  <a:gd name="T10" fmla="*/ 0 w 57"/>
                  <a:gd name="T11" fmla="*/ 1 h 59"/>
                  <a:gd name="T12" fmla="*/ 0 w 57"/>
                  <a:gd name="T13" fmla="*/ 1 h 59"/>
                  <a:gd name="T14" fmla="*/ 1 w 57"/>
                  <a:gd name="T15" fmla="*/ 1 h 59"/>
                  <a:gd name="T16" fmla="*/ 1 w 57"/>
                  <a:gd name="T17" fmla="*/ 1 h 59"/>
                  <a:gd name="T18" fmla="*/ 1 w 57"/>
                  <a:gd name="T19" fmla="*/ 1 h 59"/>
                  <a:gd name="T20" fmla="*/ 1 w 57"/>
                  <a:gd name="T21" fmla="*/ 1 h 59"/>
                  <a:gd name="T22" fmla="*/ 1 w 57"/>
                  <a:gd name="T23" fmla="*/ 1 h 59"/>
                  <a:gd name="T24" fmla="*/ 0 w 57"/>
                  <a:gd name="T25" fmla="*/ 0 h 59"/>
                  <a:gd name="T26" fmla="*/ 0 w 57"/>
                  <a:gd name="T27" fmla="*/ 0 h 59"/>
                  <a:gd name="T28" fmla="*/ 0 w 57"/>
                  <a:gd name="T29" fmla="*/ 0 h 59"/>
                  <a:gd name="T30" fmla="*/ 0 w 57"/>
                  <a:gd name="T31" fmla="*/ 0 h 59"/>
                  <a:gd name="T32" fmla="*/ 0 w 57"/>
                  <a:gd name="T33" fmla="*/ 0 h 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7" h="59">
                    <a:moveTo>
                      <a:pt x="1" y="0"/>
                    </a:moveTo>
                    <a:lnTo>
                      <a:pt x="0" y="3"/>
                    </a:lnTo>
                    <a:lnTo>
                      <a:pt x="1" y="9"/>
                    </a:lnTo>
                    <a:lnTo>
                      <a:pt x="5" y="17"/>
                    </a:lnTo>
                    <a:lnTo>
                      <a:pt x="12" y="28"/>
                    </a:lnTo>
                    <a:lnTo>
                      <a:pt x="20" y="38"/>
                    </a:lnTo>
                    <a:lnTo>
                      <a:pt x="31" y="47"/>
                    </a:lnTo>
                    <a:lnTo>
                      <a:pt x="43" y="54"/>
                    </a:lnTo>
                    <a:lnTo>
                      <a:pt x="57" y="59"/>
                    </a:lnTo>
                    <a:lnTo>
                      <a:pt x="50" y="53"/>
                    </a:lnTo>
                    <a:lnTo>
                      <a:pt x="43" y="44"/>
                    </a:lnTo>
                    <a:lnTo>
                      <a:pt x="35" y="33"/>
                    </a:lnTo>
                    <a:lnTo>
                      <a:pt x="26" y="23"/>
                    </a:lnTo>
                    <a:lnTo>
                      <a:pt x="19" y="14"/>
                    </a:lnTo>
                    <a:lnTo>
                      <a:pt x="11" y="6"/>
                    </a:lnTo>
                    <a:lnTo>
                      <a:pt x="5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3" name="Freeform 171"/>
              <p:cNvSpPr/>
              <p:nvPr/>
            </p:nvSpPr>
            <p:spPr bwMode="auto">
              <a:xfrm>
                <a:off x="1965" y="1195"/>
                <a:ext cx="37" cy="34"/>
              </a:xfrm>
              <a:custGeom>
                <a:avLst/>
                <a:gdLst>
                  <a:gd name="T0" fmla="*/ 0 w 73"/>
                  <a:gd name="T1" fmla="*/ 0 h 68"/>
                  <a:gd name="T2" fmla="*/ 0 w 73"/>
                  <a:gd name="T3" fmla="*/ 1 h 68"/>
                  <a:gd name="T4" fmla="*/ 0 w 73"/>
                  <a:gd name="T5" fmla="*/ 1 h 68"/>
                  <a:gd name="T6" fmla="*/ 0 w 73"/>
                  <a:gd name="T7" fmla="*/ 1 h 68"/>
                  <a:gd name="T8" fmla="*/ 0 w 73"/>
                  <a:gd name="T9" fmla="*/ 2 h 68"/>
                  <a:gd name="T10" fmla="*/ 0 w 73"/>
                  <a:gd name="T11" fmla="*/ 2 h 68"/>
                  <a:gd name="T12" fmla="*/ 1 w 73"/>
                  <a:gd name="T13" fmla="*/ 2 h 68"/>
                  <a:gd name="T14" fmla="*/ 1 w 73"/>
                  <a:gd name="T15" fmla="*/ 2 h 68"/>
                  <a:gd name="T16" fmla="*/ 2 w 73"/>
                  <a:gd name="T17" fmla="*/ 3 h 68"/>
                  <a:gd name="T18" fmla="*/ 2 w 73"/>
                  <a:gd name="T19" fmla="*/ 2 h 68"/>
                  <a:gd name="T20" fmla="*/ 1 w 73"/>
                  <a:gd name="T21" fmla="*/ 2 h 68"/>
                  <a:gd name="T22" fmla="*/ 1 w 73"/>
                  <a:gd name="T23" fmla="*/ 2 h 68"/>
                  <a:gd name="T24" fmla="*/ 1 w 73"/>
                  <a:gd name="T25" fmla="*/ 1 h 68"/>
                  <a:gd name="T26" fmla="*/ 0 w 73"/>
                  <a:gd name="T27" fmla="*/ 1 h 68"/>
                  <a:gd name="T28" fmla="*/ 0 w 73"/>
                  <a:gd name="T29" fmla="*/ 1 h 68"/>
                  <a:gd name="T30" fmla="*/ 0 w 73"/>
                  <a:gd name="T31" fmla="*/ 1 h 68"/>
                  <a:gd name="T32" fmla="*/ 0 w 73"/>
                  <a:gd name="T33" fmla="*/ 0 h 6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3" h="68">
                    <a:moveTo>
                      <a:pt x="3" y="0"/>
                    </a:moveTo>
                    <a:lnTo>
                      <a:pt x="0" y="5"/>
                    </a:lnTo>
                    <a:lnTo>
                      <a:pt x="3" y="12"/>
                    </a:lnTo>
                    <a:lnTo>
                      <a:pt x="9" y="22"/>
                    </a:lnTo>
                    <a:lnTo>
                      <a:pt x="19" y="34"/>
                    </a:lnTo>
                    <a:lnTo>
                      <a:pt x="31" y="45"/>
                    </a:lnTo>
                    <a:lnTo>
                      <a:pt x="44" y="55"/>
                    </a:lnTo>
                    <a:lnTo>
                      <a:pt x="59" y="63"/>
                    </a:lnTo>
                    <a:lnTo>
                      <a:pt x="73" y="68"/>
                    </a:lnTo>
                    <a:lnTo>
                      <a:pt x="67" y="63"/>
                    </a:lnTo>
                    <a:lnTo>
                      <a:pt x="59" y="54"/>
                    </a:lnTo>
                    <a:lnTo>
                      <a:pt x="50" y="43"/>
                    </a:lnTo>
                    <a:lnTo>
                      <a:pt x="38" y="30"/>
                    </a:lnTo>
                    <a:lnTo>
                      <a:pt x="28" y="17"/>
                    </a:lnTo>
                    <a:lnTo>
                      <a:pt x="17" y="8"/>
                    </a:lnTo>
                    <a:lnTo>
                      <a:pt x="8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4" name="Freeform 172"/>
              <p:cNvSpPr/>
              <p:nvPr/>
            </p:nvSpPr>
            <p:spPr bwMode="auto">
              <a:xfrm>
                <a:off x="1987" y="1189"/>
                <a:ext cx="32" cy="38"/>
              </a:xfrm>
              <a:custGeom>
                <a:avLst/>
                <a:gdLst>
                  <a:gd name="T0" fmla="*/ 1 w 63"/>
                  <a:gd name="T1" fmla="*/ 0 h 76"/>
                  <a:gd name="T2" fmla="*/ 0 w 63"/>
                  <a:gd name="T3" fmla="*/ 1 h 76"/>
                  <a:gd name="T4" fmla="*/ 1 w 63"/>
                  <a:gd name="T5" fmla="*/ 1 h 76"/>
                  <a:gd name="T6" fmla="*/ 1 w 63"/>
                  <a:gd name="T7" fmla="*/ 1 h 76"/>
                  <a:gd name="T8" fmla="*/ 1 w 63"/>
                  <a:gd name="T9" fmla="*/ 2 h 76"/>
                  <a:gd name="T10" fmla="*/ 1 w 63"/>
                  <a:gd name="T11" fmla="*/ 2 h 76"/>
                  <a:gd name="T12" fmla="*/ 2 w 63"/>
                  <a:gd name="T13" fmla="*/ 2 h 76"/>
                  <a:gd name="T14" fmla="*/ 2 w 63"/>
                  <a:gd name="T15" fmla="*/ 3 h 76"/>
                  <a:gd name="T16" fmla="*/ 2 w 63"/>
                  <a:gd name="T17" fmla="*/ 3 h 76"/>
                  <a:gd name="T18" fmla="*/ 2 w 63"/>
                  <a:gd name="T19" fmla="*/ 3 h 76"/>
                  <a:gd name="T20" fmla="*/ 2 w 63"/>
                  <a:gd name="T21" fmla="*/ 2 h 76"/>
                  <a:gd name="T22" fmla="*/ 2 w 63"/>
                  <a:gd name="T23" fmla="*/ 2 h 76"/>
                  <a:gd name="T24" fmla="*/ 2 w 63"/>
                  <a:gd name="T25" fmla="*/ 2 h 76"/>
                  <a:gd name="T26" fmla="*/ 1 w 63"/>
                  <a:gd name="T27" fmla="*/ 1 h 76"/>
                  <a:gd name="T28" fmla="*/ 1 w 63"/>
                  <a:gd name="T29" fmla="*/ 1 h 76"/>
                  <a:gd name="T30" fmla="*/ 1 w 63"/>
                  <a:gd name="T31" fmla="*/ 1 h 76"/>
                  <a:gd name="T32" fmla="*/ 1 w 63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3" h="76">
                    <a:moveTo>
                      <a:pt x="2" y="0"/>
                    </a:moveTo>
                    <a:lnTo>
                      <a:pt x="0" y="5"/>
                    </a:lnTo>
                    <a:lnTo>
                      <a:pt x="1" y="14"/>
                    </a:lnTo>
                    <a:lnTo>
                      <a:pt x="7" y="26"/>
                    </a:lnTo>
                    <a:lnTo>
                      <a:pt x="16" y="38"/>
                    </a:lnTo>
                    <a:lnTo>
                      <a:pt x="27" y="51"/>
                    </a:lnTo>
                    <a:lnTo>
                      <a:pt x="38" y="63"/>
                    </a:lnTo>
                    <a:lnTo>
                      <a:pt x="51" y="72"/>
                    </a:lnTo>
                    <a:lnTo>
                      <a:pt x="63" y="76"/>
                    </a:lnTo>
                    <a:lnTo>
                      <a:pt x="60" y="71"/>
                    </a:lnTo>
                    <a:lnTo>
                      <a:pt x="53" y="60"/>
                    </a:lnTo>
                    <a:lnTo>
                      <a:pt x="45" y="48"/>
                    </a:lnTo>
                    <a:lnTo>
                      <a:pt x="35" y="33"/>
                    </a:lnTo>
                    <a:lnTo>
                      <a:pt x="24" y="20"/>
                    </a:lnTo>
                    <a:lnTo>
                      <a:pt x="15" y="8"/>
                    </a:lnTo>
                    <a:lnTo>
                      <a:pt x="7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5" name="Freeform 173"/>
              <p:cNvSpPr/>
              <p:nvPr/>
            </p:nvSpPr>
            <p:spPr bwMode="auto">
              <a:xfrm>
                <a:off x="2024" y="1187"/>
                <a:ext cx="28" cy="35"/>
              </a:xfrm>
              <a:custGeom>
                <a:avLst/>
                <a:gdLst>
                  <a:gd name="T0" fmla="*/ 1 w 55"/>
                  <a:gd name="T1" fmla="*/ 0 h 70"/>
                  <a:gd name="T2" fmla="*/ 0 w 55"/>
                  <a:gd name="T3" fmla="*/ 1 h 70"/>
                  <a:gd name="T4" fmla="*/ 1 w 55"/>
                  <a:gd name="T5" fmla="*/ 1 h 70"/>
                  <a:gd name="T6" fmla="*/ 1 w 55"/>
                  <a:gd name="T7" fmla="*/ 1 h 70"/>
                  <a:gd name="T8" fmla="*/ 1 w 55"/>
                  <a:gd name="T9" fmla="*/ 2 h 70"/>
                  <a:gd name="T10" fmla="*/ 1 w 55"/>
                  <a:gd name="T11" fmla="*/ 2 h 70"/>
                  <a:gd name="T12" fmla="*/ 2 w 55"/>
                  <a:gd name="T13" fmla="*/ 2 h 70"/>
                  <a:gd name="T14" fmla="*/ 2 w 55"/>
                  <a:gd name="T15" fmla="*/ 3 h 70"/>
                  <a:gd name="T16" fmla="*/ 2 w 55"/>
                  <a:gd name="T17" fmla="*/ 3 h 70"/>
                  <a:gd name="T18" fmla="*/ 2 w 55"/>
                  <a:gd name="T19" fmla="*/ 2 h 70"/>
                  <a:gd name="T20" fmla="*/ 2 w 55"/>
                  <a:gd name="T21" fmla="*/ 2 h 70"/>
                  <a:gd name="T22" fmla="*/ 2 w 55"/>
                  <a:gd name="T23" fmla="*/ 2 h 70"/>
                  <a:gd name="T24" fmla="*/ 1 w 55"/>
                  <a:gd name="T25" fmla="*/ 1 h 70"/>
                  <a:gd name="T26" fmla="*/ 1 w 55"/>
                  <a:gd name="T27" fmla="*/ 1 h 70"/>
                  <a:gd name="T28" fmla="*/ 1 w 55"/>
                  <a:gd name="T29" fmla="*/ 1 h 70"/>
                  <a:gd name="T30" fmla="*/ 1 w 55"/>
                  <a:gd name="T31" fmla="*/ 1 h 70"/>
                  <a:gd name="T32" fmla="*/ 1 w 55"/>
                  <a:gd name="T33" fmla="*/ 0 h 7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5" h="70">
                    <a:moveTo>
                      <a:pt x="1" y="0"/>
                    </a:moveTo>
                    <a:lnTo>
                      <a:pt x="0" y="3"/>
                    </a:lnTo>
                    <a:lnTo>
                      <a:pt x="2" y="13"/>
                    </a:lnTo>
                    <a:lnTo>
                      <a:pt x="8" y="23"/>
                    </a:lnTo>
                    <a:lnTo>
                      <a:pt x="15" y="36"/>
                    </a:lnTo>
                    <a:lnTo>
                      <a:pt x="24" y="48"/>
                    </a:lnTo>
                    <a:lnTo>
                      <a:pt x="34" y="59"/>
                    </a:lnTo>
                    <a:lnTo>
                      <a:pt x="45" y="67"/>
                    </a:lnTo>
                    <a:lnTo>
                      <a:pt x="55" y="70"/>
                    </a:lnTo>
                    <a:lnTo>
                      <a:pt x="51" y="63"/>
                    </a:lnTo>
                    <a:lnTo>
                      <a:pt x="45" y="54"/>
                    </a:lnTo>
                    <a:lnTo>
                      <a:pt x="38" y="41"/>
                    </a:lnTo>
                    <a:lnTo>
                      <a:pt x="31" y="29"/>
                    </a:lnTo>
                    <a:lnTo>
                      <a:pt x="23" y="16"/>
                    </a:lnTo>
                    <a:lnTo>
                      <a:pt x="15" y="7"/>
                    </a:lnTo>
                    <a:lnTo>
                      <a:pt x="8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6" name="Freeform 174"/>
              <p:cNvSpPr/>
              <p:nvPr/>
            </p:nvSpPr>
            <p:spPr bwMode="auto">
              <a:xfrm>
                <a:off x="2046" y="1186"/>
                <a:ext cx="20" cy="33"/>
              </a:xfrm>
              <a:custGeom>
                <a:avLst/>
                <a:gdLst>
                  <a:gd name="T0" fmla="*/ 1 w 39"/>
                  <a:gd name="T1" fmla="*/ 0 h 63"/>
                  <a:gd name="T2" fmla="*/ 1 w 39"/>
                  <a:gd name="T3" fmla="*/ 1 h 63"/>
                  <a:gd name="T4" fmla="*/ 0 w 39"/>
                  <a:gd name="T5" fmla="*/ 1 h 63"/>
                  <a:gd name="T6" fmla="*/ 1 w 39"/>
                  <a:gd name="T7" fmla="*/ 1 h 63"/>
                  <a:gd name="T8" fmla="*/ 1 w 39"/>
                  <a:gd name="T9" fmla="*/ 1 h 63"/>
                  <a:gd name="T10" fmla="*/ 1 w 39"/>
                  <a:gd name="T11" fmla="*/ 2 h 63"/>
                  <a:gd name="T12" fmla="*/ 1 w 39"/>
                  <a:gd name="T13" fmla="*/ 2 h 63"/>
                  <a:gd name="T14" fmla="*/ 1 w 39"/>
                  <a:gd name="T15" fmla="*/ 2 h 63"/>
                  <a:gd name="T16" fmla="*/ 2 w 39"/>
                  <a:gd name="T17" fmla="*/ 2 h 63"/>
                  <a:gd name="T18" fmla="*/ 2 w 39"/>
                  <a:gd name="T19" fmla="*/ 2 h 63"/>
                  <a:gd name="T20" fmla="*/ 1 w 39"/>
                  <a:gd name="T21" fmla="*/ 2 h 63"/>
                  <a:gd name="T22" fmla="*/ 1 w 39"/>
                  <a:gd name="T23" fmla="*/ 2 h 63"/>
                  <a:gd name="T24" fmla="*/ 1 w 39"/>
                  <a:gd name="T25" fmla="*/ 1 h 63"/>
                  <a:gd name="T26" fmla="*/ 1 w 39"/>
                  <a:gd name="T27" fmla="*/ 1 h 63"/>
                  <a:gd name="T28" fmla="*/ 1 w 39"/>
                  <a:gd name="T29" fmla="*/ 1 h 63"/>
                  <a:gd name="T30" fmla="*/ 1 w 39"/>
                  <a:gd name="T31" fmla="*/ 1 h 63"/>
                  <a:gd name="T32" fmla="*/ 1 w 39"/>
                  <a:gd name="T33" fmla="*/ 0 h 6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63">
                    <a:moveTo>
                      <a:pt x="3" y="0"/>
                    </a:moveTo>
                    <a:lnTo>
                      <a:pt x="1" y="3"/>
                    </a:lnTo>
                    <a:lnTo>
                      <a:pt x="0" y="10"/>
                    </a:lnTo>
                    <a:lnTo>
                      <a:pt x="1" y="19"/>
                    </a:lnTo>
                    <a:lnTo>
                      <a:pt x="4" y="30"/>
                    </a:lnTo>
                    <a:lnTo>
                      <a:pt x="10" y="41"/>
                    </a:lnTo>
                    <a:lnTo>
                      <a:pt x="17" y="50"/>
                    </a:lnTo>
                    <a:lnTo>
                      <a:pt x="27" y="58"/>
                    </a:lnTo>
                    <a:lnTo>
                      <a:pt x="39" y="63"/>
                    </a:lnTo>
                    <a:lnTo>
                      <a:pt x="35" y="56"/>
                    </a:lnTo>
                    <a:lnTo>
                      <a:pt x="31" y="47"/>
                    </a:lnTo>
                    <a:lnTo>
                      <a:pt x="26" y="37"/>
                    </a:lnTo>
                    <a:lnTo>
                      <a:pt x="22" y="25"/>
                    </a:lnTo>
                    <a:lnTo>
                      <a:pt x="17" y="15"/>
                    </a:lnTo>
                    <a:lnTo>
                      <a:pt x="12" y="5"/>
                    </a:lnTo>
                    <a:lnTo>
                      <a:pt x="8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7" name="Freeform 175"/>
              <p:cNvSpPr/>
              <p:nvPr/>
            </p:nvSpPr>
            <p:spPr bwMode="auto">
              <a:xfrm>
                <a:off x="2081" y="1181"/>
                <a:ext cx="15" cy="24"/>
              </a:xfrm>
              <a:custGeom>
                <a:avLst/>
                <a:gdLst>
                  <a:gd name="T0" fmla="*/ 1 w 30"/>
                  <a:gd name="T1" fmla="*/ 0 h 49"/>
                  <a:gd name="T2" fmla="*/ 0 w 30"/>
                  <a:gd name="T3" fmla="*/ 0 h 49"/>
                  <a:gd name="T4" fmla="*/ 0 w 30"/>
                  <a:gd name="T5" fmla="*/ 0 h 49"/>
                  <a:gd name="T6" fmla="*/ 1 w 30"/>
                  <a:gd name="T7" fmla="*/ 0 h 49"/>
                  <a:gd name="T8" fmla="*/ 1 w 30"/>
                  <a:gd name="T9" fmla="*/ 0 h 49"/>
                  <a:gd name="T10" fmla="*/ 1 w 30"/>
                  <a:gd name="T11" fmla="*/ 1 h 49"/>
                  <a:gd name="T12" fmla="*/ 1 w 30"/>
                  <a:gd name="T13" fmla="*/ 1 h 49"/>
                  <a:gd name="T14" fmla="*/ 1 w 30"/>
                  <a:gd name="T15" fmla="*/ 1 h 49"/>
                  <a:gd name="T16" fmla="*/ 1 w 30"/>
                  <a:gd name="T17" fmla="*/ 1 h 49"/>
                  <a:gd name="T18" fmla="*/ 1 w 30"/>
                  <a:gd name="T19" fmla="*/ 1 h 49"/>
                  <a:gd name="T20" fmla="*/ 1 w 30"/>
                  <a:gd name="T21" fmla="*/ 0 h 49"/>
                  <a:gd name="T22" fmla="*/ 1 w 30"/>
                  <a:gd name="T23" fmla="*/ 0 h 49"/>
                  <a:gd name="T24" fmla="*/ 1 w 30"/>
                  <a:gd name="T25" fmla="*/ 0 h 4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" h="49">
                    <a:moveTo>
                      <a:pt x="2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2" y="18"/>
                    </a:lnTo>
                    <a:lnTo>
                      <a:pt x="6" y="26"/>
                    </a:lnTo>
                    <a:lnTo>
                      <a:pt x="11" y="35"/>
                    </a:lnTo>
                    <a:lnTo>
                      <a:pt x="17" y="42"/>
                    </a:lnTo>
                    <a:lnTo>
                      <a:pt x="24" y="47"/>
                    </a:lnTo>
                    <a:lnTo>
                      <a:pt x="30" y="49"/>
                    </a:lnTo>
                    <a:lnTo>
                      <a:pt x="24" y="37"/>
                    </a:lnTo>
                    <a:lnTo>
                      <a:pt x="17" y="21"/>
                    </a:lnTo>
                    <a:lnTo>
                      <a:pt x="1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8" name="Freeform 176"/>
              <p:cNvSpPr/>
              <p:nvPr/>
            </p:nvSpPr>
            <p:spPr bwMode="auto">
              <a:xfrm>
                <a:off x="2099" y="1184"/>
                <a:ext cx="11" cy="16"/>
              </a:xfrm>
              <a:custGeom>
                <a:avLst/>
                <a:gdLst>
                  <a:gd name="T0" fmla="*/ 1 w 22"/>
                  <a:gd name="T1" fmla="*/ 0 h 31"/>
                  <a:gd name="T2" fmla="*/ 0 w 22"/>
                  <a:gd name="T3" fmla="*/ 0 h 31"/>
                  <a:gd name="T4" fmla="*/ 1 w 22"/>
                  <a:gd name="T5" fmla="*/ 0 h 31"/>
                  <a:gd name="T6" fmla="*/ 1 w 22"/>
                  <a:gd name="T7" fmla="*/ 0 h 31"/>
                  <a:gd name="T8" fmla="*/ 1 w 22"/>
                  <a:gd name="T9" fmla="*/ 0 h 31"/>
                  <a:gd name="T10" fmla="*/ 1 w 22"/>
                  <a:gd name="T11" fmla="*/ 0 h 31"/>
                  <a:gd name="T12" fmla="*/ 1 w 22"/>
                  <a:gd name="T13" fmla="*/ 0 h 31"/>
                  <a:gd name="T14" fmla="*/ 1 w 22"/>
                  <a:gd name="T15" fmla="*/ 0 h 31"/>
                  <a:gd name="T16" fmla="*/ 1 w 22"/>
                  <a:gd name="T17" fmla="*/ 0 h 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" h="31">
                    <a:moveTo>
                      <a:pt x="2" y="1"/>
                    </a:moveTo>
                    <a:lnTo>
                      <a:pt x="0" y="10"/>
                    </a:lnTo>
                    <a:lnTo>
                      <a:pt x="4" y="22"/>
                    </a:lnTo>
                    <a:lnTo>
                      <a:pt x="12" y="31"/>
                    </a:lnTo>
                    <a:lnTo>
                      <a:pt x="22" y="30"/>
                    </a:lnTo>
                    <a:lnTo>
                      <a:pt x="13" y="24"/>
                    </a:lnTo>
                    <a:lnTo>
                      <a:pt x="10" y="10"/>
                    </a:lnTo>
                    <a:lnTo>
                      <a:pt x="7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9" name="Freeform 177"/>
              <p:cNvSpPr/>
              <p:nvPr/>
            </p:nvSpPr>
            <p:spPr bwMode="auto">
              <a:xfrm>
                <a:off x="1952" y="1198"/>
                <a:ext cx="33" cy="32"/>
              </a:xfrm>
              <a:custGeom>
                <a:avLst/>
                <a:gdLst>
                  <a:gd name="T0" fmla="*/ 1 w 64"/>
                  <a:gd name="T1" fmla="*/ 0 h 64"/>
                  <a:gd name="T2" fmla="*/ 0 w 64"/>
                  <a:gd name="T3" fmla="*/ 1 h 64"/>
                  <a:gd name="T4" fmla="*/ 1 w 64"/>
                  <a:gd name="T5" fmla="*/ 1 h 64"/>
                  <a:gd name="T6" fmla="*/ 1 w 64"/>
                  <a:gd name="T7" fmla="*/ 1 h 64"/>
                  <a:gd name="T8" fmla="*/ 1 w 64"/>
                  <a:gd name="T9" fmla="*/ 1 h 64"/>
                  <a:gd name="T10" fmla="*/ 1 w 64"/>
                  <a:gd name="T11" fmla="*/ 2 h 64"/>
                  <a:gd name="T12" fmla="*/ 2 w 64"/>
                  <a:gd name="T13" fmla="*/ 2 h 64"/>
                  <a:gd name="T14" fmla="*/ 2 w 64"/>
                  <a:gd name="T15" fmla="*/ 2 h 64"/>
                  <a:gd name="T16" fmla="*/ 2 w 64"/>
                  <a:gd name="T17" fmla="*/ 2 h 64"/>
                  <a:gd name="T18" fmla="*/ 2 w 64"/>
                  <a:gd name="T19" fmla="*/ 2 h 64"/>
                  <a:gd name="T20" fmla="*/ 2 w 64"/>
                  <a:gd name="T21" fmla="*/ 2 h 64"/>
                  <a:gd name="T22" fmla="*/ 2 w 64"/>
                  <a:gd name="T23" fmla="*/ 2 h 64"/>
                  <a:gd name="T24" fmla="*/ 2 w 64"/>
                  <a:gd name="T25" fmla="*/ 1 h 64"/>
                  <a:gd name="T26" fmla="*/ 1 w 64"/>
                  <a:gd name="T27" fmla="*/ 1 h 64"/>
                  <a:gd name="T28" fmla="*/ 1 w 64"/>
                  <a:gd name="T29" fmla="*/ 1 h 64"/>
                  <a:gd name="T30" fmla="*/ 1 w 64"/>
                  <a:gd name="T31" fmla="*/ 1 h 64"/>
                  <a:gd name="T32" fmla="*/ 1 w 64"/>
                  <a:gd name="T33" fmla="*/ 0 h 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4" h="64">
                    <a:moveTo>
                      <a:pt x="2" y="0"/>
                    </a:moveTo>
                    <a:lnTo>
                      <a:pt x="0" y="4"/>
                    </a:lnTo>
                    <a:lnTo>
                      <a:pt x="1" y="11"/>
                    </a:lnTo>
                    <a:lnTo>
                      <a:pt x="7" y="20"/>
                    </a:lnTo>
                    <a:lnTo>
                      <a:pt x="15" y="31"/>
                    </a:lnTo>
                    <a:lnTo>
                      <a:pt x="25" y="42"/>
                    </a:lnTo>
                    <a:lnTo>
                      <a:pt x="38" y="51"/>
                    </a:lnTo>
                    <a:lnTo>
                      <a:pt x="51" y="59"/>
                    </a:lnTo>
                    <a:lnTo>
                      <a:pt x="64" y="64"/>
                    </a:lnTo>
                    <a:lnTo>
                      <a:pt x="60" y="58"/>
                    </a:lnTo>
                    <a:lnTo>
                      <a:pt x="52" y="50"/>
                    </a:lnTo>
                    <a:lnTo>
                      <a:pt x="44" y="39"/>
                    </a:lnTo>
                    <a:lnTo>
                      <a:pt x="34" y="27"/>
                    </a:lnTo>
                    <a:lnTo>
                      <a:pt x="25" y="16"/>
                    </a:lnTo>
                    <a:lnTo>
                      <a:pt x="16" y="6"/>
                    </a:lnTo>
                    <a:lnTo>
                      <a:pt x="8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20" name="Freeform 178"/>
              <p:cNvSpPr/>
              <p:nvPr/>
            </p:nvSpPr>
            <p:spPr bwMode="auto">
              <a:xfrm>
                <a:off x="1923" y="1203"/>
                <a:ext cx="26" cy="25"/>
              </a:xfrm>
              <a:custGeom>
                <a:avLst/>
                <a:gdLst>
                  <a:gd name="T0" fmla="*/ 1 w 52"/>
                  <a:gd name="T1" fmla="*/ 0 h 51"/>
                  <a:gd name="T2" fmla="*/ 0 w 52"/>
                  <a:gd name="T3" fmla="*/ 0 h 51"/>
                  <a:gd name="T4" fmla="*/ 1 w 52"/>
                  <a:gd name="T5" fmla="*/ 0 h 51"/>
                  <a:gd name="T6" fmla="*/ 1 w 52"/>
                  <a:gd name="T7" fmla="*/ 0 h 51"/>
                  <a:gd name="T8" fmla="*/ 1 w 52"/>
                  <a:gd name="T9" fmla="*/ 0 h 51"/>
                  <a:gd name="T10" fmla="*/ 1 w 52"/>
                  <a:gd name="T11" fmla="*/ 1 h 51"/>
                  <a:gd name="T12" fmla="*/ 1 w 52"/>
                  <a:gd name="T13" fmla="*/ 1 h 51"/>
                  <a:gd name="T14" fmla="*/ 2 w 52"/>
                  <a:gd name="T15" fmla="*/ 1 h 51"/>
                  <a:gd name="T16" fmla="*/ 2 w 52"/>
                  <a:gd name="T17" fmla="*/ 1 h 51"/>
                  <a:gd name="T18" fmla="*/ 2 w 52"/>
                  <a:gd name="T19" fmla="*/ 1 h 51"/>
                  <a:gd name="T20" fmla="*/ 2 w 52"/>
                  <a:gd name="T21" fmla="*/ 1 h 51"/>
                  <a:gd name="T22" fmla="*/ 1 w 52"/>
                  <a:gd name="T23" fmla="*/ 0 h 51"/>
                  <a:gd name="T24" fmla="*/ 1 w 52"/>
                  <a:gd name="T25" fmla="*/ 0 h 51"/>
                  <a:gd name="T26" fmla="*/ 1 w 52"/>
                  <a:gd name="T27" fmla="*/ 0 h 51"/>
                  <a:gd name="T28" fmla="*/ 1 w 52"/>
                  <a:gd name="T29" fmla="*/ 0 h 51"/>
                  <a:gd name="T30" fmla="*/ 1 w 52"/>
                  <a:gd name="T31" fmla="*/ 0 h 51"/>
                  <a:gd name="T32" fmla="*/ 1 w 52"/>
                  <a:gd name="T33" fmla="*/ 0 h 5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2" h="51">
                    <a:moveTo>
                      <a:pt x="3" y="0"/>
                    </a:moveTo>
                    <a:lnTo>
                      <a:pt x="0" y="4"/>
                    </a:lnTo>
                    <a:lnTo>
                      <a:pt x="1" y="8"/>
                    </a:lnTo>
                    <a:lnTo>
                      <a:pt x="5" y="16"/>
                    </a:lnTo>
                    <a:lnTo>
                      <a:pt x="11" y="24"/>
                    </a:lnTo>
                    <a:lnTo>
                      <a:pt x="18" y="32"/>
                    </a:lnTo>
                    <a:lnTo>
                      <a:pt x="27" y="40"/>
                    </a:lnTo>
                    <a:lnTo>
                      <a:pt x="38" y="47"/>
                    </a:lnTo>
                    <a:lnTo>
                      <a:pt x="52" y="51"/>
                    </a:lnTo>
                    <a:lnTo>
                      <a:pt x="45" y="45"/>
                    </a:lnTo>
                    <a:lnTo>
                      <a:pt x="38" y="37"/>
                    </a:lnTo>
                    <a:lnTo>
                      <a:pt x="31" y="28"/>
                    </a:lnTo>
                    <a:lnTo>
                      <a:pt x="24" y="20"/>
                    </a:lnTo>
                    <a:lnTo>
                      <a:pt x="18" y="12"/>
                    </a:lnTo>
                    <a:lnTo>
                      <a:pt x="12" y="5"/>
                    </a:lnTo>
                    <a:lnTo>
                      <a:pt x="6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21" name="Freeform 179"/>
              <p:cNvSpPr/>
              <p:nvPr/>
            </p:nvSpPr>
            <p:spPr bwMode="auto">
              <a:xfrm>
                <a:off x="2011" y="1191"/>
                <a:ext cx="27" cy="35"/>
              </a:xfrm>
              <a:custGeom>
                <a:avLst/>
                <a:gdLst>
                  <a:gd name="T0" fmla="*/ 0 w 56"/>
                  <a:gd name="T1" fmla="*/ 0 h 69"/>
                  <a:gd name="T2" fmla="*/ 0 w 56"/>
                  <a:gd name="T3" fmla="*/ 1 h 69"/>
                  <a:gd name="T4" fmla="*/ 0 w 56"/>
                  <a:gd name="T5" fmla="*/ 1 h 69"/>
                  <a:gd name="T6" fmla="*/ 0 w 56"/>
                  <a:gd name="T7" fmla="*/ 1 h 69"/>
                  <a:gd name="T8" fmla="*/ 0 w 56"/>
                  <a:gd name="T9" fmla="*/ 2 h 69"/>
                  <a:gd name="T10" fmla="*/ 0 w 56"/>
                  <a:gd name="T11" fmla="*/ 2 h 69"/>
                  <a:gd name="T12" fmla="*/ 1 w 56"/>
                  <a:gd name="T13" fmla="*/ 2 h 69"/>
                  <a:gd name="T14" fmla="*/ 1 w 56"/>
                  <a:gd name="T15" fmla="*/ 3 h 69"/>
                  <a:gd name="T16" fmla="*/ 1 w 56"/>
                  <a:gd name="T17" fmla="*/ 3 h 69"/>
                  <a:gd name="T18" fmla="*/ 1 w 56"/>
                  <a:gd name="T19" fmla="*/ 2 h 69"/>
                  <a:gd name="T20" fmla="*/ 1 w 56"/>
                  <a:gd name="T21" fmla="*/ 2 h 69"/>
                  <a:gd name="T22" fmla="*/ 1 w 56"/>
                  <a:gd name="T23" fmla="*/ 2 h 69"/>
                  <a:gd name="T24" fmla="*/ 0 w 56"/>
                  <a:gd name="T25" fmla="*/ 1 h 69"/>
                  <a:gd name="T26" fmla="*/ 0 w 56"/>
                  <a:gd name="T27" fmla="*/ 1 h 69"/>
                  <a:gd name="T28" fmla="*/ 0 w 56"/>
                  <a:gd name="T29" fmla="*/ 1 h 69"/>
                  <a:gd name="T30" fmla="*/ 0 w 56"/>
                  <a:gd name="T31" fmla="*/ 0 h 69"/>
                  <a:gd name="T32" fmla="*/ 0 w 56"/>
                  <a:gd name="T33" fmla="*/ 0 h 6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6" h="69">
                    <a:moveTo>
                      <a:pt x="1" y="0"/>
                    </a:moveTo>
                    <a:lnTo>
                      <a:pt x="0" y="3"/>
                    </a:lnTo>
                    <a:lnTo>
                      <a:pt x="1" y="12"/>
                    </a:lnTo>
                    <a:lnTo>
                      <a:pt x="7" y="23"/>
                    </a:lnTo>
                    <a:lnTo>
                      <a:pt x="15" y="36"/>
                    </a:lnTo>
                    <a:lnTo>
                      <a:pt x="24" y="47"/>
                    </a:lnTo>
                    <a:lnTo>
                      <a:pt x="35" y="59"/>
                    </a:lnTo>
                    <a:lnTo>
                      <a:pt x="45" y="66"/>
                    </a:lnTo>
                    <a:lnTo>
                      <a:pt x="56" y="69"/>
                    </a:lnTo>
                    <a:lnTo>
                      <a:pt x="51" y="62"/>
                    </a:lnTo>
                    <a:lnTo>
                      <a:pt x="45" y="53"/>
                    </a:lnTo>
                    <a:lnTo>
                      <a:pt x="38" y="40"/>
                    </a:lnTo>
                    <a:lnTo>
                      <a:pt x="31" y="28"/>
                    </a:lnTo>
                    <a:lnTo>
                      <a:pt x="23" y="16"/>
                    </a:lnTo>
                    <a:lnTo>
                      <a:pt x="15" y="6"/>
                    </a:lnTo>
                    <a:lnTo>
                      <a:pt x="8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22" name="Freeform 180"/>
              <p:cNvSpPr/>
              <p:nvPr/>
            </p:nvSpPr>
            <p:spPr bwMode="auto">
              <a:xfrm>
                <a:off x="2061" y="1184"/>
                <a:ext cx="20" cy="29"/>
              </a:xfrm>
              <a:custGeom>
                <a:avLst/>
                <a:gdLst>
                  <a:gd name="T0" fmla="*/ 1 w 40"/>
                  <a:gd name="T1" fmla="*/ 0 h 59"/>
                  <a:gd name="T2" fmla="*/ 0 w 40"/>
                  <a:gd name="T3" fmla="*/ 0 h 59"/>
                  <a:gd name="T4" fmla="*/ 1 w 40"/>
                  <a:gd name="T5" fmla="*/ 0 h 59"/>
                  <a:gd name="T6" fmla="*/ 1 w 40"/>
                  <a:gd name="T7" fmla="*/ 0 h 59"/>
                  <a:gd name="T8" fmla="*/ 1 w 40"/>
                  <a:gd name="T9" fmla="*/ 0 h 59"/>
                  <a:gd name="T10" fmla="*/ 1 w 40"/>
                  <a:gd name="T11" fmla="*/ 1 h 59"/>
                  <a:gd name="T12" fmla="*/ 1 w 40"/>
                  <a:gd name="T13" fmla="*/ 1 h 59"/>
                  <a:gd name="T14" fmla="*/ 2 w 40"/>
                  <a:gd name="T15" fmla="*/ 1 h 59"/>
                  <a:gd name="T16" fmla="*/ 2 w 40"/>
                  <a:gd name="T17" fmla="*/ 1 h 59"/>
                  <a:gd name="T18" fmla="*/ 2 w 40"/>
                  <a:gd name="T19" fmla="*/ 1 h 59"/>
                  <a:gd name="T20" fmla="*/ 2 w 40"/>
                  <a:gd name="T21" fmla="*/ 1 h 59"/>
                  <a:gd name="T22" fmla="*/ 1 w 40"/>
                  <a:gd name="T23" fmla="*/ 1 h 59"/>
                  <a:gd name="T24" fmla="*/ 1 w 40"/>
                  <a:gd name="T25" fmla="*/ 0 h 59"/>
                  <a:gd name="T26" fmla="*/ 1 w 40"/>
                  <a:gd name="T27" fmla="*/ 0 h 59"/>
                  <a:gd name="T28" fmla="*/ 1 w 40"/>
                  <a:gd name="T29" fmla="*/ 0 h 59"/>
                  <a:gd name="T30" fmla="*/ 1 w 40"/>
                  <a:gd name="T31" fmla="*/ 0 h 59"/>
                  <a:gd name="T32" fmla="*/ 1 w 40"/>
                  <a:gd name="T33" fmla="*/ 0 h 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59">
                    <a:moveTo>
                      <a:pt x="2" y="0"/>
                    </a:moveTo>
                    <a:lnTo>
                      <a:pt x="0" y="4"/>
                    </a:lnTo>
                    <a:lnTo>
                      <a:pt x="1" y="10"/>
                    </a:lnTo>
                    <a:lnTo>
                      <a:pt x="5" y="20"/>
                    </a:lnTo>
                    <a:lnTo>
                      <a:pt x="11" y="31"/>
                    </a:lnTo>
                    <a:lnTo>
                      <a:pt x="18" y="42"/>
                    </a:lnTo>
                    <a:lnTo>
                      <a:pt x="26" y="50"/>
                    </a:lnTo>
                    <a:lnTo>
                      <a:pt x="33" y="57"/>
                    </a:lnTo>
                    <a:lnTo>
                      <a:pt x="40" y="59"/>
                    </a:lnTo>
                    <a:lnTo>
                      <a:pt x="38" y="53"/>
                    </a:lnTo>
                    <a:lnTo>
                      <a:pt x="33" y="45"/>
                    </a:lnTo>
                    <a:lnTo>
                      <a:pt x="28" y="36"/>
                    </a:lnTo>
                    <a:lnTo>
                      <a:pt x="23" y="25"/>
                    </a:lnTo>
                    <a:lnTo>
                      <a:pt x="17" y="16"/>
                    </a:lnTo>
                    <a:lnTo>
                      <a:pt x="11" y="8"/>
                    </a:lnTo>
                    <a:lnTo>
                      <a:pt x="7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23" name="Freeform 181"/>
              <p:cNvSpPr/>
              <p:nvPr/>
            </p:nvSpPr>
            <p:spPr bwMode="auto">
              <a:xfrm>
                <a:off x="1906" y="1223"/>
                <a:ext cx="31" cy="5"/>
              </a:xfrm>
              <a:custGeom>
                <a:avLst/>
                <a:gdLst>
                  <a:gd name="T0" fmla="*/ 1 w 61"/>
                  <a:gd name="T1" fmla="*/ 1 h 9"/>
                  <a:gd name="T2" fmla="*/ 1 w 61"/>
                  <a:gd name="T3" fmla="*/ 1 h 9"/>
                  <a:gd name="T4" fmla="*/ 1 w 61"/>
                  <a:gd name="T5" fmla="*/ 1 h 9"/>
                  <a:gd name="T6" fmla="*/ 1 w 61"/>
                  <a:gd name="T7" fmla="*/ 1 h 9"/>
                  <a:gd name="T8" fmla="*/ 0 w 61"/>
                  <a:gd name="T9" fmla="*/ 1 h 9"/>
                  <a:gd name="T10" fmla="*/ 0 w 61"/>
                  <a:gd name="T11" fmla="*/ 1 h 9"/>
                  <a:gd name="T12" fmla="*/ 0 w 61"/>
                  <a:gd name="T13" fmla="*/ 1 h 9"/>
                  <a:gd name="T14" fmla="*/ 0 w 61"/>
                  <a:gd name="T15" fmla="*/ 1 h 9"/>
                  <a:gd name="T16" fmla="*/ 0 w 61"/>
                  <a:gd name="T17" fmla="*/ 1 h 9"/>
                  <a:gd name="T18" fmla="*/ 0 w 61"/>
                  <a:gd name="T19" fmla="*/ 1 h 9"/>
                  <a:gd name="T20" fmla="*/ 0 w 61"/>
                  <a:gd name="T21" fmla="*/ 1 h 9"/>
                  <a:gd name="T22" fmla="*/ 0 w 61"/>
                  <a:gd name="T23" fmla="*/ 0 h 9"/>
                  <a:gd name="T24" fmla="*/ 0 w 61"/>
                  <a:gd name="T25" fmla="*/ 0 h 9"/>
                  <a:gd name="T26" fmla="*/ 1 w 61"/>
                  <a:gd name="T27" fmla="*/ 1 h 9"/>
                  <a:gd name="T28" fmla="*/ 1 w 61"/>
                  <a:gd name="T29" fmla="*/ 1 h 9"/>
                  <a:gd name="T30" fmla="*/ 1 w 61"/>
                  <a:gd name="T31" fmla="*/ 1 h 9"/>
                  <a:gd name="T32" fmla="*/ 1 w 61"/>
                  <a:gd name="T33" fmla="*/ 1 h 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1" h="9">
                    <a:moveTo>
                      <a:pt x="61" y="4"/>
                    </a:moveTo>
                    <a:lnTo>
                      <a:pt x="56" y="4"/>
                    </a:lnTo>
                    <a:lnTo>
                      <a:pt x="48" y="5"/>
                    </a:lnTo>
                    <a:lnTo>
                      <a:pt x="38" y="6"/>
                    </a:lnTo>
                    <a:lnTo>
                      <a:pt x="27" y="8"/>
                    </a:lnTo>
                    <a:lnTo>
                      <a:pt x="17" y="9"/>
                    </a:lnTo>
                    <a:lnTo>
                      <a:pt x="8" y="9"/>
                    </a:lnTo>
                    <a:lnTo>
                      <a:pt x="2" y="8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9" y="1"/>
                    </a:lnTo>
                    <a:lnTo>
                      <a:pt x="17" y="0"/>
                    </a:lnTo>
                    <a:lnTo>
                      <a:pt x="26" y="0"/>
                    </a:lnTo>
                    <a:lnTo>
                      <a:pt x="37" y="1"/>
                    </a:lnTo>
                    <a:lnTo>
                      <a:pt x="46" y="2"/>
                    </a:lnTo>
                    <a:lnTo>
                      <a:pt x="55" y="3"/>
                    </a:lnTo>
                    <a:lnTo>
                      <a:pt x="61" y="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24" name="Freeform 182"/>
              <p:cNvSpPr/>
              <p:nvPr/>
            </p:nvSpPr>
            <p:spPr bwMode="auto">
              <a:xfrm>
                <a:off x="1928" y="1229"/>
                <a:ext cx="42" cy="33"/>
              </a:xfrm>
              <a:custGeom>
                <a:avLst/>
                <a:gdLst>
                  <a:gd name="T0" fmla="*/ 3 w 84"/>
                  <a:gd name="T1" fmla="*/ 0 h 66"/>
                  <a:gd name="T2" fmla="*/ 3 w 84"/>
                  <a:gd name="T3" fmla="*/ 1 h 66"/>
                  <a:gd name="T4" fmla="*/ 2 w 84"/>
                  <a:gd name="T5" fmla="*/ 1 h 66"/>
                  <a:gd name="T6" fmla="*/ 2 w 84"/>
                  <a:gd name="T7" fmla="*/ 1 h 66"/>
                  <a:gd name="T8" fmla="*/ 1 w 84"/>
                  <a:gd name="T9" fmla="*/ 1 h 66"/>
                  <a:gd name="T10" fmla="*/ 1 w 84"/>
                  <a:gd name="T11" fmla="*/ 2 h 66"/>
                  <a:gd name="T12" fmla="*/ 1 w 84"/>
                  <a:gd name="T13" fmla="*/ 2 h 66"/>
                  <a:gd name="T14" fmla="*/ 0 w 84"/>
                  <a:gd name="T15" fmla="*/ 2 h 66"/>
                  <a:gd name="T16" fmla="*/ 1 w 84"/>
                  <a:gd name="T17" fmla="*/ 3 h 66"/>
                  <a:gd name="T18" fmla="*/ 1 w 84"/>
                  <a:gd name="T19" fmla="*/ 3 h 66"/>
                  <a:gd name="T20" fmla="*/ 1 w 84"/>
                  <a:gd name="T21" fmla="*/ 2 h 66"/>
                  <a:gd name="T22" fmla="*/ 1 w 84"/>
                  <a:gd name="T23" fmla="*/ 2 h 66"/>
                  <a:gd name="T24" fmla="*/ 2 w 84"/>
                  <a:gd name="T25" fmla="*/ 2 h 66"/>
                  <a:gd name="T26" fmla="*/ 2 w 84"/>
                  <a:gd name="T27" fmla="*/ 1 h 66"/>
                  <a:gd name="T28" fmla="*/ 3 w 84"/>
                  <a:gd name="T29" fmla="*/ 1 h 66"/>
                  <a:gd name="T30" fmla="*/ 3 w 84"/>
                  <a:gd name="T31" fmla="*/ 1 h 66"/>
                  <a:gd name="T32" fmla="*/ 3 w 84"/>
                  <a:gd name="T33" fmla="*/ 0 h 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4" h="66">
                    <a:moveTo>
                      <a:pt x="84" y="0"/>
                    </a:moveTo>
                    <a:lnTo>
                      <a:pt x="75" y="5"/>
                    </a:lnTo>
                    <a:lnTo>
                      <a:pt x="61" y="12"/>
                    </a:lnTo>
                    <a:lnTo>
                      <a:pt x="46" y="21"/>
                    </a:lnTo>
                    <a:lnTo>
                      <a:pt x="30" y="31"/>
                    </a:lnTo>
                    <a:lnTo>
                      <a:pt x="16" y="43"/>
                    </a:lnTo>
                    <a:lnTo>
                      <a:pt x="5" y="52"/>
                    </a:lnTo>
                    <a:lnTo>
                      <a:pt x="0" y="60"/>
                    </a:lnTo>
                    <a:lnTo>
                      <a:pt x="1" y="66"/>
                    </a:lnTo>
                    <a:lnTo>
                      <a:pt x="8" y="66"/>
                    </a:lnTo>
                    <a:lnTo>
                      <a:pt x="17" y="60"/>
                    </a:lnTo>
                    <a:lnTo>
                      <a:pt x="28" y="51"/>
                    </a:lnTo>
                    <a:lnTo>
                      <a:pt x="41" y="39"/>
                    </a:lnTo>
                    <a:lnTo>
                      <a:pt x="53" y="27"/>
                    </a:lnTo>
                    <a:lnTo>
                      <a:pt x="65" y="15"/>
                    </a:lnTo>
                    <a:lnTo>
                      <a:pt x="76" y="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25" name="Freeform 183"/>
              <p:cNvSpPr/>
              <p:nvPr/>
            </p:nvSpPr>
            <p:spPr bwMode="auto">
              <a:xfrm>
                <a:off x="1947" y="1228"/>
                <a:ext cx="38" cy="35"/>
              </a:xfrm>
              <a:custGeom>
                <a:avLst/>
                <a:gdLst>
                  <a:gd name="T0" fmla="*/ 3 w 76"/>
                  <a:gd name="T1" fmla="*/ 0 h 70"/>
                  <a:gd name="T2" fmla="*/ 3 w 76"/>
                  <a:gd name="T3" fmla="*/ 1 h 70"/>
                  <a:gd name="T4" fmla="*/ 2 w 76"/>
                  <a:gd name="T5" fmla="*/ 1 h 70"/>
                  <a:gd name="T6" fmla="*/ 2 w 76"/>
                  <a:gd name="T7" fmla="*/ 1 h 70"/>
                  <a:gd name="T8" fmla="*/ 1 w 76"/>
                  <a:gd name="T9" fmla="*/ 2 h 70"/>
                  <a:gd name="T10" fmla="*/ 1 w 76"/>
                  <a:gd name="T11" fmla="*/ 2 h 70"/>
                  <a:gd name="T12" fmla="*/ 1 w 76"/>
                  <a:gd name="T13" fmla="*/ 2 h 70"/>
                  <a:gd name="T14" fmla="*/ 0 w 76"/>
                  <a:gd name="T15" fmla="*/ 3 h 70"/>
                  <a:gd name="T16" fmla="*/ 1 w 76"/>
                  <a:gd name="T17" fmla="*/ 3 h 70"/>
                  <a:gd name="T18" fmla="*/ 1 w 76"/>
                  <a:gd name="T19" fmla="*/ 3 h 70"/>
                  <a:gd name="T20" fmla="*/ 1 w 76"/>
                  <a:gd name="T21" fmla="*/ 2 h 70"/>
                  <a:gd name="T22" fmla="*/ 1 w 76"/>
                  <a:gd name="T23" fmla="*/ 2 h 70"/>
                  <a:gd name="T24" fmla="*/ 2 w 76"/>
                  <a:gd name="T25" fmla="*/ 2 h 70"/>
                  <a:gd name="T26" fmla="*/ 2 w 76"/>
                  <a:gd name="T27" fmla="*/ 1 h 70"/>
                  <a:gd name="T28" fmla="*/ 2 w 76"/>
                  <a:gd name="T29" fmla="*/ 1 h 70"/>
                  <a:gd name="T30" fmla="*/ 3 w 76"/>
                  <a:gd name="T31" fmla="*/ 1 h 70"/>
                  <a:gd name="T32" fmla="*/ 3 w 76"/>
                  <a:gd name="T33" fmla="*/ 0 h 7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6" h="70">
                    <a:moveTo>
                      <a:pt x="76" y="0"/>
                    </a:moveTo>
                    <a:lnTo>
                      <a:pt x="66" y="6"/>
                    </a:lnTo>
                    <a:lnTo>
                      <a:pt x="54" y="15"/>
                    </a:lnTo>
                    <a:lnTo>
                      <a:pt x="40" y="25"/>
                    </a:lnTo>
                    <a:lnTo>
                      <a:pt x="25" y="38"/>
                    </a:lnTo>
                    <a:lnTo>
                      <a:pt x="13" y="49"/>
                    </a:lnTo>
                    <a:lnTo>
                      <a:pt x="4" y="59"/>
                    </a:lnTo>
                    <a:lnTo>
                      <a:pt x="0" y="67"/>
                    </a:lnTo>
                    <a:lnTo>
                      <a:pt x="2" y="70"/>
                    </a:lnTo>
                    <a:lnTo>
                      <a:pt x="9" y="68"/>
                    </a:lnTo>
                    <a:lnTo>
                      <a:pt x="18" y="61"/>
                    </a:lnTo>
                    <a:lnTo>
                      <a:pt x="29" y="50"/>
                    </a:lnTo>
                    <a:lnTo>
                      <a:pt x="40" y="38"/>
                    </a:lnTo>
                    <a:lnTo>
                      <a:pt x="51" y="25"/>
                    </a:lnTo>
                    <a:lnTo>
                      <a:pt x="61" y="14"/>
                    </a:lnTo>
                    <a:lnTo>
                      <a:pt x="70" y="4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26" name="Freeform 184"/>
              <p:cNvSpPr/>
              <p:nvPr/>
            </p:nvSpPr>
            <p:spPr bwMode="auto">
              <a:xfrm>
                <a:off x="1967" y="1227"/>
                <a:ext cx="35" cy="38"/>
              </a:xfrm>
              <a:custGeom>
                <a:avLst/>
                <a:gdLst>
                  <a:gd name="T0" fmla="*/ 3 w 68"/>
                  <a:gd name="T1" fmla="*/ 0 h 75"/>
                  <a:gd name="T2" fmla="*/ 2 w 68"/>
                  <a:gd name="T3" fmla="*/ 1 h 75"/>
                  <a:gd name="T4" fmla="*/ 2 w 68"/>
                  <a:gd name="T5" fmla="*/ 1 h 75"/>
                  <a:gd name="T6" fmla="*/ 2 w 68"/>
                  <a:gd name="T7" fmla="*/ 1 h 75"/>
                  <a:gd name="T8" fmla="*/ 1 w 68"/>
                  <a:gd name="T9" fmla="*/ 2 h 75"/>
                  <a:gd name="T10" fmla="*/ 1 w 68"/>
                  <a:gd name="T11" fmla="*/ 2 h 75"/>
                  <a:gd name="T12" fmla="*/ 1 w 68"/>
                  <a:gd name="T13" fmla="*/ 2 h 75"/>
                  <a:gd name="T14" fmla="*/ 0 w 68"/>
                  <a:gd name="T15" fmla="*/ 3 h 75"/>
                  <a:gd name="T16" fmla="*/ 1 w 68"/>
                  <a:gd name="T17" fmla="*/ 3 h 75"/>
                  <a:gd name="T18" fmla="*/ 1 w 68"/>
                  <a:gd name="T19" fmla="*/ 3 h 75"/>
                  <a:gd name="T20" fmla="*/ 1 w 68"/>
                  <a:gd name="T21" fmla="*/ 3 h 75"/>
                  <a:gd name="T22" fmla="*/ 1 w 68"/>
                  <a:gd name="T23" fmla="*/ 2 h 75"/>
                  <a:gd name="T24" fmla="*/ 2 w 68"/>
                  <a:gd name="T25" fmla="*/ 2 h 75"/>
                  <a:gd name="T26" fmla="*/ 2 w 68"/>
                  <a:gd name="T27" fmla="*/ 1 h 75"/>
                  <a:gd name="T28" fmla="*/ 2 w 68"/>
                  <a:gd name="T29" fmla="*/ 1 h 75"/>
                  <a:gd name="T30" fmla="*/ 2 w 68"/>
                  <a:gd name="T31" fmla="*/ 1 h 75"/>
                  <a:gd name="T32" fmla="*/ 3 w 68"/>
                  <a:gd name="T33" fmla="*/ 0 h 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8" h="75">
                    <a:moveTo>
                      <a:pt x="68" y="0"/>
                    </a:moveTo>
                    <a:lnTo>
                      <a:pt x="58" y="7"/>
                    </a:lnTo>
                    <a:lnTo>
                      <a:pt x="46" y="17"/>
                    </a:lnTo>
                    <a:lnTo>
                      <a:pt x="33" y="28"/>
                    </a:lnTo>
                    <a:lnTo>
                      <a:pt x="21" y="41"/>
                    </a:lnTo>
                    <a:lnTo>
                      <a:pt x="10" y="54"/>
                    </a:lnTo>
                    <a:lnTo>
                      <a:pt x="3" y="63"/>
                    </a:lnTo>
                    <a:lnTo>
                      <a:pt x="0" y="71"/>
                    </a:lnTo>
                    <a:lnTo>
                      <a:pt x="2" y="75"/>
                    </a:lnTo>
                    <a:lnTo>
                      <a:pt x="8" y="72"/>
                    </a:lnTo>
                    <a:lnTo>
                      <a:pt x="16" y="65"/>
                    </a:lnTo>
                    <a:lnTo>
                      <a:pt x="25" y="54"/>
                    </a:lnTo>
                    <a:lnTo>
                      <a:pt x="35" y="41"/>
                    </a:lnTo>
                    <a:lnTo>
                      <a:pt x="44" y="27"/>
                    </a:lnTo>
                    <a:lnTo>
                      <a:pt x="53" y="15"/>
                    </a:lnTo>
                    <a:lnTo>
                      <a:pt x="61" y="5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27" name="Freeform 185"/>
              <p:cNvSpPr/>
              <p:nvPr/>
            </p:nvSpPr>
            <p:spPr bwMode="auto">
              <a:xfrm>
                <a:off x="1992" y="1224"/>
                <a:ext cx="26" cy="37"/>
              </a:xfrm>
              <a:custGeom>
                <a:avLst/>
                <a:gdLst>
                  <a:gd name="T0" fmla="*/ 2 w 52"/>
                  <a:gd name="T1" fmla="*/ 0 h 70"/>
                  <a:gd name="T2" fmla="*/ 2 w 52"/>
                  <a:gd name="T3" fmla="*/ 1 h 70"/>
                  <a:gd name="T4" fmla="*/ 2 w 52"/>
                  <a:gd name="T5" fmla="*/ 1 h 70"/>
                  <a:gd name="T6" fmla="*/ 1 w 52"/>
                  <a:gd name="T7" fmla="*/ 1 h 70"/>
                  <a:gd name="T8" fmla="*/ 1 w 52"/>
                  <a:gd name="T9" fmla="*/ 2 h 70"/>
                  <a:gd name="T10" fmla="*/ 1 w 52"/>
                  <a:gd name="T11" fmla="*/ 2 h 70"/>
                  <a:gd name="T12" fmla="*/ 1 w 52"/>
                  <a:gd name="T13" fmla="*/ 2 h 70"/>
                  <a:gd name="T14" fmla="*/ 0 w 52"/>
                  <a:gd name="T15" fmla="*/ 3 h 70"/>
                  <a:gd name="T16" fmla="*/ 1 w 52"/>
                  <a:gd name="T17" fmla="*/ 3 h 70"/>
                  <a:gd name="T18" fmla="*/ 1 w 52"/>
                  <a:gd name="T19" fmla="*/ 3 h 70"/>
                  <a:gd name="T20" fmla="*/ 1 w 52"/>
                  <a:gd name="T21" fmla="*/ 2 h 70"/>
                  <a:gd name="T22" fmla="*/ 1 w 52"/>
                  <a:gd name="T23" fmla="*/ 2 h 70"/>
                  <a:gd name="T24" fmla="*/ 1 w 52"/>
                  <a:gd name="T25" fmla="*/ 2 h 70"/>
                  <a:gd name="T26" fmla="*/ 2 w 52"/>
                  <a:gd name="T27" fmla="*/ 1 h 70"/>
                  <a:gd name="T28" fmla="*/ 2 w 52"/>
                  <a:gd name="T29" fmla="*/ 1 h 70"/>
                  <a:gd name="T30" fmla="*/ 2 w 52"/>
                  <a:gd name="T31" fmla="*/ 1 h 70"/>
                  <a:gd name="T32" fmla="*/ 2 w 52"/>
                  <a:gd name="T33" fmla="*/ 0 h 7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2" h="70">
                    <a:moveTo>
                      <a:pt x="52" y="0"/>
                    </a:moveTo>
                    <a:lnTo>
                      <a:pt x="45" y="7"/>
                    </a:lnTo>
                    <a:lnTo>
                      <a:pt x="35" y="16"/>
                    </a:lnTo>
                    <a:lnTo>
                      <a:pt x="25" y="28"/>
                    </a:lnTo>
                    <a:lnTo>
                      <a:pt x="15" y="39"/>
                    </a:lnTo>
                    <a:lnTo>
                      <a:pt x="7" y="51"/>
                    </a:lnTo>
                    <a:lnTo>
                      <a:pt x="2" y="61"/>
                    </a:lnTo>
                    <a:lnTo>
                      <a:pt x="0" y="68"/>
                    </a:lnTo>
                    <a:lnTo>
                      <a:pt x="5" y="70"/>
                    </a:lnTo>
                    <a:lnTo>
                      <a:pt x="12" y="68"/>
                    </a:lnTo>
                    <a:lnTo>
                      <a:pt x="19" y="61"/>
                    </a:lnTo>
                    <a:lnTo>
                      <a:pt x="26" y="52"/>
                    </a:lnTo>
                    <a:lnTo>
                      <a:pt x="32" y="40"/>
                    </a:lnTo>
                    <a:lnTo>
                      <a:pt x="37" y="28"/>
                    </a:lnTo>
                    <a:lnTo>
                      <a:pt x="42" y="16"/>
                    </a:lnTo>
                    <a:lnTo>
                      <a:pt x="48" y="7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28" name="Freeform 186"/>
              <p:cNvSpPr/>
              <p:nvPr/>
            </p:nvSpPr>
            <p:spPr bwMode="auto">
              <a:xfrm>
                <a:off x="2014" y="1223"/>
                <a:ext cx="23" cy="35"/>
              </a:xfrm>
              <a:custGeom>
                <a:avLst/>
                <a:gdLst>
                  <a:gd name="T0" fmla="*/ 1 w 47"/>
                  <a:gd name="T1" fmla="*/ 0 h 69"/>
                  <a:gd name="T2" fmla="*/ 1 w 47"/>
                  <a:gd name="T3" fmla="*/ 1 h 69"/>
                  <a:gd name="T4" fmla="*/ 1 w 47"/>
                  <a:gd name="T5" fmla="*/ 1 h 69"/>
                  <a:gd name="T6" fmla="*/ 0 w 47"/>
                  <a:gd name="T7" fmla="*/ 1 h 69"/>
                  <a:gd name="T8" fmla="*/ 0 w 47"/>
                  <a:gd name="T9" fmla="*/ 2 h 69"/>
                  <a:gd name="T10" fmla="*/ 0 w 47"/>
                  <a:gd name="T11" fmla="*/ 2 h 69"/>
                  <a:gd name="T12" fmla="*/ 0 w 47"/>
                  <a:gd name="T13" fmla="*/ 2 h 69"/>
                  <a:gd name="T14" fmla="*/ 0 w 47"/>
                  <a:gd name="T15" fmla="*/ 3 h 69"/>
                  <a:gd name="T16" fmla="*/ 0 w 47"/>
                  <a:gd name="T17" fmla="*/ 3 h 69"/>
                  <a:gd name="T18" fmla="*/ 0 w 47"/>
                  <a:gd name="T19" fmla="*/ 3 h 69"/>
                  <a:gd name="T20" fmla="*/ 0 w 47"/>
                  <a:gd name="T21" fmla="*/ 2 h 69"/>
                  <a:gd name="T22" fmla="*/ 0 w 47"/>
                  <a:gd name="T23" fmla="*/ 2 h 69"/>
                  <a:gd name="T24" fmla="*/ 0 w 47"/>
                  <a:gd name="T25" fmla="*/ 2 h 69"/>
                  <a:gd name="T26" fmla="*/ 1 w 47"/>
                  <a:gd name="T27" fmla="*/ 1 h 69"/>
                  <a:gd name="T28" fmla="*/ 1 w 47"/>
                  <a:gd name="T29" fmla="*/ 1 h 69"/>
                  <a:gd name="T30" fmla="*/ 1 w 47"/>
                  <a:gd name="T31" fmla="*/ 1 h 69"/>
                  <a:gd name="T32" fmla="*/ 1 w 47"/>
                  <a:gd name="T33" fmla="*/ 0 h 6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7" h="69">
                    <a:moveTo>
                      <a:pt x="47" y="0"/>
                    </a:moveTo>
                    <a:lnTo>
                      <a:pt x="42" y="7"/>
                    </a:lnTo>
                    <a:lnTo>
                      <a:pt x="32" y="16"/>
                    </a:lnTo>
                    <a:lnTo>
                      <a:pt x="23" y="29"/>
                    </a:lnTo>
                    <a:lnTo>
                      <a:pt x="14" y="41"/>
                    </a:lnTo>
                    <a:lnTo>
                      <a:pt x="6" y="52"/>
                    </a:lnTo>
                    <a:lnTo>
                      <a:pt x="1" y="61"/>
                    </a:lnTo>
                    <a:lnTo>
                      <a:pt x="0" y="68"/>
                    </a:lnTo>
                    <a:lnTo>
                      <a:pt x="5" y="69"/>
                    </a:lnTo>
                    <a:lnTo>
                      <a:pt x="12" y="66"/>
                    </a:lnTo>
                    <a:lnTo>
                      <a:pt x="18" y="58"/>
                    </a:lnTo>
                    <a:lnTo>
                      <a:pt x="25" y="49"/>
                    </a:lnTo>
                    <a:lnTo>
                      <a:pt x="31" y="36"/>
                    </a:lnTo>
                    <a:lnTo>
                      <a:pt x="36" y="24"/>
                    </a:lnTo>
                    <a:lnTo>
                      <a:pt x="40" y="14"/>
                    </a:lnTo>
                    <a:lnTo>
                      <a:pt x="44" y="5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29" name="Freeform 187"/>
              <p:cNvSpPr/>
              <p:nvPr/>
            </p:nvSpPr>
            <p:spPr bwMode="auto">
              <a:xfrm>
                <a:off x="2042" y="1219"/>
                <a:ext cx="12" cy="30"/>
              </a:xfrm>
              <a:custGeom>
                <a:avLst/>
                <a:gdLst>
                  <a:gd name="T0" fmla="*/ 0 w 26"/>
                  <a:gd name="T1" fmla="*/ 0 h 59"/>
                  <a:gd name="T2" fmla="*/ 0 w 26"/>
                  <a:gd name="T3" fmla="*/ 1 h 59"/>
                  <a:gd name="T4" fmla="*/ 0 w 26"/>
                  <a:gd name="T5" fmla="*/ 1 h 59"/>
                  <a:gd name="T6" fmla="*/ 0 w 26"/>
                  <a:gd name="T7" fmla="*/ 1 h 59"/>
                  <a:gd name="T8" fmla="*/ 0 w 26"/>
                  <a:gd name="T9" fmla="*/ 2 h 59"/>
                  <a:gd name="T10" fmla="*/ 0 w 26"/>
                  <a:gd name="T11" fmla="*/ 2 h 59"/>
                  <a:gd name="T12" fmla="*/ 0 w 26"/>
                  <a:gd name="T13" fmla="*/ 2 h 59"/>
                  <a:gd name="T14" fmla="*/ 0 w 26"/>
                  <a:gd name="T15" fmla="*/ 2 h 59"/>
                  <a:gd name="T16" fmla="*/ 0 w 26"/>
                  <a:gd name="T17" fmla="*/ 2 h 59"/>
                  <a:gd name="T18" fmla="*/ 0 w 26"/>
                  <a:gd name="T19" fmla="*/ 2 h 59"/>
                  <a:gd name="T20" fmla="*/ 0 w 26"/>
                  <a:gd name="T21" fmla="*/ 2 h 59"/>
                  <a:gd name="T22" fmla="*/ 0 w 26"/>
                  <a:gd name="T23" fmla="*/ 1 h 59"/>
                  <a:gd name="T24" fmla="*/ 0 w 26"/>
                  <a:gd name="T25" fmla="*/ 0 h 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6" h="59">
                    <a:moveTo>
                      <a:pt x="26" y="0"/>
                    </a:moveTo>
                    <a:lnTo>
                      <a:pt x="20" y="6"/>
                    </a:lnTo>
                    <a:lnTo>
                      <a:pt x="14" y="16"/>
                    </a:lnTo>
                    <a:lnTo>
                      <a:pt x="9" y="26"/>
                    </a:lnTo>
                    <a:lnTo>
                      <a:pt x="5" y="36"/>
                    </a:lnTo>
                    <a:lnTo>
                      <a:pt x="2" y="46"/>
                    </a:lnTo>
                    <a:lnTo>
                      <a:pt x="0" y="53"/>
                    </a:lnTo>
                    <a:lnTo>
                      <a:pt x="3" y="58"/>
                    </a:lnTo>
                    <a:lnTo>
                      <a:pt x="9" y="59"/>
                    </a:lnTo>
                    <a:lnTo>
                      <a:pt x="19" y="51"/>
                    </a:lnTo>
                    <a:lnTo>
                      <a:pt x="21" y="33"/>
                    </a:lnTo>
                    <a:lnTo>
                      <a:pt x="22" y="13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0" name="Freeform 188"/>
              <p:cNvSpPr/>
              <p:nvPr/>
            </p:nvSpPr>
            <p:spPr bwMode="auto">
              <a:xfrm>
                <a:off x="2062" y="1216"/>
                <a:ext cx="5" cy="26"/>
              </a:xfrm>
              <a:custGeom>
                <a:avLst/>
                <a:gdLst>
                  <a:gd name="T0" fmla="*/ 1 w 11"/>
                  <a:gd name="T1" fmla="*/ 0 h 51"/>
                  <a:gd name="T2" fmla="*/ 1 w 11"/>
                  <a:gd name="T3" fmla="*/ 1 h 51"/>
                  <a:gd name="T4" fmla="*/ 1 w 11"/>
                  <a:gd name="T5" fmla="*/ 1 h 51"/>
                  <a:gd name="T6" fmla="*/ 0 w 11"/>
                  <a:gd name="T7" fmla="*/ 2 h 51"/>
                  <a:gd name="T8" fmla="*/ 1 w 11"/>
                  <a:gd name="T9" fmla="*/ 2 h 51"/>
                  <a:gd name="T10" fmla="*/ 1 w 11"/>
                  <a:gd name="T11" fmla="*/ 2 h 51"/>
                  <a:gd name="T12" fmla="*/ 1 w 11"/>
                  <a:gd name="T13" fmla="*/ 1 h 51"/>
                  <a:gd name="T14" fmla="*/ 1 w 11"/>
                  <a:gd name="T15" fmla="*/ 1 h 51"/>
                  <a:gd name="T16" fmla="*/ 1 w 11"/>
                  <a:gd name="T17" fmla="*/ 0 h 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" h="51">
                    <a:moveTo>
                      <a:pt x="11" y="0"/>
                    </a:moveTo>
                    <a:lnTo>
                      <a:pt x="6" y="12"/>
                    </a:lnTo>
                    <a:lnTo>
                      <a:pt x="1" y="31"/>
                    </a:lnTo>
                    <a:lnTo>
                      <a:pt x="0" y="46"/>
                    </a:lnTo>
                    <a:lnTo>
                      <a:pt x="6" y="51"/>
                    </a:lnTo>
                    <a:lnTo>
                      <a:pt x="11" y="45"/>
                    </a:lnTo>
                    <a:lnTo>
                      <a:pt x="11" y="31"/>
                    </a:lnTo>
                    <a:lnTo>
                      <a:pt x="10" y="15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1" name="Freeform 189"/>
              <p:cNvSpPr/>
              <p:nvPr/>
            </p:nvSpPr>
            <p:spPr bwMode="auto">
              <a:xfrm>
                <a:off x="2077" y="1212"/>
                <a:ext cx="7" cy="25"/>
              </a:xfrm>
              <a:custGeom>
                <a:avLst/>
                <a:gdLst>
                  <a:gd name="T0" fmla="*/ 1 w 15"/>
                  <a:gd name="T1" fmla="*/ 0 h 50"/>
                  <a:gd name="T2" fmla="*/ 1 w 15"/>
                  <a:gd name="T3" fmla="*/ 1 h 50"/>
                  <a:gd name="T4" fmla="*/ 0 w 15"/>
                  <a:gd name="T5" fmla="*/ 1 h 50"/>
                  <a:gd name="T6" fmla="*/ 1 w 15"/>
                  <a:gd name="T7" fmla="*/ 2 h 50"/>
                  <a:gd name="T8" fmla="*/ 1 w 15"/>
                  <a:gd name="T9" fmla="*/ 2 h 50"/>
                  <a:gd name="T10" fmla="*/ 1 w 15"/>
                  <a:gd name="T11" fmla="*/ 2 h 50"/>
                  <a:gd name="T12" fmla="*/ 1 w 15"/>
                  <a:gd name="T13" fmla="*/ 2 h 50"/>
                  <a:gd name="T14" fmla="*/ 1 w 15"/>
                  <a:gd name="T15" fmla="*/ 1 h 50"/>
                  <a:gd name="T16" fmla="*/ 1 w 15"/>
                  <a:gd name="T17" fmla="*/ 0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50">
                    <a:moveTo>
                      <a:pt x="7" y="0"/>
                    </a:moveTo>
                    <a:lnTo>
                      <a:pt x="2" y="11"/>
                    </a:lnTo>
                    <a:lnTo>
                      <a:pt x="0" y="28"/>
                    </a:lnTo>
                    <a:lnTo>
                      <a:pt x="2" y="43"/>
                    </a:lnTo>
                    <a:lnTo>
                      <a:pt x="9" y="50"/>
                    </a:lnTo>
                    <a:lnTo>
                      <a:pt x="15" y="46"/>
                    </a:lnTo>
                    <a:lnTo>
                      <a:pt x="13" y="33"/>
                    </a:lnTo>
                    <a:lnTo>
                      <a:pt x="8" y="16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2" name="Freeform 190"/>
              <p:cNvSpPr/>
              <p:nvPr/>
            </p:nvSpPr>
            <p:spPr bwMode="auto">
              <a:xfrm>
                <a:off x="2090" y="1204"/>
                <a:ext cx="8" cy="25"/>
              </a:xfrm>
              <a:custGeom>
                <a:avLst/>
                <a:gdLst>
                  <a:gd name="T0" fmla="*/ 1 w 16"/>
                  <a:gd name="T1" fmla="*/ 0 h 49"/>
                  <a:gd name="T2" fmla="*/ 1 w 16"/>
                  <a:gd name="T3" fmla="*/ 1 h 49"/>
                  <a:gd name="T4" fmla="*/ 1 w 16"/>
                  <a:gd name="T5" fmla="*/ 1 h 49"/>
                  <a:gd name="T6" fmla="*/ 0 w 16"/>
                  <a:gd name="T7" fmla="*/ 2 h 49"/>
                  <a:gd name="T8" fmla="*/ 1 w 16"/>
                  <a:gd name="T9" fmla="*/ 2 h 49"/>
                  <a:gd name="T10" fmla="*/ 1 w 16"/>
                  <a:gd name="T11" fmla="*/ 2 h 49"/>
                  <a:gd name="T12" fmla="*/ 1 w 16"/>
                  <a:gd name="T13" fmla="*/ 1 h 49"/>
                  <a:gd name="T14" fmla="*/ 1 w 16"/>
                  <a:gd name="T15" fmla="*/ 1 h 49"/>
                  <a:gd name="T16" fmla="*/ 1 w 16"/>
                  <a:gd name="T17" fmla="*/ 0 h 4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49">
                    <a:moveTo>
                      <a:pt x="15" y="0"/>
                    </a:moveTo>
                    <a:lnTo>
                      <a:pt x="8" y="6"/>
                    </a:lnTo>
                    <a:lnTo>
                      <a:pt x="1" y="21"/>
                    </a:lnTo>
                    <a:lnTo>
                      <a:pt x="0" y="39"/>
                    </a:lnTo>
                    <a:lnTo>
                      <a:pt x="7" y="49"/>
                    </a:lnTo>
                    <a:lnTo>
                      <a:pt x="15" y="46"/>
                    </a:lnTo>
                    <a:lnTo>
                      <a:pt x="16" y="32"/>
                    </a:lnTo>
                    <a:lnTo>
                      <a:pt x="15" y="1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3" name="Freeform 191"/>
              <p:cNvSpPr/>
              <p:nvPr/>
            </p:nvSpPr>
            <p:spPr bwMode="auto">
              <a:xfrm>
                <a:off x="2100" y="1200"/>
                <a:ext cx="7" cy="26"/>
              </a:xfrm>
              <a:custGeom>
                <a:avLst/>
                <a:gdLst>
                  <a:gd name="T0" fmla="*/ 0 w 15"/>
                  <a:gd name="T1" fmla="*/ 0 h 54"/>
                  <a:gd name="T2" fmla="*/ 0 w 15"/>
                  <a:gd name="T3" fmla="*/ 1 h 54"/>
                  <a:gd name="T4" fmla="*/ 0 w 15"/>
                  <a:gd name="T5" fmla="*/ 1 h 54"/>
                  <a:gd name="T6" fmla="*/ 0 w 15"/>
                  <a:gd name="T7" fmla="*/ 2 h 54"/>
                  <a:gd name="T8" fmla="*/ 0 w 15"/>
                  <a:gd name="T9" fmla="*/ 2 h 54"/>
                  <a:gd name="T10" fmla="*/ 0 w 15"/>
                  <a:gd name="T11" fmla="*/ 2 h 54"/>
                  <a:gd name="T12" fmla="*/ 0 w 15"/>
                  <a:gd name="T13" fmla="*/ 2 h 54"/>
                  <a:gd name="T14" fmla="*/ 0 w 15"/>
                  <a:gd name="T15" fmla="*/ 1 h 54"/>
                  <a:gd name="T16" fmla="*/ 0 w 15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54">
                    <a:moveTo>
                      <a:pt x="11" y="0"/>
                    </a:moveTo>
                    <a:lnTo>
                      <a:pt x="7" y="12"/>
                    </a:lnTo>
                    <a:lnTo>
                      <a:pt x="2" y="27"/>
                    </a:lnTo>
                    <a:lnTo>
                      <a:pt x="0" y="43"/>
                    </a:lnTo>
                    <a:lnTo>
                      <a:pt x="6" y="54"/>
                    </a:lnTo>
                    <a:lnTo>
                      <a:pt x="12" y="51"/>
                    </a:lnTo>
                    <a:lnTo>
                      <a:pt x="15" y="34"/>
                    </a:lnTo>
                    <a:lnTo>
                      <a:pt x="14" y="14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4" name="Freeform 192"/>
              <p:cNvSpPr/>
              <p:nvPr/>
            </p:nvSpPr>
            <p:spPr bwMode="auto">
              <a:xfrm>
                <a:off x="1912" y="1228"/>
                <a:ext cx="42" cy="27"/>
              </a:xfrm>
              <a:custGeom>
                <a:avLst/>
                <a:gdLst>
                  <a:gd name="T0" fmla="*/ 0 w 85"/>
                  <a:gd name="T1" fmla="*/ 2 h 54"/>
                  <a:gd name="T2" fmla="*/ 0 w 85"/>
                  <a:gd name="T3" fmla="*/ 2 h 54"/>
                  <a:gd name="T4" fmla="*/ 0 w 85"/>
                  <a:gd name="T5" fmla="*/ 2 h 54"/>
                  <a:gd name="T6" fmla="*/ 0 w 85"/>
                  <a:gd name="T7" fmla="*/ 2 h 54"/>
                  <a:gd name="T8" fmla="*/ 1 w 85"/>
                  <a:gd name="T9" fmla="*/ 1 h 54"/>
                  <a:gd name="T10" fmla="*/ 1 w 85"/>
                  <a:gd name="T11" fmla="*/ 1 h 54"/>
                  <a:gd name="T12" fmla="*/ 1 w 85"/>
                  <a:gd name="T13" fmla="*/ 1 h 54"/>
                  <a:gd name="T14" fmla="*/ 2 w 85"/>
                  <a:gd name="T15" fmla="*/ 1 h 54"/>
                  <a:gd name="T16" fmla="*/ 2 w 85"/>
                  <a:gd name="T17" fmla="*/ 0 h 54"/>
                  <a:gd name="T18" fmla="*/ 2 w 85"/>
                  <a:gd name="T19" fmla="*/ 1 h 54"/>
                  <a:gd name="T20" fmla="*/ 1 w 85"/>
                  <a:gd name="T21" fmla="*/ 1 h 54"/>
                  <a:gd name="T22" fmla="*/ 1 w 85"/>
                  <a:gd name="T23" fmla="*/ 1 h 54"/>
                  <a:gd name="T24" fmla="*/ 0 w 85"/>
                  <a:gd name="T25" fmla="*/ 1 h 54"/>
                  <a:gd name="T26" fmla="*/ 0 w 85"/>
                  <a:gd name="T27" fmla="*/ 2 h 54"/>
                  <a:gd name="T28" fmla="*/ 0 w 85"/>
                  <a:gd name="T29" fmla="*/ 2 h 54"/>
                  <a:gd name="T30" fmla="*/ 0 w 85"/>
                  <a:gd name="T31" fmla="*/ 2 h 54"/>
                  <a:gd name="T32" fmla="*/ 0 w 85"/>
                  <a:gd name="T33" fmla="*/ 2 h 5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5" h="54">
                    <a:moveTo>
                      <a:pt x="3" y="54"/>
                    </a:moveTo>
                    <a:lnTo>
                      <a:pt x="7" y="52"/>
                    </a:lnTo>
                    <a:lnTo>
                      <a:pt x="15" y="46"/>
                    </a:lnTo>
                    <a:lnTo>
                      <a:pt x="24" y="38"/>
                    </a:lnTo>
                    <a:lnTo>
                      <a:pt x="37" y="29"/>
                    </a:lnTo>
                    <a:lnTo>
                      <a:pt x="50" y="18"/>
                    </a:lnTo>
                    <a:lnTo>
                      <a:pt x="62" y="9"/>
                    </a:lnTo>
                    <a:lnTo>
                      <a:pt x="75" y="3"/>
                    </a:lnTo>
                    <a:lnTo>
                      <a:pt x="85" y="0"/>
                    </a:lnTo>
                    <a:lnTo>
                      <a:pt x="72" y="3"/>
                    </a:lnTo>
                    <a:lnTo>
                      <a:pt x="57" y="9"/>
                    </a:lnTo>
                    <a:lnTo>
                      <a:pt x="41" y="17"/>
                    </a:lnTo>
                    <a:lnTo>
                      <a:pt x="26" y="25"/>
                    </a:lnTo>
                    <a:lnTo>
                      <a:pt x="13" y="34"/>
                    </a:lnTo>
                    <a:lnTo>
                      <a:pt x="4" y="42"/>
                    </a:lnTo>
                    <a:lnTo>
                      <a:pt x="0" y="49"/>
                    </a:lnTo>
                    <a:lnTo>
                      <a:pt x="3" y="54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5" name="Freeform 193"/>
              <p:cNvSpPr/>
              <p:nvPr/>
            </p:nvSpPr>
            <p:spPr bwMode="auto">
              <a:xfrm>
                <a:off x="1905" y="1226"/>
                <a:ext cx="31" cy="17"/>
              </a:xfrm>
              <a:custGeom>
                <a:avLst/>
                <a:gdLst>
                  <a:gd name="T0" fmla="*/ 1 w 63"/>
                  <a:gd name="T1" fmla="*/ 0 h 35"/>
                  <a:gd name="T2" fmla="*/ 1 w 63"/>
                  <a:gd name="T3" fmla="*/ 0 h 35"/>
                  <a:gd name="T4" fmla="*/ 1 w 63"/>
                  <a:gd name="T5" fmla="*/ 0 h 35"/>
                  <a:gd name="T6" fmla="*/ 1 w 63"/>
                  <a:gd name="T7" fmla="*/ 0 h 35"/>
                  <a:gd name="T8" fmla="*/ 0 w 63"/>
                  <a:gd name="T9" fmla="*/ 0 h 35"/>
                  <a:gd name="T10" fmla="*/ 0 w 63"/>
                  <a:gd name="T11" fmla="*/ 0 h 35"/>
                  <a:gd name="T12" fmla="*/ 0 w 63"/>
                  <a:gd name="T13" fmla="*/ 0 h 35"/>
                  <a:gd name="T14" fmla="*/ 0 w 63"/>
                  <a:gd name="T15" fmla="*/ 1 h 35"/>
                  <a:gd name="T16" fmla="*/ 0 w 63"/>
                  <a:gd name="T17" fmla="*/ 1 h 35"/>
                  <a:gd name="T18" fmla="*/ 0 w 63"/>
                  <a:gd name="T19" fmla="*/ 1 h 35"/>
                  <a:gd name="T20" fmla="*/ 0 w 63"/>
                  <a:gd name="T21" fmla="*/ 0 h 35"/>
                  <a:gd name="T22" fmla="*/ 0 w 63"/>
                  <a:gd name="T23" fmla="*/ 0 h 35"/>
                  <a:gd name="T24" fmla="*/ 1 w 63"/>
                  <a:gd name="T25" fmla="*/ 0 h 35"/>
                  <a:gd name="T26" fmla="*/ 1 w 63"/>
                  <a:gd name="T27" fmla="*/ 0 h 35"/>
                  <a:gd name="T28" fmla="*/ 1 w 63"/>
                  <a:gd name="T29" fmla="*/ 0 h 35"/>
                  <a:gd name="T30" fmla="*/ 1 w 63"/>
                  <a:gd name="T31" fmla="*/ 0 h 35"/>
                  <a:gd name="T32" fmla="*/ 1 w 63"/>
                  <a:gd name="T33" fmla="*/ 0 h 3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3" h="35">
                    <a:moveTo>
                      <a:pt x="63" y="0"/>
                    </a:moveTo>
                    <a:lnTo>
                      <a:pt x="55" y="4"/>
                    </a:lnTo>
                    <a:lnTo>
                      <a:pt x="44" y="8"/>
                    </a:lnTo>
                    <a:lnTo>
                      <a:pt x="33" y="14"/>
                    </a:lnTo>
                    <a:lnTo>
                      <a:pt x="22" y="19"/>
                    </a:lnTo>
                    <a:lnTo>
                      <a:pt x="12" y="24"/>
                    </a:lnTo>
                    <a:lnTo>
                      <a:pt x="5" y="29"/>
                    </a:lnTo>
                    <a:lnTo>
                      <a:pt x="0" y="32"/>
                    </a:lnTo>
                    <a:lnTo>
                      <a:pt x="2" y="35"/>
                    </a:lnTo>
                    <a:lnTo>
                      <a:pt x="6" y="35"/>
                    </a:lnTo>
                    <a:lnTo>
                      <a:pt x="13" y="31"/>
                    </a:lnTo>
                    <a:lnTo>
                      <a:pt x="22" y="27"/>
                    </a:lnTo>
                    <a:lnTo>
                      <a:pt x="32" y="21"/>
                    </a:lnTo>
                    <a:lnTo>
                      <a:pt x="42" y="14"/>
                    </a:lnTo>
                    <a:lnTo>
                      <a:pt x="50" y="8"/>
                    </a:lnTo>
                    <a:lnTo>
                      <a:pt x="58" y="4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6" name="Freeform 194"/>
              <p:cNvSpPr/>
              <p:nvPr/>
            </p:nvSpPr>
            <p:spPr bwMode="auto">
              <a:xfrm>
                <a:off x="2019" y="1102"/>
                <a:ext cx="166" cy="46"/>
              </a:xfrm>
              <a:custGeom>
                <a:avLst/>
                <a:gdLst>
                  <a:gd name="T0" fmla="*/ 11 w 331"/>
                  <a:gd name="T1" fmla="*/ 3 h 91"/>
                  <a:gd name="T2" fmla="*/ 11 w 331"/>
                  <a:gd name="T3" fmla="*/ 3 h 91"/>
                  <a:gd name="T4" fmla="*/ 11 w 331"/>
                  <a:gd name="T5" fmla="*/ 3 h 91"/>
                  <a:gd name="T6" fmla="*/ 11 w 331"/>
                  <a:gd name="T7" fmla="*/ 3 h 91"/>
                  <a:gd name="T8" fmla="*/ 11 w 331"/>
                  <a:gd name="T9" fmla="*/ 3 h 91"/>
                  <a:gd name="T10" fmla="*/ 10 w 331"/>
                  <a:gd name="T11" fmla="*/ 3 h 91"/>
                  <a:gd name="T12" fmla="*/ 10 w 331"/>
                  <a:gd name="T13" fmla="*/ 2 h 91"/>
                  <a:gd name="T14" fmla="*/ 9 w 331"/>
                  <a:gd name="T15" fmla="*/ 2 h 91"/>
                  <a:gd name="T16" fmla="*/ 8 w 331"/>
                  <a:gd name="T17" fmla="*/ 1 h 91"/>
                  <a:gd name="T18" fmla="*/ 7 w 331"/>
                  <a:gd name="T19" fmla="*/ 1 h 91"/>
                  <a:gd name="T20" fmla="*/ 7 w 331"/>
                  <a:gd name="T21" fmla="*/ 1 h 91"/>
                  <a:gd name="T22" fmla="*/ 6 w 331"/>
                  <a:gd name="T23" fmla="*/ 1 h 91"/>
                  <a:gd name="T24" fmla="*/ 5 w 331"/>
                  <a:gd name="T25" fmla="*/ 1 h 91"/>
                  <a:gd name="T26" fmla="*/ 5 w 331"/>
                  <a:gd name="T27" fmla="*/ 1 h 91"/>
                  <a:gd name="T28" fmla="*/ 4 w 331"/>
                  <a:gd name="T29" fmla="*/ 1 h 91"/>
                  <a:gd name="T30" fmla="*/ 3 w 331"/>
                  <a:gd name="T31" fmla="*/ 1 h 91"/>
                  <a:gd name="T32" fmla="*/ 3 w 331"/>
                  <a:gd name="T33" fmla="*/ 1 h 91"/>
                  <a:gd name="T34" fmla="*/ 2 w 331"/>
                  <a:gd name="T35" fmla="*/ 1 h 91"/>
                  <a:gd name="T36" fmla="*/ 1 w 331"/>
                  <a:gd name="T37" fmla="*/ 1 h 91"/>
                  <a:gd name="T38" fmla="*/ 1 w 331"/>
                  <a:gd name="T39" fmla="*/ 1 h 91"/>
                  <a:gd name="T40" fmla="*/ 0 w 331"/>
                  <a:gd name="T41" fmla="*/ 1 h 91"/>
                  <a:gd name="T42" fmla="*/ 1 w 331"/>
                  <a:gd name="T43" fmla="*/ 1 h 91"/>
                  <a:gd name="T44" fmla="*/ 1 w 331"/>
                  <a:gd name="T45" fmla="*/ 1 h 91"/>
                  <a:gd name="T46" fmla="*/ 2 w 331"/>
                  <a:gd name="T47" fmla="*/ 1 h 91"/>
                  <a:gd name="T48" fmla="*/ 2 w 331"/>
                  <a:gd name="T49" fmla="*/ 1 h 91"/>
                  <a:gd name="T50" fmla="*/ 3 w 331"/>
                  <a:gd name="T51" fmla="*/ 1 h 91"/>
                  <a:gd name="T52" fmla="*/ 4 w 331"/>
                  <a:gd name="T53" fmla="*/ 0 h 91"/>
                  <a:gd name="T54" fmla="*/ 5 w 331"/>
                  <a:gd name="T55" fmla="*/ 1 h 91"/>
                  <a:gd name="T56" fmla="*/ 6 w 331"/>
                  <a:gd name="T57" fmla="*/ 1 h 91"/>
                  <a:gd name="T58" fmla="*/ 6 w 331"/>
                  <a:gd name="T59" fmla="*/ 1 h 91"/>
                  <a:gd name="T60" fmla="*/ 7 w 331"/>
                  <a:gd name="T61" fmla="*/ 1 h 91"/>
                  <a:gd name="T62" fmla="*/ 8 w 331"/>
                  <a:gd name="T63" fmla="*/ 1 h 91"/>
                  <a:gd name="T64" fmla="*/ 9 w 331"/>
                  <a:gd name="T65" fmla="*/ 1 h 91"/>
                  <a:gd name="T66" fmla="*/ 9 w 331"/>
                  <a:gd name="T67" fmla="*/ 2 h 91"/>
                  <a:gd name="T68" fmla="*/ 10 w 331"/>
                  <a:gd name="T69" fmla="*/ 2 h 91"/>
                  <a:gd name="T70" fmla="*/ 10 w 331"/>
                  <a:gd name="T71" fmla="*/ 2 h 91"/>
                  <a:gd name="T72" fmla="*/ 11 w 331"/>
                  <a:gd name="T73" fmla="*/ 3 h 9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31" h="91">
                    <a:moveTo>
                      <a:pt x="330" y="77"/>
                    </a:moveTo>
                    <a:lnTo>
                      <a:pt x="331" y="80"/>
                    </a:lnTo>
                    <a:lnTo>
                      <a:pt x="330" y="84"/>
                    </a:lnTo>
                    <a:lnTo>
                      <a:pt x="329" y="87"/>
                    </a:lnTo>
                    <a:lnTo>
                      <a:pt x="329" y="91"/>
                    </a:lnTo>
                    <a:lnTo>
                      <a:pt x="309" y="72"/>
                    </a:lnTo>
                    <a:lnTo>
                      <a:pt x="289" y="56"/>
                    </a:lnTo>
                    <a:lnTo>
                      <a:pt x="267" y="42"/>
                    </a:lnTo>
                    <a:lnTo>
                      <a:pt x="245" y="32"/>
                    </a:lnTo>
                    <a:lnTo>
                      <a:pt x="222" y="24"/>
                    </a:lnTo>
                    <a:lnTo>
                      <a:pt x="199" y="18"/>
                    </a:lnTo>
                    <a:lnTo>
                      <a:pt x="177" y="13"/>
                    </a:lnTo>
                    <a:lnTo>
                      <a:pt x="154" y="11"/>
                    </a:lnTo>
                    <a:lnTo>
                      <a:pt x="132" y="10"/>
                    </a:lnTo>
                    <a:lnTo>
                      <a:pt x="110" y="10"/>
                    </a:lnTo>
                    <a:lnTo>
                      <a:pt x="88" y="11"/>
                    </a:lnTo>
                    <a:lnTo>
                      <a:pt x="69" y="13"/>
                    </a:lnTo>
                    <a:lnTo>
                      <a:pt x="49" y="16"/>
                    </a:lnTo>
                    <a:lnTo>
                      <a:pt x="32" y="18"/>
                    </a:lnTo>
                    <a:lnTo>
                      <a:pt x="15" y="20"/>
                    </a:lnTo>
                    <a:lnTo>
                      <a:pt x="0" y="23"/>
                    </a:lnTo>
                    <a:lnTo>
                      <a:pt x="10" y="16"/>
                    </a:lnTo>
                    <a:lnTo>
                      <a:pt x="25" y="10"/>
                    </a:lnTo>
                    <a:lnTo>
                      <a:pt x="43" y="5"/>
                    </a:lnTo>
                    <a:lnTo>
                      <a:pt x="63" y="3"/>
                    </a:lnTo>
                    <a:lnTo>
                      <a:pt x="86" y="1"/>
                    </a:lnTo>
                    <a:lnTo>
                      <a:pt x="110" y="0"/>
                    </a:lnTo>
                    <a:lnTo>
                      <a:pt x="135" y="1"/>
                    </a:lnTo>
                    <a:lnTo>
                      <a:pt x="162" y="2"/>
                    </a:lnTo>
                    <a:lnTo>
                      <a:pt x="188" y="5"/>
                    </a:lnTo>
                    <a:lnTo>
                      <a:pt x="214" y="11"/>
                    </a:lnTo>
                    <a:lnTo>
                      <a:pt x="238" y="17"/>
                    </a:lnTo>
                    <a:lnTo>
                      <a:pt x="262" y="26"/>
                    </a:lnTo>
                    <a:lnTo>
                      <a:pt x="283" y="35"/>
                    </a:lnTo>
                    <a:lnTo>
                      <a:pt x="302" y="48"/>
                    </a:lnTo>
                    <a:lnTo>
                      <a:pt x="317" y="61"/>
                    </a:lnTo>
                    <a:lnTo>
                      <a:pt x="330" y="77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7" name="Freeform 195"/>
              <p:cNvSpPr/>
              <p:nvPr/>
            </p:nvSpPr>
            <p:spPr bwMode="auto">
              <a:xfrm>
                <a:off x="2024" y="1107"/>
                <a:ext cx="22" cy="33"/>
              </a:xfrm>
              <a:custGeom>
                <a:avLst/>
                <a:gdLst>
                  <a:gd name="T0" fmla="*/ 2 w 44"/>
                  <a:gd name="T1" fmla="*/ 0 h 67"/>
                  <a:gd name="T2" fmla="*/ 2 w 44"/>
                  <a:gd name="T3" fmla="*/ 0 h 67"/>
                  <a:gd name="T4" fmla="*/ 1 w 44"/>
                  <a:gd name="T5" fmla="*/ 0 h 67"/>
                  <a:gd name="T6" fmla="*/ 1 w 44"/>
                  <a:gd name="T7" fmla="*/ 0 h 67"/>
                  <a:gd name="T8" fmla="*/ 1 w 44"/>
                  <a:gd name="T9" fmla="*/ 1 h 67"/>
                  <a:gd name="T10" fmla="*/ 1 w 44"/>
                  <a:gd name="T11" fmla="*/ 1 h 67"/>
                  <a:gd name="T12" fmla="*/ 1 w 44"/>
                  <a:gd name="T13" fmla="*/ 1 h 67"/>
                  <a:gd name="T14" fmla="*/ 0 w 44"/>
                  <a:gd name="T15" fmla="*/ 1 h 67"/>
                  <a:gd name="T16" fmla="*/ 1 w 44"/>
                  <a:gd name="T17" fmla="*/ 2 h 67"/>
                  <a:gd name="T18" fmla="*/ 1 w 44"/>
                  <a:gd name="T19" fmla="*/ 2 h 67"/>
                  <a:gd name="T20" fmla="*/ 1 w 44"/>
                  <a:gd name="T21" fmla="*/ 1 h 67"/>
                  <a:gd name="T22" fmla="*/ 1 w 44"/>
                  <a:gd name="T23" fmla="*/ 1 h 67"/>
                  <a:gd name="T24" fmla="*/ 1 w 44"/>
                  <a:gd name="T25" fmla="*/ 1 h 67"/>
                  <a:gd name="T26" fmla="*/ 1 w 44"/>
                  <a:gd name="T27" fmla="*/ 1 h 67"/>
                  <a:gd name="T28" fmla="*/ 1 w 44"/>
                  <a:gd name="T29" fmla="*/ 0 h 67"/>
                  <a:gd name="T30" fmla="*/ 2 w 44"/>
                  <a:gd name="T31" fmla="*/ 0 h 67"/>
                  <a:gd name="T32" fmla="*/ 2 w 44"/>
                  <a:gd name="T33" fmla="*/ 0 h 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4" h="67">
                    <a:moveTo>
                      <a:pt x="44" y="0"/>
                    </a:moveTo>
                    <a:lnTo>
                      <a:pt x="35" y="7"/>
                    </a:lnTo>
                    <a:lnTo>
                      <a:pt x="26" y="15"/>
                    </a:lnTo>
                    <a:lnTo>
                      <a:pt x="18" y="25"/>
                    </a:lnTo>
                    <a:lnTo>
                      <a:pt x="10" y="37"/>
                    </a:lnTo>
                    <a:lnTo>
                      <a:pt x="4" y="47"/>
                    </a:lnTo>
                    <a:lnTo>
                      <a:pt x="1" y="56"/>
                    </a:lnTo>
                    <a:lnTo>
                      <a:pt x="0" y="63"/>
                    </a:lnTo>
                    <a:lnTo>
                      <a:pt x="1" y="67"/>
                    </a:lnTo>
                    <a:lnTo>
                      <a:pt x="4" y="65"/>
                    </a:lnTo>
                    <a:lnTo>
                      <a:pt x="9" y="61"/>
                    </a:lnTo>
                    <a:lnTo>
                      <a:pt x="14" y="53"/>
                    </a:lnTo>
                    <a:lnTo>
                      <a:pt x="18" y="44"/>
                    </a:lnTo>
                    <a:lnTo>
                      <a:pt x="24" y="32"/>
                    </a:lnTo>
                    <a:lnTo>
                      <a:pt x="30" y="21"/>
                    </a:lnTo>
                    <a:lnTo>
                      <a:pt x="37" y="9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8" name="Freeform 196"/>
              <p:cNvSpPr/>
              <p:nvPr/>
            </p:nvSpPr>
            <p:spPr bwMode="auto">
              <a:xfrm>
                <a:off x="2029" y="1106"/>
                <a:ext cx="33" cy="39"/>
              </a:xfrm>
              <a:custGeom>
                <a:avLst/>
                <a:gdLst>
                  <a:gd name="T0" fmla="*/ 1 w 66"/>
                  <a:gd name="T1" fmla="*/ 3 h 78"/>
                  <a:gd name="T2" fmla="*/ 0 w 66"/>
                  <a:gd name="T3" fmla="*/ 3 h 78"/>
                  <a:gd name="T4" fmla="*/ 1 w 66"/>
                  <a:gd name="T5" fmla="*/ 3 h 78"/>
                  <a:gd name="T6" fmla="*/ 1 w 66"/>
                  <a:gd name="T7" fmla="*/ 2 h 78"/>
                  <a:gd name="T8" fmla="*/ 1 w 66"/>
                  <a:gd name="T9" fmla="*/ 2 h 78"/>
                  <a:gd name="T10" fmla="*/ 1 w 66"/>
                  <a:gd name="T11" fmla="*/ 1 h 78"/>
                  <a:gd name="T12" fmla="*/ 2 w 66"/>
                  <a:gd name="T13" fmla="*/ 1 h 78"/>
                  <a:gd name="T14" fmla="*/ 2 w 66"/>
                  <a:gd name="T15" fmla="*/ 1 h 78"/>
                  <a:gd name="T16" fmla="*/ 3 w 66"/>
                  <a:gd name="T17" fmla="*/ 0 h 78"/>
                  <a:gd name="T18" fmla="*/ 2 w 66"/>
                  <a:gd name="T19" fmla="*/ 1 h 78"/>
                  <a:gd name="T20" fmla="*/ 2 w 66"/>
                  <a:gd name="T21" fmla="*/ 1 h 78"/>
                  <a:gd name="T22" fmla="*/ 2 w 66"/>
                  <a:gd name="T23" fmla="*/ 2 h 78"/>
                  <a:gd name="T24" fmla="*/ 1 w 66"/>
                  <a:gd name="T25" fmla="*/ 2 h 78"/>
                  <a:gd name="T26" fmla="*/ 1 w 66"/>
                  <a:gd name="T27" fmla="*/ 2 h 78"/>
                  <a:gd name="T28" fmla="*/ 1 w 66"/>
                  <a:gd name="T29" fmla="*/ 3 h 78"/>
                  <a:gd name="T30" fmla="*/ 1 w 66"/>
                  <a:gd name="T31" fmla="*/ 3 h 78"/>
                  <a:gd name="T32" fmla="*/ 1 w 66"/>
                  <a:gd name="T33" fmla="*/ 3 h 7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6" h="78">
                    <a:moveTo>
                      <a:pt x="1" y="78"/>
                    </a:moveTo>
                    <a:lnTo>
                      <a:pt x="0" y="74"/>
                    </a:lnTo>
                    <a:lnTo>
                      <a:pt x="4" y="65"/>
                    </a:lnTo>
                    <a:lnTo>
                      <a:pt x="9" y="55"/>
                    </a:lnTo>
                    <a:lnTo>
                      <a:pt x="17" y="41"/>
                    </a:lnTo>
                    <a:lnTo>
                      <a:pt x="28" y="28"/>
                    </a:lnTo>
                    <a:lnTo>
                      <a:pt x="39" y="16"/>
                    </a:lnTo>
                    <a:lnTo>
                      <a:pt x="52" y="5"/>
                    </a:lnTo>
                    <a:lnTo>
                      <a:pt x="66" y="0"/>
                    </a:lnTo>
                    <a:lnTo>
                      <a:pt x="58" y="8"/>
                    </a:lnTo>
                    <a:lnTo>
                      <a:pt x="50" y="20"/>
                    </a:lnTo>
                    <a:lnTo>
                      <a:pt x="39" y="33"/>
                    </a:lnTo>
                    <a:lnTo>
                      <a:pt x="29" y="47"/>
                    </a:lnTo>
                    <a:lnTo>
                      <a:pt x="20" y="59"/>
                    </a:lnTo>
                    <a:lnTo>
                      <a:pt x="12" y="70"/>
                    </a:lnTo>
                    <a:lnTo>
                      <a:pt x="5" y="77"/>
                    </a:lnTo>
                    <a:lnTo>
                      <a:pt x="1" y="78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9" name="Freeform 197"/>
              <p:cNvSpPr/>
              <p:nvPr/>
            </p:nvSpPr>
            <p:spPr bwMode="auto">
              <a:xfrm>
                <a:off x="2051" y="1105"/>
                <a:ext cx="42" cy="46"/>
              </a:xfrm>
              <a:custGeom>
                <a:avLst/>
                <a:gdLst>
                  <a:gd name="T0" fmla="*/ 1 w 84"/>
                  <a:gd name="T1" fmla="*/ 3 h 92"/>
                  <a:gd name="T2" fmla="*/ 0 w 84"/>
                  <a:gd name="T3" fmla="*/ 3 h 92"/>
                  <a:gd name="T4" fmla="*/ 1 w 84"/>
                  <a:gd name="T5" fmla="*/ 3 h 92"/>
                  <a:gd name="T6" fmla="*/ 1 w 84"/>
                  <a:gd name="T7" fmla="*/ 2 h 92"/>
                  <a:gd name="T8" fmla="*/ 1 w 84"/>
                  <a:gd name="T9" fmla="*/ 2 h 92"/>
                  <a:gd name="T10" fmla="*/ 2 w 84"/>
                  <a:gd name="T11" fmla="*/ 1 h 92"/>
                  <a:gd name="T12" fmla="*/ 2 w 84"/>
                  <a:gd name="T13" fmla="*/ 1 h 92"/>
                  <a:gd name="T14" fmla="*/ 3 w 84"/>
                  <a:gd name="T15" fmla="*/ 1 h 92"/>
                  <a:gd name="T16" fmla="*/ 3 w 84"/>
                  <a:gd name="T17" fmla="*/ 0 h 92"/>
                  <a:gd name="T18" fmla="*/ 3 w 84"/>
                  <a:gd name="T19" fmla="*/ 1 h 92"/>
                  <a:gd name="T20" fmla="*/ 3 w 84"/>
                  <a:gd name="T21" fmla="*/ 1 h 92"/>
                  <a:gd name="T22" fmla="*/ 2 w 84"/>
                  <a:gd name="T23" fmla="*/ 2 h 92"/>
                  <a:gd name="T24" fmla="*/ 2 w 84"/>
                  <a:gd name="T25" fmla="*/ 2 h 92"/>
                  <a:gd name="T26" fmla="*/ 1 w 84"/>
                  <a:gd name="T27" fmla="*/ 3 h 92"/>
                  <a:gd name="T28" fmla="*/ 1 w 84"/>
                  <a:gd name="T29" fmla="*/ 3 h 92"/>
                  <a:gd name="T30" fmla="*/ 1 w 84"/>
                  <a:gd name="T31" fmla="*/ 3 h 92"/>
                  <a:gd name="T32" fmla="*/ 1 w 84"/>
                  <a:gd name="T33" fmla="*/ 3 h 9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4" h="92">
                    <a:moveTo>
                      <a:pt x="1" y="92"/>
                    </a:moveTo>
                    <a:lnTo>
                      <a:pt x="0" y="88"/>
                    </a:lnTo>
                    <a:lnTo>
                      <a:pt x="5" y="77"/>
                    </a:lnTo>
                    <a:lnTo>
                      <a:pt x="14" y="64"/>
                    </a:lnTo>
                    <a:lnTo>
                      <a:pt x="25" y="49"/>
                    </a:lnTo>
                    <a:lnTo>
                      <a:pt x="39" y="32"/>
                    </a:lnTo>
                    <a:lnTo>
                      <a:pt x="54" y="19"/>
                    </a:lnTo>
                    <a:lnTo>
                      <a:pt x="70" y="7"/>
                    </a:lnTo>
                    <a:lnTo>
                      <a:pt x="84" y="0"/>
                    </a:lnTo>
                    <a:lnTo>
                      <a:pt x="77" y="7"/>
                    </a:lnTo>
                    <a:lnTo>
                      <a:pt x="68" y="20"/>
                    </a:lnTo>
                    <a:lnTo>
                      <a:pt x="55" y="35"/>
                    </a:lnTo>
                    <a:lnTo>
                      <a:pt x="41" y="52"/>
                    </a:lnTo>
                    <a:lnTo>
                      <a:pt x="29" y="68"/>
                    </a:lnTo>
                    <a:lnTo>
                      <a:pt x="16" y="82"/>
                    </a:lnTo>
                    <a:lnTo>
                      <a:pt x="7" y="90"/>
                    </a:lnTo>
                    <a:lnTo>
                      <a:pt x="1" y="9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40" name="Freeform 198"/>
              <p:cNvSpPr/>
              <p:nvPr/>
            </p:nvSpPr>
            <p:spPr bwMode="auto">
              <a:xfrm>
                <a:off x="2084" y="1108"/>
                <a:ext cx="39" cy="52"/>
              </a:xfrm>
              <a:custGeom>
                <a:avLst/>
                <a:gdLst>
                  <a:gd name="T0" fmla="*/ 1 w 77"/>
                  <a:gd name="T1" fmla="*/ 4 h 102"/>
                  <a:gd name="T2" fmla="*/ 0 w 77"/>
                  <a:gd name="T3" fmla="*/ 3 h 102"/>
                  <a:gd name="T4" fmla="*/ 1 w 77"/>
                  <a:gd name="T5" fmla="*/ 3 h 102"/>
                  <a:gd name="T6" fmla="*/ 1 w 77"/>
                  <a:gd name="T7" fmla="*/ 3 h 102"/>
                  <a:gd name="T8" fmla="*/ 1 w 77"/>
                  <a:gd name="T9" fmla="*/ 2 h 102"/>
                  <a:gd name="T10" fmla="*/ 2 w 77"/>
                  <a:gd name="T11" fmla="*/ 2 h 102"/>
                  <a:gd name="T12" fmla="*/ 2 w 77"/>
                  <a:gd name="T13" fmla="*/ 1 h 102"/>
                  <a:gd name="T14" fmla="*/ 2 w 77"/>
                  <a:gd name="T15" fmla="*/ 1 h 102"/>
                  <a:gd name="T16" fmla="*/ 3 w 77"/>
                  <a:gd name="T17" fmla="*/ 0 h 102"/>
                  <a:gd name="T18" fmla="*/ 3 w 77"/>
                  <a:gd name="T19" fmla="*/ 1 h 102"/>
                  <a:gd name="T20" fmla="*/ 2 w 77"/>
                  <a:gd name="T21" fmla="*/ 1 h 102"/>
                  <a:gd name="T22" fmla="*/ 2 w 77"/>
                  <a:gd name="T23" fmla="*/ 2 h 102"/>
                  <a:gd name="T24" fmla="*/ 2 w 77"/>
                  <a:gd name="T25" fmla="*/ 2 h 102"/>
                  <a:gd name="T26" fmla="*/ 1 w 77"/>
                  <a:gd name="T27" fmla="*/ 3 h 102"/>
                  <a:gd name="T28" fmla="*/ 1 w 77"/>
                  <a:gd name="T29" fmla="*/ 3 h 102"/>
                  <a:gd name="T30" fmla="*/ 1 w 77"/>
                  <a:gd name="T31" fmla="*/ 4 h 102"/>
                  <a:gd name="T32" fmla="*/ 1 w 77"/>
                  <a:gd name="T33" fmla="*/ 4 h 1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7" h="102">
                    <a:moveTo>
                      <a:pt x="1" y="102"/>
                    </a:moveTo>
                    <a:lnTo>
                      <a:pt x="0" y="95"/>
                    </a:lnTo>
                    <a:lnTo>
                      <a:pt x="4" y="83"/>
                    </a:lnTo>
                    <a:lnTo>
                      <a:pt x="12" y="68"/>
                    </a:lnTo>
                    <a:lnTo>
                      <a:pt x="24" y="51"/>
                    </a:lnTo>
                    <a:lnTo>
                      <a:pt x="37" y="34"/>
                    </a:lnTo>
                    <a:lnTo>
                      <a:pt x="50" y="19"/>
                    </a:lnTo>
                    <a:lnTo>
                      <a:pt x="64" y="7"/>
                    </a:lnTo>
                    <a:lnTo>
                      <a:pt x="77" y="0"/>
                    </a:lnTo>
                    <a:lnTo>
                      <a:pt x="72" y="8"/>
                    </a:lnTo>
                    <a:lnTo>
                      <a:pt x="63" y="21"/>
                    </a:lnTo>
                    <a:lnTo>
                      <a:pt x="51" y="38"/>
                    </a:lnTo>
                    <a:lnTo>
                      <a:pt x="39" y="57"/>
                    </a:lnTo>
                    <a:lnTo>
                      <a:pt x="26" y="74"/>
                    </a:lnTo>
                    <a:lnTo>
                      <a:pt x="15" y="89"/>
                    </a:lnTo>
                    <a:lnTo>
                      <a:pt x="7" y="99"/>
                    </a:lnTo>
                    <a:lnTo>
                      <a:pt x="1" y="10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41" name="Freeform 199"/>
              <p:cNvSpPr/>
              <p:nvPr/>
            </p:nvSpPr>
            <p:spPr bwMode="auto">
              <a:xfrm>
                <a:off x="2102" y="1114"/>
                <a:ext cx="33" cy="46"/>
              </a:xfrm>
              <a:custGeom>
                <a:avLst/>
                <a:gdLst>
                  <a:gd name="T0" fmla="*/ 0 w 67"/>
                  <a:gd name="T1" fmla="*/ 3 h 92"/>
                  <a:gd name="T2" fmla="*/ 0 w 67"/>
                  <a:gd name="T3" fmla="*/ 3 h 92"/>
                  <a:gd name="T4" fmla="*/ 0 w 67"/>
                  <a:gd name="T5" fmla="*/ 3 h 92"/>
                  <a:gd name="T6" fmla="*/ 0 w 67"/>
                  <a:gd name="T7" fmla="*/ 2 h 92"/>
                  <a:gd name="T8" fmla="*/ 0 w 67"/>
                  <a:gd name="T9" fmla="*/ 2 h 92"/>
                  <a:gd name="T10" fmla="*/ 1 w 67"/>
                  <a:gd name="T11" fmla="*/ 1 h 92"/>
                  <a:gd name="T12" fmla="*/ 1 w 67"/>
                  <a:gd name="T13" fmla="*/ 1 h 92"/>
                  <a:gd name="T14" fmla="*/ 1 w 67"/>
                  <a:gd name="T15" fmla="*/ 1 h 92"/>
                  <a:gd name="T16" fmla="*/ 2 w 67"/>
                  <a:gd name="T17" fmla="*/ 0 h 92"/>
                  <a:gd name="T18" fmla="*/ 1 w 67"/>
                  <a:gd name="T19" fmla="*/ 1 h 92"/>
                  <a:gd name="T20" fmla="*/ 1 w 67"/>
                  <a:gd name="T21" fmla="*/ 1 h 92"/>
                  <a:gd name="T22" fmla="*/ 1 w 67"/>
                  <a:gd name="T23" fmla="*/ 2 h 92"/>
                  <a:gd name="T24" fmla="*/ 1 w 67"/>
                  <a:gd name="T25" fmla="*/ 2 h 92"/>
                  <a:gd name="T26" fmla="*/ 0 w 67"/>
                  <a:gd name="T27" fmla="*/ 3 h 92"/>
                  <a:gd name="T28" fmla="*/ 0 w 67"/>
                  <a:gd name="T29" fmla="*/ 3 h 92"/>
                  <a:gd name="T30" fmla="*/ 0 w 67"/>
                  <a:gd name="T31" fmla="*/ 3 h 92"/>
                  <a:gd name="T32" fmla="*/ 0 w 67"/>
                  <a:gd name="T33" fmla="*/ 3 h 9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7" h="92">
                    <a:moveTo>
                      <a:pt x="0" y="92"/>
                    </a:moveTo>
                    <a:lnTo>
                      <a:pt x="0" y="87"/>
                    </a:lnTo>
                    <a:lnTo>
                      <a:pt x="4" y="77"/>
                    </a:lnTo>
                    <a:lnTo>
                      <a:pt x="12" y="62"/>
                    </a:lnTo>
                    <a:lnTo>
                      <a:pt x="22" y="46"/>
                    </a:lnTo>
                    <a:lnTo>
                      <a:pt x="34" y="30"/>
                    </a:lnTo>
                    <a:lnTo>
                      <a:pt x="46" y="15"/>
                    </a:lnTo>
                    <a:lnTo>
                      <a:pt x="57" y="4"/>
                    </a:lnTo>
                    <a:lnTo>
                      <a:pt x="67" y="0"/>
                    </a:lnTo>
                    <a:lnTo>
                      <a:pt x="61" y="8"/>
                    </a:lnTo>
                    <a:lnTo>
                      <a:pt x="53" y="22"/>
                    </a:lnTo>
                    <a:lnTo>
                      <a:pt x="44" y="38"/>
                    </a:lnTo>
                    <a:lnTo>
                      <a:pt x="34" y="54"/>
                    </a:lnTo>
                    <a:lnTo>
                      <a:pt x="24" y="70"/>
                    </a:lnTo>
                    <a:lnTo>
                      <a:pt x="14" y="83"/>
                    </a:lnTo>
                    <a:lnTo>
                      <a:pt x="6" y="91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42" name="Freeform 200"/>
              <p:cNvSpPr/>
              <p:nvPr/>
            </p:nvSpPr>
            <p:spPr bwMode="auto">
              <a:xfrm>
                <a:off x="2130" y="1122"/>
                <a:ext cx="29" cy="38"/>
              </a:xfrm>
              <a:custGeom>
                <a:avLst/>
                <a:gdLst>
                  <a:gd name="T0" fmla="*/ 1 w 56"/>
                  <a:gd name="T1" fmla="*/ 2 h 77"/>
                  <a:gd name="T2" fmla="*/ 0 w 56"/>
                  <a:gd name="T3" fmla="*/ 2 h 77"/>
                  <a:gd name="T4" fmla="*/ 1 w 56"/>
                  <a:gd name="T5" fmla="*/ 2 h 77"/>
                  <a:gd name="T6" fmla="*/ 1 w 56"/>
                  <a:gd name="T7" fmla="*/ 1 h 77"/>
                  <a:gd name="T8" fmla="*/ 1 w 56"/>
                  <a:gd name="T9" fmla="*/ 1 h 77"/>
                  <a:gd name="T10" fmla="*/ 1 w 56"/>
                  <a:gd name="T11" fmla="*/ 0 h 77"/>
                  <a:gd name="T12" fmla="*/ 2 w 56"/>
                  <a:gd name="T13" fmla="*/ 0 h 77"/>
                  <a:gd name="T14" fmla="*/ 2 w 56"/>
                  <a:gd name="T15" fmla="*/ 0 h 77"/>
                  <a:gd name="T16" fmla="*/ 2 w 56"/>
                  <a:gd name="T17" fmla="*/ 0 h 77"/>
                  <a:gd name="T18" fmla="*/ 2 w 56"/>
                  <a:gd name="T19" fmla="*/ 0 h 77"/>
                  <a:gd name="T20" fmla="*/ 2 w 56"/>
                  <a:gd name="T21" fmla="*/ 0 h 77"/>
                  <a:gd name="T22" fmla="*/ 2 w 56"/>
                  <a:gd name="T23" fmla="*/ 1 h 77"/>
                  <a:gd name="T24" fmla="*/ 1 w 56"/>
                  <a:gd name="T25" fmla="*/ 1 h 77"/>
                  <a:gd name="T26" fmla="*/ 1 w 56"/>
                  <a:gd name="T27" fmla="*/ 1 h 77"/>
                  <a:gd name="T28" fmla="*/ 1 w 56"/>
                  <a:gd name="T29" fmla="*/ 2 h 77"/>
                  <a:gd name="T30" fmla="*/ 1 w 56"/>
                  <a:gd name="T31" fmla="*/ 2 h 77"/>
                  <a:gd name="T32" fmla="*/ 1 w 56"/>
                  <a:gd name="T33" fmla="*/ 2 h 7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6" h="77">
                    <a:moveTo>
                      <a:pt x="1" y="77"/>
                    </a:moveTo>
                    <a:lnTo>
                      <a:pt x="0" y="72"/>
                    </a:lnTo>
                    <a:lnTo>
                      <a:pt x="1" y="64"/>
                    </a:lnTo>
                    <a:lnTo>
                      <a:pt x="6" y="52"/>
                    </a:lnTo>
                    <a:lnTo>
                      <a:pt x="14" y="40"/>
                    </a:lnTo>
                    <a:lnTo>
                      <a:pt x="22" y="27"/>
                    </a:lnTo>
                    <a:lnTo>
                      <a:pt x="32" y="15"/>
                    </a:lnTo>
                    <a:lnTo>
                      <a:pt x="44" y="6"/>
                    </a:lnTo>
                    <a:lnTo>
                      <a:pt x="56" y="0"/>
                    </a:lnTo>
                    <a:lnTo>
                      <a:pt x="50" y="9"/>
                    </a:lnTo>
                    <a:lnTo>
                      <a:pt x="44" y="20"/>
                    </a:lnTo>
                    <a:lnTo>
                      <a:pt x="35" y="33"/>
                    </a:lnTo>
                    <a:lnTo>
                      <a:pt x="27" y="47"/>
                    </a:lnTo>
                    <a:lnTo>
                      <a:pt x="18" y="59"/>
                    </a:lnTo>
                    <a:lnTo>
                      <a:pt x="11" y="70"/>
                    </a:lnTo>
                    <a:lnTo>
                      <a:pt x="6" y="75"/>
                    </a:lnTo>
                    <a:lnTo>
                      <a:pt x="1" y="77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43" name="Freeform 201"/>
              <p:cNvSpPr/>
              <p:nvPr/>
            </p:nvSpPr>
            <p:spPr bwMode="auto">
              <a:xfrm>
                <a:off x="2171" y="1143"/>
                <a:ext cx="8" cy="23"/>
              </a:xfrm>
              <a:custGeom>
                <a:avLst/>
                <a:gdLst>
                  <a:gd name="T0" fmla="*/ 1 w 15"/>
                  <a:gd name="T1" fmla="*/ 2 h 46"/>
                  <a:gd name="T2" fmla="*/ 0 w 15"/>
                  <a:gd name="T3" fmla="*/ 2 h 46"/>
                  <a:gd name="T4" fmla="*/ 0 w 15"/>
                  <a:gd name="T5" fmla="*/ 1 h 46"/>
                  <a:gd name="T6" fmla="*/ 1 w 15"/>
                  <a:gd name="T7" fmla="*/ 1 h 46"/>
                  <a:gd name="T8" fmla="*/ 1 w 15"/>
                  <a:gd name="T9" fmla="*/ 0 h 46"/>
                  <a:gd name="T10" fmla="*/ 1 w 15"/>
                  <a:gd name="T11" fmla="*/ 1 h 46"/>
                  <a:gd name="T12" fmla="*/ 1 w 15"/>
                  <a:gd name="T13" fmla="*/ 1 h 46"/>
                  <a:gd name="T14" fmla="*/ 1 w 15"/>
                  <a:gd name="T15" fmla="*/ 2 h 46"/>
                  <a:gd name="T16" fmla="*/ 1 w 15"/>
                  <a:gd name="T17" fmla="*/ 2 h 4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46">
                    <a:moveTo>
                      <a:pt x="4" y="46"/>
                    </a:moveTo>
                    <a:lnTo>
                      <a:pt x="0" y="38"/>
                    </a:lnTo>
                    <a:lnTo>
                      <a:pt x="0" y="23"/>
                    </a:lnTo>
                    <a:lnTo>
                      <a:pt x="4" y="7"/>
                    </a:lnTo>
                    <a:lnTo>
                      <a:pt x="15" y="0"/>
                    </a:lnTo>
                    <a:lnTo>
                      <a:pt x="9" y="13"/>
                    </a:lnTo>
                    <a:lnTo>
                      <a:pt x="9" y="30"/>
                    </a:lnTo>
                    <a:lnTo>
                      <a:pt x="9" y="44"/>
                    </a:lnTo>
                    <a:lnTo>
                      <a:pt x="4" y="46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44" name="Freeform 202"/>
              <p:cNvSpPr/>
              <p:nvPr/>
            </p:nvSpPr>
            <p:spPr bwMode="auto">
              <a:xfrm>
                <a:off x="2042" y="1104"/>
                <a:ext cx="37" cy="43"/>
              </a:xfrm>
              <a:custGeom>
                <a:avLst/>
                <a:gdLst>
                  <a:gd name="T0" fmla="*/ 0 w 75"/>
                  <a:gd name="T1" fmla="*/ 3 h 85"/>
                  <a:gd name="T2" fmla="*/ 0 w 75"/>
                  <a:gd name="T3" fmla="*/ 3 h 85"/>
                  <a:gd name="T4" fmla="*/ 0 w 75"/>
                  <a:gd name="T5" fmla="*/ 3 h 85"/>
                  <a:gd name="T6" fmla="*/ 0 w 75"/>
                  <a:gd name="T7" fmla="*/ 2 h 85"/>
                  <a:gd name="T8" fmla="*/ 0 w 75"/>
                  <a:gd name="T9" fmla="*/ 2 h 85"/>
                  <a:gd name="T10" fmla="*/ 1 w 75"/>
                  <a:gd name="T11" fmla="*/ 1 h 85"/>
                  <a:gd name="T12" fmla="*/ 1 w 75"/>
                  <a:gd name="T13" fmla="*/ 1 h 85"/>
                  <a:gd name="T14" fmla="*/ 1 w 75"/>
                  <a:gd name="T15" fmla="*/ 1 h 85"/>
                  <a:gd name="T16" fmla="*/ 2 w 75"/>
                  <a:gd name="T17" fmla="*/ 0 h 85"/>
                  <a:gd name="T18" fmla="*/ 2 w 75"/>
                  <a:gd name="T19" fmla="*/ 1 h 85"/>
                  <a:gd name="T20" fmla="*/ 1 w 75"/>
                  <a:gd name="T21" fmla="*/ 1 h 85"/>
                  <a:gd name="T22" fmla="*/ 1 w 75"/>
                  <a:gd name="T23" fmla="*/ 2 h 85"/>
                  <a:gd name="T24" fmla="*/ 1 w 75"/>
                  <a:gd name="T25" fmla="*/ 2 h 85"/>
                  <a:gd name="T26" fmla="*/ 0 w 75"/>
                  <a:gd name="T27" fmla="*/ 2 h 85"/>
                  <a:gd name="T28" fmla="*/ 0 w 75"/>
                  <a:gd name="T29" fmla="*/ 3 h 85"/>
                  <a:gd name="T30" fmla="*/ 0 w 75"/>
                  <a:gd name="T31" fmla="*/ 3 h 85"/>
                  <a:gd name="T32" fmla="*/ 0 w 75"/>
                  <a:gd name="T33" fmla="*/ 3 h 8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5" h="85">
                    <a:moveTo>
                      <a:pt x="2" y="85"/>
                    </a:moveTo>
                    <a:lnTo>
                      <a:pt x="0" y="81"/>
                    </a:lnTo>
                    <a:lnTo>
                      <a:pt x="4" y="71"/>
                    </a:lnTo>
                    <a:lnTo>
                      <a:pt x="11" y="59"/>
                    </a:lnTo>
                    <a:lnTo>
                      <a:pt x="21" y="45"/>
                    </a:lnTo>
                    <a:lnTo>
                      <a:pt x="34" y="30"/>
                    </a:lnTo>
                    <a:lnTo>
                      <a:pt x="48" y="17"/>
                    </a:lnTo>
                    <a:lnTo>
                      <a:pt x="62" y="7"/>
                    </a:lnTo>
                    <a:lnTo>
                      <a:pt x="75" y="0"/>
                    </a:lnTo>
                    <a:lnTo>
                      <a:pt x="70" y="7"/>
                    </a:lnTo>
                    <a:lnTo>
                      <a:pt x="60" y="18"/>
                    </a:lnTo>
                    <a:lnTo>
                      <a:pt x="50" y="33"/>
                    </a:lnTo>
                    <a:lnTo>
                      <a:pt x="38" y="48"/>
                    </a:lnTo>
                    <a:lnTo>
                      <a:pt x="27" y="63"/>
                    </a:lnTo>
                    <a:lnTo>
                      <a:pt x="15" y="76"/>
                    </a:lnTo>
                    <a:lnTo>
                      <a:pt x="7" y="84"/>
                    </a:lnTo>
                    <a:lnTo>
                      <a:pt x="2" y="8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45" name="Freeform 203"/>
              <p:cNvSpPr/>
              <p:nvPr/>
            </p:nvSpPr>
            <p:spPr bwMode="auto">
              <a:xfrm>
                <a:off x="2070" y="1105"/>
                <a:ext cx="37" cy="50"/>
              </a:xfrm>
              <a:custGeom>
                <a:avLst/>
                <a:gdLst>
                  <a:gd name="T0" fmla="*/ 1 w 74"/>
                  <a:gd name="T1" fmla="*/ 4 h 99"/>
                  <a:gd name="T2" fmla="*/ 0 w 74"/>
                  <a:gd name="T3" fmla="*/ 3 h 99"/>
                  <a:gd name="T4" fmla="*/ 1 w 74"/>
                  <a:gd name="T5" fmla="*/ 3 h 99"/>
                  <a:gd name="T6" fmla="*/ 1 w 74"/>
                  <a:gd name="T7" fmla="*/ 3 h 99"/>
                  <a:gd name="T8" fmla="*/ 1 w 74"/>
                  <a:gd name="T9" fmla="*/ 2 h 99"/>
                  <a:gd name="T10" fmla="*/ 2 w 74"/>
                  <a:gd name="T11" fmla="*/ 2 h 99"/>
                  <a:gd name="T12" fmla="*/ 2 w 74"/>
                  <a:gd name="T13" fmla="*/ 1 h 99"/>
                  <a:gd name="T14" fmla="*/ 2 w 74"/>
                  <a:gd name="T15" fmla="*/ 1 h 99"/>
                  <a:gd name="T16" fmla="*/ 3 w 74"/>
                  <a:gd name="T17" fmla="*/ 0 h 99"/>
                  <a:gd name="T18" fmla="*/ 3 w 74"/>
                  <a:gd name="T19" fmla="*/ 1 h 99"/>
                  <a:gd name="T20" fmla="*/ 2 w 74"/>
                  <a:gd name="T21" fmla="*/ 1 h 99"/>
                  <a:gd name="T22" fmla="*/ 2 w 74"/>
                  <a:gd name="T23" fmla="*/ 2 h 99"/>
                  <a:gd name="T24" fmla="*/ 2 w 74"/>
                  <a:gd name="T25" fmla="*/ 2 h 99"/>
                  <a:gd name="T26" fmla="*/ 1 w 74"/>
                  <a:gd name="T27" fmla="*/ 3 h 99"/>
                  <a:gd name="T28" fmla="*/ 1 w 74"/>
                  <a:gd name="T29" fmla="*/ 3 h 99"/>
                  <a:gd name="T30" fmla="*/ 1 w 74"/>
                  <a:gd name="T31" fmla="*/ 4 h 99"/>
                  <a:gd name="T32" fmla="*/ 1 w 74"/>
                  <a:gd name="T33" fmla="*/ 4 h 9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4" h="99">
                    <a:moveTo>
                      <a:pt x="1" y="99"/>
                    </a:moveTo>
                    <a:lnTo>
                      <a:pt x="0" y="94"/>
                    </a:lnTo>
                    <a:lnTo>
                      <a:pt x="3" y="82"/>
                    </a:lnTo>
                    <a:lnTo>
                      <a:pt x="11" y="67"/>
                    </a:lnTo>
                    <a:lnTo>
                      <a:pt x="22" y="50"/>
                    </a:lnTo>
                    <a:lnTo>
                      <a:pt x="34" y="33"/>
                    </a:lnTo>
                    <a:lnTo>
                      <a:pt x="48" y="18"/>
                    </a:lnTo>
                    <a:lnTo>
                      <a:pt x="61" y="6"/>
                    </a:lnTo>
                    <a:lnTo>
                      <a:pt x="74" y="0"/>
                    </a:lnTo>
                    <a:lnTo>
                      <a:pt x="69" y="8"/>
                    </a:lnTo>
                    <a:lnTo>
                      <a:pt x="60" y="21"/>
                    </a:lnTo>
                    <a:lnTo>
                      <a:pt x="49" y="38"/>
                    </a:lnTo>
                    <a:lnTo>
                      <a:pt x="38" y="56"/>
                    </a:lnTo>
                    <a:lnTo>
                      <a:pt x="25" y="73"/>
                    </a:lnTo>
                    <a:lnTo>
                      <a:pt x="15" y="88"/>
                    </a:lnTo>
                    <a:lnTo>
                      <a:pt x="6" y="97"/>
                    </a:lnTo>
                    <a:lnTo>
                      <a:pt x="1" y="99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46" name="Freeform 204"/>
              <p:cNvSpPr/>
              <p:nvPr/>
            </p:nvSpPr>
            <p:spPr bwMode="auto">
              <a:xfrm>
                <a:off x="2119" y="1114"/>
                <a:ext cx="28" cy="48"/>
              </a:xfrm>
              <a:custGeom>
                <a:avLst/>
                <a:gdLst>
                  <a:gd name="T0" fmla="*/ 1 w 55"/>
                  <a:gd name="T1" fmla="*/ 3 h 95"/>
                  <a:gd name="T2" fmla="*/ 0 w 55"/>
                  <a:gd name="T3" fmla="*/ 3 h 95"/>
                  <a:gd name="T4" fmla="*/ 1 w 55"/>
                  <a:gd name="T5" fmla="*/ 3 h 95"/>
                  <a:gd name="T6" fmla="*/ 1 w 55"/>
                  <a:gd name="T7" fmla="*/ 3 h 95"/>
                  <a:gd name="T8" fmla="*/ 1 w 55"/>
                  <a:gd name="T9" fmla="*/ 2 h 95"/>
                  <a:gd name="T10" fmla="*/ 1 w 55"/>
                  <a:gd name="T11" fmla="*/ 2 h 95"/>
                  <a:gd name="T12" fmla="*/ 1 w 55"/>
                  <a:gd name="T13" fmla="*/ 1 h 95"/>
                  <a:gd name="T14" fmla="*/ 2 w 55"/>
                  <a:gd name="T15" fmla="*/ 1 h 95"/>
                  <a:gd name="T16" fmla="*/ 2 w 55"/>
                  <a:gd name="T17" fmla="*/ 0 h 95"/>
                  <a:gd name="T18" fmla="*/ 2 w 55"/>
                  <a:gd name="T19" fmla="*/ 1 h 95"/>
                  <a:gd name="T20" fmla="*/ 2 w 55"/>
                  <a:gd name="T21" fmla="*/ 1 h 95"/>
                  <a:gd name="T22" fmla="*/ 2 w 55"/>
                  <a:gd name="T23" fmla="*/ 2 h 95"/>
                  <a:gd name="T24" fmla="*/ 1 w 55"/>
                  <a:gd name="T25" fmla="*/ 2 h 95"/>
                  <a:gd name="T26" fmla="*/ 1 w 55"/>
                  <a:gd name="T27" fmla="*/ 3 h 95"/>
                  <a:gd name="T28" fmla="*/ 1 w 55"/>
                  <a:gd name="T29" fmla="*/ 3 h 95"/>
                  <a:gd name="T30" fmla="*/ 1 w 55"/>
                  <a:gd name="T31" fmla="*/ 3 h 95"/>
                  <a:gd name="T32" fmla="*/ 1 w 55"/>
                  <a:gd name="T33" fmla="*/ 3 h 9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5" h="95">
                    <a:moveTo>
                      <a:pt x="1" y="95"/>
                    </a:moveTo>
                    <a:lnTo>
                      <a:pt x="0" y="90"/>
                    </a:lnTo>
                    <a:lnTo>
                      <a:pt x="1" y="79"/>
                    </a:lnTo>
                    <a:lnTo>
                      <a:pt x="6" y="65"/>
                    </a:lnTo>
                    <a:lnTo>
                      <a:pt x="13" y="49"/>
                    </a:lnTo>
                    <a:lnTo>
                      <a:pt x="21" y="33"/>
                    </a:lnTo>
                    <a:lnTo>
                      <a:pt x="31" y="18"/>
                    </a:lnTo>
                    <a:lnTo>
                      <a:pt x="43" y="7"/>
                    </a:lnTo>
                    <a:lnTo>
                      <a:pt x="55" y="0"/>
                    </a:lnTo>
                    <a:lnTo>
                      <a:pt x="49" y="9"/>
                    </a:lnTo>
                    <a:lnTo>
                      <a:pt x="43" y="22"/>
                    </a:lnTo>
                    <a:lnTo>
                      <a:pt x="34" y="38"/>
                    </a:lnTo>
                    <a:lnTo>
                      <a:pt x="26" y="55"/>
                    </a:lnTo>
                    <a:lnTo>
                      <a:pt x="18" y="71"/>
                    </a:lnTo>
                    <a:lnTo>
                      <a:pt x="11" y="85"/>
                    </a:lnTo>
                    <a:lnTo>
                      <a:pt x="6" y="93"/>
                    </a:lnTo>
                    <a:lnTo>
                      <a:pt x="1" y="95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4" name="Freeform 205"/>
            <p:cNvSpPr/>
            <p:nvPr/>
          </p:nvSpPr>
          <p:spPr bwMode="auto">
            <a:xfrm>
              <a:off x="2139" y="1126"/>
              <a:ext cx="29" cy="36"/>
            </a:xfrm>
            <a:custGeom>
              <a:avLst/>
              <a:gdLst>
                <a:gd name="T0" fmla="*/ 1 w 58"/>
                <a:gd name="T1" fmla="*/ 3 h 70"/>
                <a:gd name="T2" fmla="*/ 0 w 58"/>
                <a:gd name="T3" fmla="*/ 3 h 70"/>
                <a:gd name="T4" fmla="*/ 1 w 58"/>
                <a:gd name="T5" fmla="*/ 2 h 70"/>
                <a:gd name="T6" fmla="*/ 1 w 58"/>
                <a:gd name="T7" fmla="*/ 2 h 70"/>
                <a:gd name="T8" fmla="*/ 1 w 58"/>
                <a:gd name="T9" fmla="*/ 1 h 70"/>
                <a:gd name="T10" fmla="*/ 1 w 58"/>
                <a:gd name="T11" fmla="*/ 1 h 70"/>
                <a:gd name="T12" fmla="*/ 2 w 58"/>
                <a:gd name="T13" fmla="*/ 1 h 70"/>
                <a:gd name="T14" fmla="*/ 2 w 58"/>
                <a:gd name="T15" fmla="*/ 1 h 70"/>
                <a:gd name="T16" fmla="*/ 2 w 58"/>
                <a:gd name="T17" fmla="*/ 0 h 70"/>
                <a:gd name="T18" fmla="*/ 2 w 58"/>
                <a:gd name="T19" fmla="*/ 1 h 70"/>
                <a:gd name="T20" fmla="*/ 2 w 58"/>
                <a:gd name="T21" fmla="*/ 1 h 70"/>
                <a:gd name="T22" fmla="*/ 2 w 58"/>
                <a:gd name="T23" fmla="*/ 1 h 70"/>
                <a:gd name="T24" fmla="*/ 1 w 58"/>
                <a:gd name="T25" fmla="*/ 2 h 70"/>
                <a:gd name="T26" fmla="*/ 1 w 58"/>
                <a:gd name="T27" fmla="*/ 2 h 70"/>
                <a:gd name="T28" fmla="*/ 1 w 58"/>
                <a:gd name="T29" fmla="*/ 2 h 70"/>
                <a:gd name="T30" fmla="*/ 1 w 58"/>
                <a:gd name="T31" fmla="*/ 3 h 70"/>
                <a:gd name="T32" fmla="*/ 1 w 58"/>
                <a:gd name="T33" fmla="*/ 3 h 7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8" h="70">
                  <a:moveTo>
                    <a:pt x="1" y="70"/>
                  </a:moveTo>
                  <a:lnTo>
                    <a:pt x="0" y="66"/>
                  </a:lnTo>
                  <a:lnTo>
                    <a:pt x="5" y="56"/>
                  </a:lnTo>
                  <a:lnTo>
                    <a:pt x="12" y="45"/>
                  </a:lnTo>
                  <a:lnTo>
                    <a:pt x="21" y="32"/>
                  </a:lnTo>
                  <a:lnTo>
                    <a:pt x="31" y="21"/>
                  </a:lnTo>
                  <a:lnTo>
                    <a:pt x="42" y="9"/>
                  </a:lnTo>
                  <a:lnTo>
                    <a:pt x="51" y="2"/>
                  </a:lnTo>
                  <a:lnTo>
                    <a:pt x="58" y="0"/>
                  </a:lnTo>
                  <a:lnTo>
                    <a:pt x="53" y="7"/>
                  </a:lnTo>
                  <a:lnTo>
                    <a:pt x="46" y="16"/>
                  </a:lnTo>
                  <a:lnTo>
                    <a:pt x="38" y="28"/>
                  </a:lnTo>
                  <a:lnTo>
                    <a:pt x="30" y="39"/>
                  </a:lnTo>
                  <a:lnTo>
                    <a:pt x="21" y="51"/>
                  </a:lnTo>
                  <a:lnTo>
                    <a:pt x="13" y="61"/>
                  </a:lnTo>
                  <a:lnTo>
                    <a:pt x="6" y="68"/>
                  </a:lnTo>
                  <a:lnTo>
                    <a:pt x="1" y="7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Freeform 206"/>
            <p:cNvSpPr/>
            <p:nvPr/>
          </p:nvSpPr>
          <p:spPr bwMode="auto">
            <a:xfrm>
              <a:off x="2161" y="1131"/>
              <a:ext cx="11" cy="26"/>
            </a:xfrm>
            <a:custGeom>
              <a:avLst/>
              <a:gdLst>
                <a:gd name="T0" fmla="*/ 1 w 22"/>
                <a:gd name="T1" fmla="*/ 2 h 52"/>
                <a:gd name="T2" fmla="*/ 0 w 22"/>
                <a:gd name="T3" fmla="*/ 2 h 52"/>
                <a:gd name="T4" fmla="*/ 1 w 22"/>
                <a:gd name="T5" fmla="*/ 1 h 52"/>
                <a:gd name="T6" fmla="*/ 1 w 22"/>
                <a:gd name="T7" fmla="*/ 1 h 52"/>
                <a:gd name="T8" fmla="*/ 1 w 22"/>
                <a:gd name="T9" fmla="*/ 0 h 52"/>
                <a:gd name="T10" fmla="*/ 1 w 22"/>
                <a:gd name="T11" fmla="*/ 1 h 52"/>
                <a:gd name="T12" fmla="*/ 1 w 22"/>
                <a:gd name="T13" fmla="*/ 1 h 52"/>
                <a:gd name="T14" fmla="*/ 1 w 22"/>
                <a:gd name="T15" fmla="*/ 2 h 52"/>
                <a:gd name="T16" fmla="*/ 1 w 22"/>
                <a:gd name="T17" fmla="*/ 2 h 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52">
                  <a:moveTo>
                    <a:pt x="2" y="52"/>
                  </a:moveTo>
                  <a:lnTo>
                    <a:pt x="0" y="43"/>
                  </a:lnTo>
                  <a:lnTo>
                    <a:pt x="3" y="26"/>
                  </a:lnTo>
                  <a:lnTo>
                    <a:pt x="10" y="8"/>
                  </a:lnTo>
                  <a:lnTo>
                    <a:pt x="22" y="0"/>
                  </a:lnTo>
                  <a:lnTo>
                    <a:pt x="14" y="14"/>
                  </a:lnTo>
                  <a:lnTo>
                    <a:pt x="11" y="32"/>
                  </a:lnTo>
                  <a:lnTo>
                    <a:pt x="8" y="49"/>
                  </a:lnTo>
                  <a:lnTo>
                    <a:pt x="2" y="52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Freeform 207"/>
            <p:cNvSpPr/>
            <p:nvPr/>
          </p:nvSpPr>
          <p:spPr bwMode="auto">
            <a:xfrm>
              <a:off x="2011" y="1111"/>
              <a:ext cx="22" cy="20"/>
            </a:xfrm>
            <a:custGeom>
              <a:avLst/>
              <a:gdLst>
                <a:gd name="T0" fmla="*/ 1 w 45"/>
                <a:gd name="T1" fmla="*/ 0 h 40"/>
                <a:gd name="T2" fmla="*/ 1 w 45"/>
                <a:gd name="T3" fmla="*/ 1 h 40"/>
                <a:gd name="T4" fmla="*/ 1 w 45"/>
                <a:gd name="T5" fmla="*/ 1 h 40"/>
                <a:gd name="T6" fmla="*/ 0 w 45"/>
                <a:gd name="T7" fmla="*/ 1 h 40"/>
                <a:gd name="T8" fmla="*/ 0 w 45"/>
                <a:gd name="T9" fmla="*/ 1 h 40"/>
                <a:gd name="T10" fmla="*/ 0 w 45"/>
                <a:gd name="T11" fmla="*/ 1 h 40"/>
                <a:gd name="T12" fmla="*/ 0 w 45"/>
                <a:gd name="T13" fmla="*/ 2 h 40"/>
                <a:gd name="T14" fmla="*/ 0 w 45"/>
                <a:gd name="T15" fmla="*/ 2 h 40"/>
                <a:gd name="T16" fmla="*/ 0 w 45"/>
                <a:gd name="T17" fmla="*/ 2 h 40"/>
                <a:gd name="T18" fmla="*/ 0 w 45"/>
                <a:gd name="T19" fmla="*/ 2 h 40"/>
                <a:gd name="T20" fmla="*/ 0 w 45"/>
                <a:gd name="T21" fmla="*/ 1 h 40"/>
                <a:gd name="T22" fmla="*/ 0 w 45"/>
                <a:gd name="T23" fmla="*/ 1 h 40"/>
                <a:gd name="T24" fmla="*/ 0 w 45"/>
                <a:gd name="T25" fmla="*/ 1 h 40"/>
                <a:gd name="T26" fmla="*/ 0 w 45"/>
                <a:gd name="T27" fmla="*/ 1 h 40"/>
                <a:gd name="T28" fmla="*/ 1 w 45"/>
                <a:gd name="T29" fmla="*/ 1 h 40"/>
                <a:gd name="T30" fmla="*/ 1 w 45"/>
                <a:gd name="T31" fmla="*/ 1 h 40"/>
                <a:gd name="T32" fmla="*/ 1 w 45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" h="40">
                  <a:moveTo>
                    <a:pt x="45" y="0"/>
                  </a:moveTo>
                  <a:lnTo>
                    <a:pt x="42" y="3"/>
                  </a:lnTo>
                  <a:lnTo>
                    <a:pt x="37" y="9"/>
                  </a:lnTo>
                  <a:lnTo>
                    <a:pt x="31" y="17"/>
                  </a:lnTo>
                  <a:lnTo>
                    <a:pt x="26" y="25"/>
                  </a:lnTo>
                  <a:lnTo>
                    <a:pt x="19" y="32"/>
                  </a:lnTo>
                  <a:lnTo>
                    <a:pt x="12" y="38"/>
                  </a:lnTo>
                  <a:lnTo>
                    <a:pt x="6" y="40"/>
                  </a:lnTo>
                  <a:lnTo>
                    <a:pt x="1" y="39"/>
                  </a:lnTo>
                  <a:lnTo>
                    <a:pt x="0" y="34"/>
                  </a:lnTo>
                  <a:lnTo>
                    <a:pt x="3" y="30"/>
                  </a:lnTo>
                  <a:lnTo>
                    <a:pt x="8" y="24"/>
                  </a:lnTo>
                  <a:lnTo>
                    <a:pt x="15" y="18"/>
                  </a:lnTo>
                  <a:lnTo>
                    <a:pt x="24" y="13"/>
                  </a:lnTo>
                  <a:lnTo>
                    <a:pt x="33" y="8"/>
                  </a:lnTo>
                  <a:lnTo>
                    <a:pt x="39" y="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Freeform 208"/>
            <p:cNvSpPr/>
            <p:nvPr/>
          </p:nvSpPr>
          <p:spPr bwMode="auto">
            <a:xfrm>
              <a:off x="2001" y="1110"/>
              <a:ext cx="28" cy="6"/>
            </a:xfrm>
            <a:custGeom>
              <a:avLst/>
              <a:gdLst>
                <a:gd name="T0" fmla="*/ 2 w 54"/>
                <a:gd name="T1" fmla="*/ 1 h 11"/>
                <a:gd name="T2" fmla="*/ 2 w 54"/>
                <a:gd name="T3" fmla="*/ 1 h 11"/>
                <a:gd name="T4" fmla="*/ 2 w 54"/>
                <a:gd name="T5" fmla="*/ 1 h 11"/>
                <a:gd name="T6" fmla="*/ 2 w 54"/>
                <a:gd name="T7" fmla="*/ 1 h 11"/>
                <a:gd name="T8" fmla="*/ 1 w 54"/>
                <a:gd name="T9" fmla="*/ 1 h 11"/>
                <a:gd name="T10" fmla="*/ 1 w 54"/>
                <a:gd name="T11" fmla="*/ 0 h 11"/>
                <a:gd name="T12" fmla="*/ 1 w 54"/>
                <a:gd name="T13" fmla="*/ 1 h 11"/>
                <a:gd name="T14" fmla="*/ 1 w 54"/>
                <a:gd name="T15" fmla="*/ 1 h 11"/>
                <a:gd name="T16" fmla="*/ 0 w 54"/>
                <a:gd name="T17" fmla="*/ 1 h 11"/>
                <a:gd name="T18" fmla="*/ 1 w 54"/>
                <a:gd name="T19" fmla="*/ 1 h 11"/>
                <a:gd name="T20" fmla="*/ 1 w 54"/>
                <a:gd name="T21" fmla="*/ 1 h 11"/>
                <a:gd name="T22" fmla="*/ 1 w 54"/>
                <a:gd name="T23" fmla="*/ 1 h 11"/>
                <a:gd name="T24" fmla="*/ 1 w 54"/>
                <a:gd name="T25" fmla="*/ 1 h 11"/>
                <a:gd name="T26" fmla="*/ 1 w 54"/>
                <a:gd name="T27" fmla="*/ 1 h 11"/>
                <a:gd name="T28" fmla="*/ 2 w 54"/>
                <a:gd name="T29" fmla="*/ 1 h 11"/>
                <a:gd name="T30" fmla="*/ 2 w 54"/>
                <a:gd name="T31" fmla="*/ 1 h 11"/>
                <a:gd name="T32" fmla="*/ 2 w 54"/>
                <a:gd name="T33" fmla="*/ 1 h 1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11">
                  <a:moveTo>
                    <a:pt x="54" y="3"/>
                  </a:moveTo>
                  <a:lnTo>
                    <a:pt x="51" y="3"/>
                  </a:lnTo>
                  <a:lnTo>
                    <a:pt x="44" y="2"/>
                  </a:lnTo>
                  <a:lnTo>
                    <a:pt x="34" y="1"/>
                  </a:lnTo>
                  <a:lnTo>
                    <a:pt x="25" y="1"/>
                  </a:lnTo>
                  <a:lnTo>
                    <a:pt x="16" y="0"/>
                  </a:lnTo>
                  <a:lnTo>
                    <a:pt x="8" y="1"/>
                  </a:lnTo>
                  <a:lnTo>
                    <a:pt x="2" y="3"/>
                  </a:lnTo>
                  <a:lnTo>
                    <a:pt x="0" y="6"/>
                  </a:lnTo>
                  <a:lnTo>
                    <a:pt x="1" y="10"/>
                  </a:lnTo>
                  <a:lnTo>
                    <a:pt x="7" y="11"/>
                  </a:lnTo>
                  <a:lnTo>
                    <a:pt x="14" y="11"/>
                  </a:lnTo>
                  <a:lnTo>
                    <a:pt x="22" y="10"/>
                  </a:lnTo>
                  <a:lnTo>
                    <a:pt x="31" y="9"/>
                  </a:lnTo>
                  <a:lnTo>
                    <a:pt x="40" y="6"/>
                  </a:lnTo>
                  <a:lnTo>
                    <a:pt x="48" y="4"/>
                  </a:lnTo>
                  <a:lnTo>
                    <a:pt x="54" y="3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Freeform 209"/>
            <p:cNvSpPr/>
            <p:nvPr/>
          </p:nvSpPr>
          <p:spPr bwMode="auto">
            <a:xfrm>
              <a:off x="2008" y="1089"/>
              <a:ext cx="26" cy="23"/>
            </a:xfrm>
            <a:custGeom>
              <a:avLst/>
              <a:gdLst>
                <a:gd name="T0" fmla="*/ 2 w 51"/>
                <a:gd name="T1" fmla="*/ 2 h 45"/>
                <a:gd name="T2" fmla="*/ 2 w 51"/>
                <a:gd name="T3" fmla="*/ 2 h 45"/>
                <a:gd name="T4" fmla="*/ 2 w 51"/>
                <a:gd name="T5" fmla="*/ 2 h 45"/>
                <a:gd name="T6" fmla="*/ 1 w 51"/>
                <a:gd name="T7" fmla="*/ 1 h 45"/>
                <a:gd name="T8" fmla="*/ 1 w 51"/>
                <a:gd name="T9" fmla="*/ 1 h 45"/>
                <a:gd name="T10" fmla="*/ 1 w 51"/>
                <a:gd name="T11" fmla="*/ 1 h 45"/>
                <a:gd name="T12" fmla="*/ 1 w 51"/>
                <a:gd name="T13" fmla="*/ 1 h 45"/>
                <a:gd name="T14" fmla="*/ 0 w 51"/>
                <a:gd name="T15" fmla="*/ 1 h 45"/>
                <a:gd name="T16" fmla="*/ 1 w 51"/>
                <a:gd name="T17" fmla="*/ 0 h 45"/>
                <a:gd name="T18" fmla="*/ 1 w 51"/>
                <a:gd name="T19" fmla="*/ 0 h 45"/>
                <a:gd name="T20" fmla="*/ 1 w 51"/>
                <a:gd name="T21" fmla="*/ 1 h 45"/>
                <a:gd name="T22" fmla="*/ 1 w 51"/>
                <a:gd name="T23" fmla="*/ 1 h 45"/>
                <a:gd name="T24" fmla="*/ 1 w 51"/>
                <a:gd name="T25" fmla="*/ 1 h 45"/>
                <a:gd name="T26" fmla="*/ 2 w 51"/>
                <a:gd name="T27" fmla="*/ 1 h 45"/>
                <a:gd name="T28" fmla="*/ 2 w 51"/>
                <a:gd name="T29" fmla="*/ 2 h 45"/>
                <a:gd name="T30" fmla="*/ 2 w 51"/>
                <a:gd name="T31" fmla="*/ 2 h 45"/>
                <a:gd name="T32" fmla="*/ 2 w 51"/>
                <a:gd name="T33" fmla="*/ 2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1" h="45">
                  <a:moveTo>
                    <a:pt x="51" y="45"/>
                  </a:moveTo>
                  <a:lnTo>
                    <a:pt x="44" y="40"/>
                  </a:lnTo>
                  <a:lnTo>
                    <a:pt x="35" y="35"/>
                  </a:lnTo>
                  <a:lnTo>
                    <a:pt x="26" y="28"/>
                  </a:lnTo>
                  <a:lnTo>
                    <a:pt x="17" y="21"/>
                  </a:lnTo>
                  <a:lnTo>
                    <a:pt x="9" y="14"/>
                  </a:lnTo>
                  <a:lnTo>
                    <a:pt x="3" y="8"/>
                  </a:lnTo>
                  <a:lnTo>
                    <a:pt x="0" y="4"/>
                  </a:lnTo>
                  <a:lnTo>
                    <a:pt x="1" y="0"/>
                  </a:lnTo>
                  <a:lnTo>
                    <a:pt x="5" y="0"/>
                  </a:lnTo>
                  <a:lnTo>
                    <a:pt x="11" y="4"/>
                  </a:lnTo>
                  <a:lnTo>
                    <a:pt x="18" y="9"/>
                  </a:lnTo>
                  <a:lnTo>
                    <a:pt x="26" y="17"/>
                  </a:lnTo>
                  <a:lnTo>
                    <a:pt x="34" y="25"/>
                  </a:lnTo>
                  <a:lnTo>
                    <a:pt x="41" y="34"/>
                  </a:lnTo>
                  <a:lnTo>
                    <a:pt x="47" y="40"/>
                  </a:lnTo>
                  <a:lnTo>
                    <a:pt x="51" y="45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Freeform 210"/>
            <p:cNvSpPr/>
            <p:nvPr/>
          </p:nvSpPr>
          <p:spPr bwMode="auto">
            <a:xfrm>
              <a:off x="2165" y="1094"/>
              <a:ext cx="7" cy="34"/>
            </a:xfrm>
            <a:custGeom>
              <a:avLst/>
              <a:gdLst>
                <a:gd name="T0" fmla="*/ 0 w 15"/>
                <a:gd name="T1" fmla="*/ 3 h 68"/>
                <a:gd name="T2" fmla="*/ 0 w 15"/>
                <a:gd name="T3" fmla="*/ 2 h 68"/>
                <a:gd name="T4" fmla="*/ 0 w 15"/>
                <a:gd name="T5" fmla="*/ 1 h 68"/>
                <a:gd name="T6" fmla="*/ 0 w 15"/>
                <a:gd name="T7" fmla="*/ 1 h 68"/>
                <a:gd name="T8" fmla="*/ 0 w 15"/>
                <a:gd name="T9" fmla="*/ 0 h 68"/>
                <a:gd name="T10" fmla="*/ 0 w 15"/>
                <a:gd name="T11" fmla="*/ 1 h 68"/>
                <a:gd name="T12" fmla="*/ 0 w 15"/>
                <a:gd name="T13" fmla="*/ 1 h 68"/>
                <a:gd name="T14" fmla="*/ 0 w 15"/>
                <a:gd name="T15" fmla="*/ 2 h 68"/>
                <a:gd name="T16" fmla="*/ 0 w 15"/>
                <a:gd name="T17" fmla="*/ 3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68">
                  <a:moveTo>
                    <a:pt x="3" y="68"/>
                  </a:moveTo>
                  <a:lnTo>
                    <a:pt x="1" y="51"/>
                  </a:lnTo>
                  <a:lnTo>
                    <a:pt x="0" y="28"/>
                  </a:lnTo>
                  <a:lnTo>
                    <a:pt x="1" y="10"/>
                  </a:lnTo>
                  <a:lnTo>
                    <a:pt x="9" y="0"/>
                  </a:lnTo>
                  <a:lnTo>
                    <a:pt x="15" y="8"/>
                  </a:lnTo>
                  <a:lnTo>
                    <a:pt x="13" y="27"/>
                  </a:lnTo>
                  <a:lnTo>
                    <a:pt x="7" y="50"/>
                  </a:lnTo>
                  <a:lnTo>
                    <a:pt x="3" y="68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Freeform 211"/>
            <p:cNvSpPr/>
            <p:nvPr/>
          </p:nvSpPr>
          <p:spPr bwMode="auto">
            <a:xfrm>
              <a:off x="2172" y="1101"/>
              <a:ext cx="15" cy="32"/>
            </a:xfrm>
            <a:custGeom>
              <a:avLst/>
              <a:gdLst>
                <a:gd name="T0" fmla="*/ 0 w 30"/>
                <a:gd name="T1" fmla="*/ 2 h 65"/>
                <a:gd name="T2" fmla="*/ 1 w 30"/>
                <a:gd name="T3" fmla="*/ 1 h 65"/>
                <a:gd name="T4" fmla="*/ 1 w 30"/>
                <a:gd name="T5" fmla="*/ 0 h 65"/>
                <a:gd name="T6" fmla="*/ 1 w 30"/>
                <a:gd name="T7" fmla="*/ 0 h 65"/>
                <a:gd name="T8" fmla="*/ 1 w 30"/>
                <a:gd name="T9" fmla="*/ 0 h 65"/>
                <a:gd name="T10" fmla="*/ 1 w 30"/>
                <a:gd name="T11" fmla="*/ 0 h 65"/>
                <a:gd name="T12" fmla="*/ 1 w 30"/>
                <a:gd name="T13" fmla="*/ 0 h 65"/>
                <a:gd name="T14" fmla="*/ 1 w 30"/>
                <a:gd name="T15" fmla="*/ 0 h 65"/>
                <a:gd name="T16" fmla="*/ 1 w 30"/>
                <a:gd name="T17" fmla="*/ 0 h 65"/>
                <a:gd name="T18" fmla="*/ 1 w 30"/>
                <a:gd name="T19" fmla="*/ 1 h 65"/>
                <a:gd name="T20" fmla="*/ 1 w 30"/>
                <a:gd name="T21" fmla="*/ 1 h 65"/>
                <a:gd name="T22" fmla="*/ 1 w 30"/>
                <a:gd name="T23" fmla="*/ 1 h 65"/>
                <a:gd name="T24" fmla="*/ 0 w 30"/>
                <a:gd name="T25" fmla="*/ 2 h 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65">
                  <a:moveTo>
                    <a:pt x="0" y="65"/>
                  </a:moveTo>
                  <a:lnTo>
                    <a:pt x="2" y="49"/>
                  </a:lnTo>
                  <a:lnTo>
                    <a:pt x="8" y="28"/>
                  </a:lnTo>
                  <a:lnTo>
                    <a:pt x="16" y="8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29" y="8"/>
                  </a:lnTo>
                  <a:lnTo>
                    <a:pt x="25" y="18"/>
                  </a:lnTo>
                  <a:lnTo>
                    <a:pt x="21" y="29"/>
                  </a:lnTo>
                  <a:lnTo>
                    <a:pt x="14" y="41"/>
                  </a:lnTo>
                  <a:lnTo>
                    <a:pt x="8" y="51"/>
                  </a:lnTo>
                  <a:lnTo>
                    <a:pt x="3" y="6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212"/>
            <p:cNvSpPr/>
            <p:nvPr/>
          </p:nvSpPr>
          <p:spPr bwMode="auto">
            <a:xfrm>
              <a:off x="2151" y="1094"/>
              <a:ext cx="8" cy="33"/>
            </a:xfrm>
            <a:custGeom>
              <a:avLst/>
              <a:gdLst>
                <a:gd name="T0" fmla="*/ 1 w 15"/>
                <a:gd name="T1" fmla="*/ 2 h 65"/>
                <a:gd name="T2" fmla="*/ 1 w 15"/>
                <a:gd name="T3" fmla="*/ 1 h 65"/>
                <a:gd name="T4" fmla="*/ 0 w 15"/>
                <a:gd name="T5" fmla="*/ 1 h 65"/>
                <a:gd name="T6" fmla="*/ 1 w 15"/>
                <a:gd name="T7" fmla="*/ 0 h 65"/>
                <a:gd name="T8" fmla="*/ 1 w 15"/>
                <a:gd name="T9" fmla="*/ 0 h 65"/>
                <a:gd name="T10" fmla="*/ 1 w 15"/>
                <a:gd name="T11" fmla="*/ 0 h 65"/>
                <a:gd name="T12" fmla="*/ 1 w 15"/>
                <a:gd name="T13" fmla="*/ 0 h 65"/>
                <a:gd name="T14" fmla="*/ 1 w 15"/>
                <a:gd name="T15" fmla="*/ 1 h 65"/>
                <a:gd name="T16" fmla="*/ 1 w 15"/>
                <a:gd name="T17" fmla="*/ 2 h 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65">
                  <a:moveTo>
                    <a:pt x="8" y="65"/>
                  </a:moveTo>
                  <a:lnTo>
                    <a:pt x="3" y="54"/>
                  </a:lnTo>
                  <a:lnTo>
                    <a:pt x="0" y="34"/>
                  </a:lnTo>
                  <a:lnTo>
                    <a:pt x="1" y="13"/>
                  </a:lnTo>
                  <a:lnTo>
                    <a:pt x="9" y="0"/>
                  </a:lnTo>
                  <a:lnTo>
                    <a:pt x="15" y="5"/>
                  </a:lnTo>
                  <a:lnTo>
                    <a:pt x="14" y="23"/>
                  </a:lnTo>
                  <a:lnTo>
                    <a:pt x="11" y="46"/>
                  </a:lnTo>
                  <a:lnTo>
                    <a:pt x="8" y="65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Freeform 213"/>
            <p:cNvSpPr/>
            <p:nvPr/>
          </p:nvSpPr>
          <p:spPr bwMode="auto">
            <a:xfrm>
              <a:off x="2139" y="1085"/>
              <a:ext cx="6" cy="35"/>
            </a:xfrm>
            <a:custGeom>
              <a:avLst/>
              <a:gdLst>
                <a:gd name="T0" fmla="*/ 1 w 12"/>
                <a:gd name="T1" fmla="*/ 3 h 69"/>
                <a:gd name="T2" fmla="*/ 1 w 12"/>
                <a:gd name="T3" fmla="*/ 2 h 69"/>
                <a:gd name="T4" fmla="*/ 1 w 12"/>
                <a:gd name="T5" fmla="*/ 2 h 69"/>
                <a:gd name="T6" fmla="*/ 0 w 12"/>
                <a:gd name="T7" fmla="*/ 1 h 69"/>
                <a:gd name="T8" fmla="*/ 1 w 12"/>
                <a:gd name="T9" fmla="*/ 0 h 69"/>
                <a:gd name="T10" fmla="*/ 1 w 12"/>
                <a:gd name="T11" fmla="*/ 1 h 69"/>
                <a:gd name="T12" fmla="*/ 1 w 12"/>
                <a:gd name="T13" fmla="*/ 1 h 69"/>
                <a:gd name="T14" fmla="*/ 1 w 12"/>
                <a:gd name="T15" fmla="*/ 2 h 69"/>
                <a:gd name="T16" fmla="*/ 1 w 12"/>
                <a:gd name="T17" fmla="*/ 3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" h="69">
                  <a:moveTo>
                    <a:pt x="12" y="69"/>
                  </a:moveTo>
                  <a:lnTo>
                    <a:pt x="6" y="55"/>
                  </a:lnTo>
                  <a:lnTo>
                    <a:pt x="1" y="33"/>
                  </a:lnTo>
                  <a:lnTo>
                    <a:pt x="0" y="12"/>
                  </a:lnTo>
                  <a:lnTo>
                    <a:pt x="6" y="0"/>
                  </a:lnTo>
                  <a:lnTo>
                    <a:pt x="10" y="5"/>
                  </a:lnTo>
                  <a:lnTo>
                    <a:pt x="12" y="23"/>
                  </a:lnTo>
                  <a:lnTo>
                    <a:pt x="10" y="47"/>
                  </a:lnTo>
                  <a:lnTo>
                    <a:pt x="12" y="69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Freeform 214"/>
            <p:cNvSpPr/>
            <p:nvPr/>
          </p:nvSpPr>
          <p:spPr bwMode="auto">
            <a:xfrm>
              <a:off x="2126" y="1079"/>
              <a:ext cx="7" cy="34"/>
            </a:xfrm>
            <a:custGeom>
              <a:avLst/>
              <a:gdLst>
                <a:gd name="T0" fmla="*/ 0 w 15"/>
                <a:gd name="T1" fmla="*/ 3 h 68"/>
                <a:gd name="T2" fmla="*/ 0 w 15"/>
                <a:gd name="T3" fmla="*/ 2 h 68"/>
                <a:gd name="T4" fmla="*/ 0 w 15"/>
                <a:gd name="T5" fmla="*/ 1 h 68"/>
                <a:gd name="T6" fmla="*/ 0 w 15"/>
                <a:gd name="T7" fmla="*/ 1 h 68"/>
                <a:gd name="T8" fmla="*/ 0 w 15"/>
                <a:gd name="T9" fmla="*/ 0 h 68"/>
                <a:gd name="T10" fmla="*/ 0 w 15"/>
                <a:gd name="T11" fmla="*/ 1 h 68"/>
                <a:gd name="T12" fmla="*/ 0 w 15"/>
                <a:gd name="T13" fmla="*/ 1 h 68"/>
                <a:gd name="T14" fmla="*/ 0 w 15"/>
                <a:gd name="T15" fmla="*/ 2 h 68"/>
                <a:gd name="T16" fmla="*/ 0 w 15"/>
                <a:gd name="T17" fmla="*/ 3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68">
                  <a:moveTo>
                    <a:pt x="15" y="68"/>
                  </a:moveTo>
                  <a:lnTo>
                    <a:pt x="9" y="52"/>
                  </a:lnTo>
                  <a:lnTo>
                    <a:pt x="3" y="29"/>
                  </a:lnTo>
                  <a:lnTo>
                    <a:pt x="0" y="10"/>
                  </a:lnTo>
                  <a:lnTo>
                    <a:pt x="4" y="0"/>
                  </a:lnTo>
                  <a:lnTo>
                    <a:pt x="10" y="9"/>
                  </a:lnTo>
                  <a:lnTo>
                    <a:pt x="12" y="27"/>
                  </a:lnTo>
                  <a:lnTo>
                    <a:pt x="12" y="50"/>
                  </a:lnTo>
                  <a:lnTo>
                    <a:pt x="15" y="68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Freeform 215"/>
            <p:cNvSpPr/>
            <p:nvPr/>
          </p:nvSpPr>
          <p:spPr bwMode="auto">
            <a:xfrm>
              <a:off x="2112" y="1072"/>
              <a:ext cx="9" cy="38"/>
            </a:xfrm>
            <a:custGeom>
              <a:avLst/>
              <a:gdLst>
                <a:gd name="T0" fmla="*/ 1 w 18"/>
                <a:gd name="T1" fmla="*/ 3 h 76"/>
                <a:gd name="T2" fmla="*/ 1 w 18"/>
                <a:gd name="T3" fmla="*/ 2 h 76"/>
                <a:gd name="T4" fmla="*/ 1 w 18"/>
                <a:gd name="T5" fmla="*/ 1 h 76"/>
                <a:gd name="T6" fmla="*/ 0 w 18"/>
                <a:gd name="T7" fmla="*/ 1 h 76"/>
                <a:gd name="T8" fmla="*/ 1 w 18"/>
                <a:gd name="T9" fmla="*/ 0 h 76"/>
                <a:gd name="T10" fmla="*/ 1 w 18"/>
                <a:gd name="T11" fmla="*/ 1 h 76"/>
                <a:gd name="T12" fmla="*/ 1 w 18"/>
                <a:gd name="T13" fmla="*/ 1 h 76"/>
                <a:gd name="T14" fmla="*/ 1 w 18"/>
                <a:gd name="T15" fmla="*/ 2 h 76"/>
                <a:gd name="T16" fmla="*/ 1 w 18"/>
                <a:gd name="T17" fmla="*/ 3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76">
                  <a:moveTo>
                    <a:pt x="18" y="76"/>
                  </a:moveTo>
                  <a:lnTo>
                    <a:pt x="10" y="56"/>
                  </a:lnTo>
                  <a:lnTo>
                    <a:pt x="2" y="31"/>
                  </a:lnTo>
                  <a:lnTo>
                    <a:pt x="0" y="9"/>
                  </a:lnTo>
                  <a:lnTo>
                    <a:pt x="7" y="0"/>
                  </a:lnTo>
                  <a:lnTo>
                    <a:pt x="15" y="9"/>
                  </a:lnTo>
                  <a:lnTo>
                    <a:pt x="17" y="31"/>
                  </a:lnTo>
                  <a:lnTo>
                    <a:pt x="16" y="57"/>
                  </a:lnTo>
                  <a:lnTo>
                    <a:pt x="18" y="76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Freeform 216"/>
            <p:cNvSpPr/>
            <p:nvPr/>
          </p:nvSpPr>
          <p:spPr bwMode="auto">
            <a:xfrm>
              <a:off x="2094" y="1066"/>
              <a:ext cx="13" cy="42"/>
            </a:xfrm>
            <a:custGeom>
              <a:avLst/>
              <a:gdLst>
                <a:gd name="T0" fmla="*/ 0 w 27"/>
                <a:gd name="T1" fmla="*/ 3 h 84"/>
                <a:gd name="T2" fmla="*/ 0 w 27"/>
                <a:gd name="T3" fmla="*/ 3 h 84"/>
                <a:gd name="T4" fmla="*/ 0 w 27"/>
                <a:gd name="T5" fmla="*/ 2 h 84"/>
                <a:gd name="T6" fmla="*/ 0 w 27"/>
                <a:gd name="T7" fmla="*/ 2 h 84"/>
                <a:gd name="T8" fmla="*/ 0 w 27"/>
                <a:gd name="T9" fmla="*/ 2 h 84"/>
                <a:gd name="T10" fmla="*/ 0 w 27"/>
                <a:gd name="T11" fmla="*/ 1 h 84"/>
                <a:gd name="T12" fmla="*/ 0 w 27"/>
                <a:gd name="T13" fmla="*/ 1 h 84"/>
                <a:gd name="T14" fmla="*/ 0 w 27"/>
                <a:gd name="T15" fmla="*/ 1 h 84"/>
                <a:gd name="T16" fmla="*/ 0 w 27"/>
                <a:gd name="T17" fmla="*/ 0 h 84"/>
                <a:gd name="T18" fmla="*/ 0 w 27"/>
                <a:gd name="T19" fmla="*/ 1 h 84"/>
                <a:gd name="T20" fmla="*/ 0 w 27"/>
                <a:gd name="T21" fmla="*/ 2 h 84"/>
                <a:gd name="T22" fmla="*/ 0 w 27"/>
                <a:gd name="T23" fmla="*/ 3 h 84"/>
                <a:gd name="T24" fmla="*/ 0 w 27"/>
                <a:gd name="T25" fmla="*/ 3 h 8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7" h="84">
                  <a:moveTo>
                    <a:pt x="27" y="84"/>
                  </a:moveTo>
                  <a:lnTo>
                    <a:pt x="23" y="76"/>
                  </a:lnTo>
                  <a:lnTo>
                    <a:pt x="18" y="63"/>
                  </a:lnTo>
                  <a:lnTo>
                    <a:pt x="12" y="50"/>
                  </a:lnTo>
                  <a:lnTo>
                    <a:pt x="7" y="35"/>
                  </a:lnTo>
                  <a:lnTo>
                    <a:pt x="3" y="21"/>
                  </a:lnTo>
                  <a:lnTo>
                    <a:pt x="0" y="9"/>
                  </a:lnTo>
                  <a:lnTo>
                    <a:pt x="1" y="2"/>
                  </a:lnTo>
                  <a:lnTo>
                    <a:pt x="5" y="0"/>
                  </a:lnTo>
                  <a:lnTo>
                    <a:pt x="15" y="13"/>
                  </a:lnTo>
                  <a:lnTo>
                    <a:pt x="21" y="39"/>
                  </a:lnTo>
                  <a:lnTo>
                    <a:pt x="23" y="67"/>
                  </a:lnTo>
                  <a:lnTo>
                    <a:pt x="27" y="84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Freeform 217"/>
            <p:cNvSpPr/>
            <p:nvPr/>
          </p:nvSpPr>
          <p:spPr bwMode="auto">
            <a:xfrm>
              <a:off x="2079" y="1062"/>
              <a:ext cx="17" cy="45"/>
            </a:xfrm>
            <a:custGeom>
              <a:avLst/>
              <a:gdLst>
                <a:gd name="T0" fmla="*/ 1 w 35"/>
                <a:gd name="T1" fmla="*/ 2 h 91"/>
                <a:gd name="T2" fmla="*/ 0 w 35"/>
                <a:gd name="T3" fmla="*/ 2 h 91"/>
                <a:gd name="T4" fmla="*/ 0 w 35"/>
                <a:gd name="T5" fmla="*/ 2 h 91"/>
                <a:gd name="T6" fmla="*/ 0 w 35"/>
                <a:gd name="T7" fmla="*/ 1 h 91"/>
                <a:gd name="T8" fmla="*/ 0 w 35"/>
                <a:gd name="T9" fmla="*/ 1 h 91"/>
                <a:gd name="T10" fmla="*/ 0 w 35"/>
                <a:gd name="T11" fmla="*/ 0 h 91"/>
                <a:gd name="T12" fmla="*/ 0 w 35"/>
                <a:gd name="T13" fmla="*/ 0 h 91"/>
                <a:gd name="T14" fmla="*/ 0 w 35"/>
                <a:gd name="T15" fmla="*/ 0 h 91"/>
                <a:gd name="T16" fmla="*/ 0 w 35"/>
                <a:gd name="T17" fmla="*/ 0 h 91"/>
                <a:gd name="T18" fmla="*/ 0 w 35"/>
                <a:gd name="T19" fmla="*/ 0 h 91"/>
                <a:gd name="T20" fmla="*/ 0 w 35"/>
                <a:gd name="T21" fmla="*/ 1 h 91"/>
                <a:gd name="T22" fmla="*/ 1 w 35"/>
                <a:gd name="T23" fmla="*/ 2 h 91"/>
                <a:gd name="T24" fmla="*/ 1 w 35"/>
                <a:gd name="T25" fmla="*/ 2 h 9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" h="91">
                  <a:moveTo>
                    <a:pt x="35" y="91"/>
                  </a:moveTo>
                  <a:lnTo>
                    <a:pt x="27" y="83"/>
                  </a:lnTo>
                  <a:lnTo>
                    <a:pt x="19" y="70"/>
                  </a:lnTo>
                  <a:lnTo>
                    <a:pt x="12" y="56"/>
                  </a:lnTo>
                  <a:lnTo>
                    <a:pt x="6" y="40"/>
                  </a:lnTo>
                  <a:lnTo>
                    <a:pt x="1" y="25"/>
                  </a:lnTo>
                  <a:lnTo>
                    <a:pt x="0" y="13"/>
                  </a:lnTo>
                  <a:lnTo>
                    <a:pt x="1" y="3"/>
                  </a:lnTo>
                  <a:lnTo>
                    <a:pt x="6" y="0"/>
                  </a:lnTo>
                  <a:lnTo>
                    <a:pt x="18" y="10"/>
                  </a:lnTo>
                  <a:lnTo>
                    <a:pt x="27" y="37"/>
                  </a:lnTo>
                  <a:lnTo>
                    <a:pt x="33" y="68"/>
                  </a:lnTo>
                  <a:lnTo>
                    <a:pt x="35" y="91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Freeform 218"/>
            <p:cNvSpPr/>
            <p:nvPr/>
          </p:nvSpPr>
          <p:spPr bwMode="auto">
            <a:xfrm>
              <a:off x="2052" y="1066"/>
              <a:ext cx="28" cy="43"/>
            </a:xfrm>
            <a:custGeom>
              <a:avLst/>
              <a:gdLst>
                <a:gd name="T0" fmla="*/ 2 w 56"/>
                <a:gd name="T1" fmla="*/ 3 h 85"/>
                <a:gd name="T2" fmla="*/ 2 w 56"/>
                <a:gd name="T3" fmla="*/ 3 h 85"/>
                <a:gd name="T4" fmla="*/ 2 w 56"/>
                <a:gd name="T5" fmla="*/ 3 h 85"/>
                <a:gd name="T6" fmla="*/ 1 w 56"/>
                <a:gd name="T7" fmla="*/ 2 h 85"/>
                <a:gd name="T8" fmla="*/ 1 w 56"/>
                <a:gd name="T9" fmla="*/ 2 h 85"/>
                <a:gd name="T10" fmla="*/ 1 w 56"/>
                <a:gd name="T11" fmla="*/ 1 h 85"/>
                <a:gd name="T12" fmla="*/ 1 w 56"/>
                <a:gd name="T13" fmla="*/ 1 h 85"/>
                <a:gd name="T14" fmla="*/ 0 w 56"/>
                <a:gd name="T15" fmla="*/ 1 h 85"/>
                <a:gd name="T16" fmla="*/ 1 w 56"/>
                <a:gd name="T17" fmla="*/ 0 h 85"/>
                <a:gd name="T18" fmla="*/ 1 w 56"/>
                <a:gd name="T19" fmla="*/ 0 h 85"/>
                <a:gd name="T20" fmla="*/ 1 w 56"/>
                <a:gd name="T21" fmla="*/ 1 h 85"/>
                <a:gd name="T22" fmla="*/ 1 w 56"/>
                <a:gd name="T23" fmla="*/ 1 h 85"/>
                <a:gd name="T24" fmla="*/ 1 w 56"/>
                <a:gd name="T25" fmla="*/ 1 h 85"/>
                <a:gd name="T26" fmla="*/ 2 w 56"/>
                <a:gd name="T27" fmla="*/ 2 h 85"/>
                <a:gd name="T28" fmla="*/ 2 w 56"/>
                <a:gd name="T29" fmla="*/ 2 h 85"/>
                <a:gd name="T30" fmla="*/ 2 w 56"/>
                <a:gd name="T31" fmla="*/ 3 h 85"/>
                <a:gd name="T32" fmla="*/ 2 w 56"/>
                <a:gd name="T33" fmla="*/ 3 h 8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6" h="85">
                  <a:moveTo>
                    <a:pt x="56" y="85"/>
                  </a:moveTo>
                  <a:lnTo>
                    <a:pt x="47" y="77"/>
                  </a:lnTo>
                  <a:lnTo>
                    <a:pt x="38" y="67"/>
                  </a:lnTo>
                  <a:lnTo>
                    <a:pt x="27" y="53"/>
                  </a:lnTo>
                  <a:lnTo>
                    <a:pt x="17" y="39"/>
                  </a:lnTo>
                  <a:lnTo>
                    <a:pt x="8" y="25"/>
                  </a:lnTo>
                  <a:lnTo>
                    <a:pt x="2" y="14"/>
                  </a:lnTo>
                  <a:lnTo>
                    <a:pt x="0" y="5"/>
                  </a:lnTo>
                  <a:lnTo>
                    <a:pt x="2" y="0"/>
                  </a:lnTo>
                  <a:lnTo>
                    <a:pt x="8" y="0"/>
                  </a:lnTo>
                  <a:lnTo>
                    <a:pt x="15" y="7"/>
                  </a:lnTo>
                  <a:lnTo>
                    <a:pt x="23" y="16"/>
                  </a:lnTo>
                  <a:lnTo>
                    <a:pt x="32" y="29"/>
                  </a:lnTo>
                  <a:lnTo>
                    <a:pt x="40" y="44"/>
                  </a:lnTo>
                  <a:lnTo>
                    <a:pt x="47" y="59"/>
                  </a:lnTo>
                  <a:lnTo>
                    <a:pt x="53" y="73"/>
                  </a:lnTo>
                  <a:lnTo>
                    <a:pt x="56" y="85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Freeform 219"/>
            <p:cNvSpPr/>
            <p:nvPr/>
          </p:nvSpPr>
          <p:spPr bwMode="auto">
            <a:xfrm>
              <a:off x="2028" y="1073"/>
              <a:ext cx="37" cy="35"/>
            </a:xfrm>
            <a:custGeom>
              <a:avLst/>
              <a:gdLst>
                <a:gd name="T0" fmla="*/ 3 w 71"/>
                <a:gd name="T1" fmla="*/ 3 h 70"/>
                <a:gd name="T2" fmla="*/ 2 w 71"/>
                <a:gd name="T3" fmla="*/ 2 h 70"/>
                <a:gd name="T4" fmla="*/ 2 w 71"/>
                <a:gd name="T5" fmla="*/ 2 h 70"/>
                <a:gd name="T6" fmla="*/ 2 w 71"/>
                <a:gd name="T7" fmla="*/ 2 h 70"/>
                <a:gd name="T8" fmla="*/ 1 w 71"/>
                <a:gd name="T9" fmla="*/ 2 h 70"/>
                <a:gd name="T10" fmla="*/ 1 w 71"/>
                <a:gd name="T11" fmla="*/ 1 h 70"/>
                <a:gd name="T12" fmla="*/ 1 w 71"/>
                <a:gd name="T13" fmla="*/ 1 h 70"/>
                <a:gd name="T14" fmla="*/ 0 w 71"/>
                <a:gd name="T15" fmla="*/ 1 h 70"/>
                <a:gd name="T16" fmla="*/ 1 w 71"/>
                <a:gd name="T17" fmla="*/ 0 h 70"/>
                <a:gd name="T18" fmla="*/ 1 w 71"/>
                <a:gd name="T19" fmla="*/ 0 h 70"/>
                <a:gd name="T20" fmla="*/ 1 w 71"/>
                <a:gd name="T21" fmla="*/ 1 h 70"/>
                <a:gd name="T22" fmla="*/ 1 w 71"/>
                <a:gd name="T23" fmla="*/ 1 h 70"/>
                <a:gd name="T24" fmla="*/ 2 w 71"/>
                <a:gd name="T25" fmla="*/ 1 h 70"/>
                <a:gd name="T26" fmla="*/ 2 w 71"/>
                <a:gd name="T27" fmla="*/ 2 h 70"/>
                <a:gd name="T28" fmla="*/ 2 w 71"/>
                <a:gd name="T29" fmla="*/ 2 h 70"/>
                <a:gd name="T30" fmla="*/ 3 w 71"/>
                <a:gd name="T31" fmla="*/ 2 h 70"/>
                <a:gd name="T32" fmla="*/ 3 w 71"/>
                <a:gd name="T33" fmla="*/ 3 h 7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1" h="70">
                  <a:moveTo>
                    <a:pt x="71" y="70"/>
                  </a:moveTo>
                  <a:lnTo>
                    <a:pt x="63" y="64"/>
                  </a:lnTo>
                  <a:lnTo>
                    <a:pt x="51" y="56"/>
                  </a:lnTo>
                  <a:lnTo>
                    <a:pt x="38" y="46"/>
                  </a:lnTo>
                  <a:lnTo>
                    <a:pt x="24" y="34"/>
                  </a:lnTo>
                  <a:lnTo>
                    <a:pt x="13" y="23"/>
                  </a:lnTo>
                  <a:lnTo>
                    <a:pt x="3" y="12"/>
                  </a:lnTo>
                  <a:lnTo>
                    <a:pt x="0" y="4"/>
                  </a:lnTo>
                  <a:lnTo>
                    <a:pt x="1" y="0"/>
                  </a:lnTo>
                  <a:lnTo>
                    <a:pt x="8" y="0"/>
                  </a:lnTo>
                  <a:lnTo>
                    <a:pt x="18" y="6"/>
                  </a:lnTo>
                  <a:lnTo>
                    <a:pt x="30" y="15"/>
                  </a:lnTo>
                  <a:lnTo>
                    <a:pt x="41" y="26"/>
                  </a:lnTo>
                  <a:lnTo>
                    <a:pt x="53" y="40"/>
                  </a:lnTo>
                  <a:lnTo>
                    <a:pt x="62" y="52"/>
                  </a:lnTo>
                  <a:lnTo>
                    <a:pt x="69" y="63"/>
                  </a:lnTo>
                  <a:lnTo>
                    <a:pt x="71" y="7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Freeform 220"/>
            <p:cNvSpPr/>
            <p:nvPr/>
          </p:nvSpPr>
          <p:spPr bwMode="auto">
            <a:xfrm>
              <a:off x="2016" y="1078"/>
              <a:ext cx="33" cy="32"/>
            </a:xfrm>
            <a:custGeom>
              <a:avLst/>
              <a:gdLst>
                <a:gd name="T0" fmla="*/ 1 w 64"/>
                <a:gd name="T1" fmla="*/ 0 h 65"/>
                <a:gd name="T2" fmla="*/ 1 w 64"/>
                <a:gd name="T3" fmla="*/ 0 h 65"/>
                <a:gd name="T4" fmla="*/ 1 w 64"/>
                <a:gd name="T5" fmla="*/ 0 h 65"/>
                <a:gd name="T6" fmla="*/ 1 w 64"/>
                <a:gd name="T7" fmla="*/ 0 h 65"/>
                <a:gd name="T8" fmla="*/ 1 w 64"/>
                <a:gd name="T9" fmla="*/ 0 h 65"/>
                <a:gd name="T10" fmla="*/ 2 w 64"/>
                <a:gd name="T11" fmla="*/ 1 h 65"/>
                <a:gd name="T12" fmla="*/ 2 w 64"/>
                <a:gd name="T13" fmla="*/ 1 h 65"/>
                <a:gd name="T14" fmla="*/ 2 w 64"/>
                <a:gd name="T15" fmla="*/ 1 h 65"/>
                <a:gd name="T16" fmla="*/ 3 w 64"/>
                <a:gd name="T17" fmla="*/ 2 h 65"/>
                <a:gd name="T18" fmla="*/ 2 w 64"/>
                <a:gd name="T19" fmla="*/ 1 h 65"/>
                <a:gd name="T20" fmla="*/ 2 w 64"/>
                <a:gd name="T21" fmla="*/ 1 h 65"/>
                <a:gd name="T22" fmla="*/ 1 w 64"/>
                <a:gd name="T23" fmla="*/ 1 h 65"/>
                <a:gd name="T24" fmla="*/ 1 w 64"/>
                <a:gd name="T25" fmla="*/ 1 h 65"/>
                <a:gd name="T26" fmla="*/ 1 w 64"/>
                <a:gd name="T27" fmla="*/ 0 h 65"/>
                <a:gd name="T28" fmla="*/ 1 w 64"/>
                <a:gd name="T29" fmla="*/ 0 h 65"/>
                <a:gd name="T30" fmla="*/ 0 w 64"/>
                <a:gd name="T31" fmla="*/ 0 h 65"/>
                <a:gd name="T32" fmla="*/ 1 w 64"/>
                <a:gd name="T33" fmla="*/ 0 h 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4" h="65">
                  <a:moveTo>
                    <a:pt x="3" y="0"/>
                  </a:moveTo>
                  <a:lnTo>
                    <a:pt x="7" y="1"/>
                  </a:lnTo>
                  <a:lnTo>
                    <a:pt x="12" y="7"/>
                  </a:lnTo>
                  <a:lnTo>
                    <a:pt x="21" y="16"/>
                  </a:lnTo>
                  <a:lnTo>
                    <a:pt x="29" y="27"/>
                  </a:lnTo>
                  <a:lnTo>
                    <a:pt x="38" y="38"/>
                  </a:lnTo>
                  <a:lnTo>
                    <a:pt x="47" y="48"/>
                  </a:lnTo>
                  <a:lnTo>
                    <a:pt x="56" y="58"/>
                  </a:lnTo>
                  <a:lnTo>
                    <a:pt x="64" y="65"/>
                  </a:lnTo>
                  <a:lnTo>
                    <a:pt x="53" y="61"/>
                  </a:lnTo>
                  <a:lnTo>
                    <a:pt x="40" y="53"/>
                  </a:lnTo>
                  <a:lnTo>
                    <a:pt x="29" y="44"/>
                  </a:lnTo>
                  <a:lnTo>
                    <a:pt x="17" y="33"/>
                  </a:lnTo>
                  <a:lnTo>
                    <a:pt x="8" y="23"/>
                  </a:lnTo>
                  <a:lnTo>
                    <a:pt x="2" y="14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Freeform 221"/>
            <p:cNvSpPr/>
            <p:nvPr/>
          </p:nvSpPr>
          <p:spPr bwMode="auto">
            <a:xfrm>
              <a:off x="1859" y="1141"/>
              <a:ext cx="156" cy="38"/>
            </a:xfrm>
            <a:custGeom>
              <a:avLst/>
              <a:gdLst>
                <a:gd name="T0" fmla="*/ 10 w 312"/>
                <a:gd name="T1" fmla="*/ 3 h 76"/>
                <a:gd name="T2" fmla="*/ 10 w 312"/>
                <a:gd name="T3" fmla="*/ 3 h 76"/>
                <a:gd name="T4" fmla="*/ 10 w 312"/>
                <a:gd name="T5" fmla="*/ 3 h 76"/>
                <a:gd name="T6" fmla="*/ 10 w 312"/>
                <a:gd name="T7" fmla="*/ 3 h 76"/>
                <a:gd name="T8" fmla="*/ 10 w 312"/>
                <a:gd name="T9" fmla="*/ 3 h 76"/>
                <a:gd name="T10" fmla="*/ 9 w 312"/>
                <a:gd name="T11" fmla="*/ 2 h 76"/>
                <a:gd name="T12" fmla="*/ 9 w 312"/>
                <a:gd name="T13" fmla="*/ 2 h 76"/>
                <a:gd name="T14" fmla="*/ 8 w 312"/>
                <a:gd name="T15" fmla="*/ 2 h 76"/>
                <a:gd name="T16" fmla="*/ 7 w 312"/>
                <a:gd name="T17" fmla="*/ 1 h 76"/>
                <a:gd name="T18" fmla="*/ 7 w 312"/>
                <a:gd name="T19" fmla="*/ 1 h 76"/>
                <a:gd name="T20" fmla="*/ 6 w 312"/>
                <a:gd name="T21" fmla="*/ 1 h 76"/>
                <a:gd name="T22" fmla="*/ 6 w 312"/>
                <a:gd name="T23" fmla="*/ 1 h 76"/>
                <a:gd name="T24" fmla="*/ 5 w 312"/>
                <a:gd name="T25" fmla="*/ 1 h 76"/>
                <a:gd name="T26" fmla="*/ 4 w 312"/>
                <a:gd name="T27" fmla="*/ 1 h 76"/>
                <a:gd name="T28" fmla="*/ 4 w 312"/>
                <a:gd name="T29" fmla="*/ 1 h 76"/>
                <a:gd name="T30" fmla="*/ 3 w 312"/>
                <a:gd name="T31" fmla="*/ 1 h 76"/>
                <a:gd name="T32" fmla="*/ 2 w 312"/>
                <a:gd name="T33" fmla="*/ 1 h 76"/>
                <a:gd name="T34" fmla="*/ 2 w 312"/>
                <a:gd name="T35" fmla="*/ 1 h 76"/>
                <a:gd name="T36" fmla="*/ 1 w 312"/>
                <a:gd name="T37" fmla="*/ 1 h 76"/>
                <a:gd name="T38" fmla="*/ 1 w 312"/>
                <a:gd name="T39" fmla="*/ 2 h 76"/>
                <a:gd name="T40" fmla="*/ 0 w 312"/>
                <a:gd name="T41" fmla="*/ 2 h 76"/>
                <a:gd name="T42" fmla="*/ 1 w 312"/>
                <a:gd name="T43" fmla="*/ 1 h 76"/>
                <a:gd name="T44" fmla="*/ 1 w 312"/>
                <a:gd name="T45" fmla="*/ 1 h 76"/>
                <a:gd name="T46" fmla="*/ 2 w 312"/>
                <a:gd name="T47" fmla="*/ 1 h 76"/>
                <a:gd name="T48" fmla="*/ 2 w 312"/>
                <a:gd name="T49" fmla="*/ 1 h 76"/>
                <a:gd name="T50" fmla="*/ 3 w 312"/>
                <a:gd name="T51" fmla="*/ 1 h 76"/>
                <a:gd name="T52" fmla="*/ 3 w 312"/>
                <a:gd name="T53" fmla="*/ 1 h 76"/>
                <a:gd name="T54" fmla="*/ 4 w 312"/>
                <a:gd name="T55" fmla="*/ 0 h 76"/>
                <a:gd name="T56" fmla="*/ 5 w 312"/>
                <a:gd name="T57" fmla="*/ 0 h 76"/>
                <a:gd name="T58" fmla="*/ 6 w 312"/>
                <a:gd name="T59" fmla="*/ 1 h 76"/>
                <a:gd name="T60" fmla="*/ 7 w 312"/>
                <a:gd name="T61" fmla="*/ 1 h 76"/>
                <a:gd name="T62" fmla="*/ 7 w 312"/>
                <a:gd name="T63" fmla="*/ 1 h 76"/>
                <a:gd name="T64" fmla="*/ 8 w 312"/>
                <a:gd name="T65" fmla="*/ 1 h 76"/>
                <a:gd name="T66" fmla="*/ 9 w 312"/>
                <a:gd name="T67" fmla="*/ 1 h 76"/>
                <a:gd name="T68" fmla="*/ 9 w 312"/>
                <a:gd name="T69" fmla="*/ 2 h 76"/>
                <a:gd name="T70" fmla="*/ 10 w 312"/>
                <a:gd name="T71" fmla="*/ 2 h 76"/>
                <a:gd name="T72" fmla="*/ 10 w 312"/>
                <a:gd name="T73" fmla="*/ 3 h 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12" h="76">
                  <a:moveTo>
                    <a:pt x="310" y="68"/>
                  </a:moveTo>
                  <a:lnTo>
                    <a:pt x="312" y="70"/>
                  </a:lnTo>
                  <a:lnTo>
                    <a:pt x="309" y="72"/>
                  </a:lnTo>
                  <a:lnTo>
                    <a:pt x="306" y="75"/>
                  </a:lnTo>
                  <a:lnTo>
                    <a:pt x="303" y="76"/>
                  </a:lnTo>
                  <a:lnTo>
                    <a:pt x="285" y="59"/>
                  </a:lnTo>
                  <a:lnTo>
                    <a:pt x="264" y="45"/>
                  </a:lnTo>
                  <a:lnTo>
                    <a:pt x="245" y="34"/>
                  </a:lnTo>
                  <a:lnTo>
                    <a:pt x="224" y="25"/>
                  </a:lnTo>
                  <a:lnTo>
                    <a:pt x="203" y="19"/>
                  </a:lnTo>
                  <a:lnTo>
                    <a:pt x="181" y="16"/>
                  </a:lnTo>
                  <a:lnTo>
                    <a:pt x="161" y="14"/>
                  </a:lnTo>
                  <a:lnTo>
                    <a:pt x="140" y="12"/>
                  </a:lnTo>
                  <a:lnTo>
                    <a:pt x="120" y="14"/>
                  </a:lnTo>
                  <a:lnTo>
                    <a:pt x="100" y="16"/>
                  </a:lnTo>
                  <a:lnTo>
                    <a:pt x="80" y="18"/>
                  </a:lnTo>
                  <a:lnTo>
                    <a:pt x="62" y="22"/>
                  </a:lnTo>
                  <a:lnTo>
                    <a:pt x="44" y="26"/>
                  </a:lnTo>
                  <a:lnTo>
                    <a:pt x="28" y="30"/>
                  </a:lnTo>
                  <a:lnTo>
                    <a:pt x="13" y="34"/>
                  </a:lnTo>
                  <a:lnTo>
                    <a:pt x="0" y="38"/>
                  </a:lnTo>
                  <a:lnTo>
                    <a:pt x="6" y="29"/>
                  </a:lnTo>
                  <a:lnTo>
                    <a:pt x="18" y="22"/>
                  </a:lnTo>
                  <a:lnTo>
                    <a:pt x="34" y="15"/>
                  </a:lnTo>
                  <a:lnTo>
                    <a:pt x="51" y="9"/>
                  </a:lnTo>
                  <a:lnTo>
                    <a:pt x="72" y="4"/>
                  </a:lnTo>
                  <a:lnTo>
                    <a:pt x="95" y="1"/>
                  </a:lnTo>
                  <a:lnTo>
                    <a:pt x="119" y="0"/>
                  </a:lnTo>
                  <a:lnTo>
                    <a:pt x="145" y="0"/>
                  </a:lnTo>
                  <a:lnTo>
                    <a:pt x="170" y="1"/>
                  </a:lnTo>
                  <a:lnTo>
                    <a:pt x="194" y="4"/>
                  </a:lnTo>
                  <a:lnTo>
                    <a:pt x="218" y="10"/>
                  </a:lnTo>
                  <a:lnTo>
                    <a:pt x="242" y="17"/>
                  </a:lnTo>
                  <a:lnTo>
                    <a:pt x="263" y="26"/>
                  </a:lnTo>
                  <a:lnTo>
                    <a:pt x="282" y="38"/>
                  </a:lnTo>
                  <a:lnTo>
                    <a:pt x="298" y="52"/>
                  </a:lnTo>
                  <a:lnTo>
                    <a:pt x="310" y="68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" name="Freeform 222"/>
            <p:cNvSpPr/>
            <p:nvPr/>
          </p:nvSpPr>
          <p:spPr bwMode="auto">
            <a:xfrm>
              <a:off x="1862" y="1150"/>
              <a:ext cx="19" cy="34"/>
            </a:xfrm>
            <a:custGeom>
              <a:avLst/>
              <a:gdLst>
                <a:gd name="T0" fmla="*/ 2 w 38"/>
                <a:gd name="T1" fmla="*/ 0 h 68"/>
                <a:gd name="T2" fmla="*/ 1 w 38"/>
                <a:gd name="T3" fmla="*/ 1 h 68"/>
                <a:gd name="T4" fmla="*/ 1 w 38"/>
                <a:gd name="T5" fmla="*/ 1 h 68"/>
                <a:gd name="T6" fmla="*/ 1 w 38"/>
                <a:gd name="T7" fmla="*/ 1 h 68"/>
                <a:gd name="T8" fmla="*/ 1 w 38"/>
                <a:gd name="T9" fmla="*/ 2 h 68"/>
                <a:gd name="T10" fmla="*/ 1 w 38"/>
                <a:gd name="T11" fmla="*/ 2 h 68"/>
                <a:gd name="T12" fmla="*/ 1 w 38"/>
                <a:gd name="T13" fmla="*/ 2 h 68"/>
                <a:gd name="T14" fmla="*/ 0 w 38"/>
                <a:gd name="T15" fmla="*/ 3 h 68"/>
                <a:gd name="T16" fmla="*/ 1 w 38"/>
                <a:gd name="T17" fmla="*/ 3 h 68"/>
                <a:gd name="T18" fmla="*/ 1 w 38"/>
                <a:gd name="T19" fmla="*/ 3 h 68"/>
                <a:gd name="T20" fmla="*/ 1 w 38"/>
                <a:gd name="T21" fmla="*/ 2 h 68"/>
                <a:gd name="T22" fmla="*/ 1 w 38"/>
                <a:gd name="T23" fmla="*/ 2 h 68"/>
                <a:gd name="T24" fmla="*/ 1 w 38"/>
                <a:gd name="T25" fmla="*/ 2 h 68"/>
                <a:gd name="T26" fmla="*/ 1 w 38"/>
                <a:gd name="T27" fmla="*/ 1 h 68"/>
                <a:gd name="T28" fmla="*/ 1 w 38"/>
                <a:gd name="T29" fmla="*/ 1 h 68"/>
                <a:gd name="T30" fmla="*/ 1 w 38"/>
                <a:gd name="T31" fmla="*/ 1 h 68"/>
                <a:gd name="T32" fmla="*/ 2 w 38"/>
                <a:gd name="T33" fmla="*/ 0 h 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8" h="68">
                  <a:moveTo>
                    <a:pt x="38" y="0"/>
                  </a:moveTo>
                  <a:lnTo>
                    <a:pt x="30" y="7"/>
                  </a:lnTo>
                  <a:lnTo>
                    <a:pt x="23" y="16"/>
                  </a:lnTo>
                  <a:lnTo>
                    <a:pt x="16" y="27"/>
                  </a:lnTo>
                  <a:lnTo>
                    <a:pt x="9" y="38"/>
                  </a:lnTo>
                  <a:lnTo>
                    <a:pt x="5" y="48"/>
                  </a:lnTo>
                  <a:lnTo>
                    <a:pt x="1" y="58"/>
                  </a:lnTo>
                  <a:lnTo>
                    <a:pt x="0" y="65"/>
                  </a:lnTo>
                  <a:lnTo>
                    <a:pt x="1" y="68"/>
                  </a:lnTo>
                  <a:lnTo>
                    <a:pt x="5" y="67"/>
                  </a:lnTo>
                  <a:lnTo>
                    <a:pt x="8" y="62"/>
                  </a:lnTo>
                  <a:lnTo>
                    <a:pt x="12" y="54"/>
                  </a:lnTo>
                  <a:lnTo>
                    <a:pt x="16" y="44"/>
                  </a:lnTo>
                  <a:lnTo>
                    <a:pt x="21" y="32"/>
                  </a:lnTo>
                  <a:lnTo>
                    <a:pt x="27" y="21"/>
                  </a:lnTo>
                  <a:lnTo>
                    <a:pt x="32" y="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" name="Freeform 223"/>
            <p:cNvSpPr/>
            <p:nvPr/>
          </p:nvSpPr>
          <p:spPr bwMode="auto">
            <a:xfrm>
              <a:off x="1872" y="1146"/>
              <a:ext cx="22" cy="38"/>
            </a:xfrm>
            <a:custGeom>
              <a:avLst/>
              <a:gdLst>
                <a:gd name="T0" fmla="*/ 0 w 45"/>
                <a:gd name="T1" fmla="*/ 3 h 75"/>
                <a:gd name="T2" fmla="*/ 0 w 45"/>
                <a:gd name="T3" fmla="*/ 3 h 75"/>
                <a:gd name="T4" fmla="*/ 0 w 45"/>
                <a:gd name="T5" fmla="*/ 3 h 75"/>
                <a:gd name="T6" fmla="*/ 0 w 45"/>
                <a:gd name="T7" fmla="*/ 2 h 75"/>
                <a:gd name="T8" fmla="*/ 0 w 45"/>
                <a:gd name="T9" fmla="*/ 2 h 75"/>
                <a:gd name="T10" fmla="*/ 0 w 45"/>
                <a:gd name="T11" fmla="*/ 1 h 75"/>
                <a:gd name="T12" fmla="*/ 0 w 45"/>
                <a:gd name="T13" fmla="*/ 1 h 75"/>
                <a:gd name="T14" fmla="*/ 1 w 45"/>
                <a:gd name="T15" fmla="*/ 1 h 75"/>
                <a:gd name="T16" fmla="*/ 1 w 45"/>
                <a:gd name="T17" fmla="*/ 0 h 75"/>
                <a:gd name="T18" fmla="*/ 1 w 45"/>
                <a:gd name="T19" fmla="*/ 1 h 75"/>
                <a:gd name="T20" fmla="*/ 1 w 45"/>
                <a:gd name="T21" fmla="*/ 1 h 75"/>
                <a:gd name="T22" fmla="*/ 0 w 45"/>
                <a:gd name="T23" fmla="*/ 2 h 75"/>
                <a:gd name="T24" fmla="*/ 0 w 45"/>
                <a:gd name="T25" fmla="*/ 2 h 75"/>
                <a:gd name="T26" fmla="*/ 0 w 45"/>
                <a:gd name="T27" fmla="*/ 2 h 75"/>
                <a:gd name="T28" fmla="*/ 0 w 45"/>
                <a:gd name="T29" fmla="*/ 3 h 75"/>
                <a:gd name="T30" fmla="*/ 0 w 45"/>
                <a:gd name="T31" fmla="*/ 3 h 75"/>
                <a:gd name="T32" fmla="*/ 0 w 45"/>
                <a:gd name="T33" fmla="*/ 3 h 7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" h="75">
                  <a:moveTo>
                    <a:pt x="1" y="75"/>
                  </a:moveTo>
                  <a:lnTo>
                    <a:pt x="0" y="72"/>
                  </a:lnTo>
                  <a:lnTo>
                    <a:pt x="1" y="65"/>
                  </a:lnTo>
                  <a:lnTo>
                    <a:pt x="4" y="55"/>
                  </a:lnTo>
                  <a:lnTo>
                    <a:pt x="9" y="44"/>
                  </a:lnTo>
                  <a:lnTo>
                    <a:pt x="16" y="31"/>
                  </a:lnTo>
                  <a:lnTo>
                    <a:pt x="24" y="20"/>
                  </a:lnTo>
                  <a:lnTo>
                    <a:pt x="34" y="8"/>
                  </a:lnTo>
                  <a:lnTo>
                    <a:pt x="45" y="0"/>
                  </a:lnTo>
                  <a:lnTo>
                    <a:pt x="39" y="9"/>
                  </a:lnTo>
                  <a:lnTo>
                    <a:pt x="33" y="21"/>
                  </a:lnTo>
                  <a:lnTo>
                    <a:pt x="26" y="34"/>
                  </a:lnTo>
                  <a:lnTo>
                    <a:pt x="21" y="46"/>
                  </a:lnTo>
                  <a:lnTo>
                    <a:pt x="14" y="58"/>
                  </a:lnTo>
                  <a:lnTo>
                    <a:pt x="9" y="67"/>
                  </a:lnTo>
                  <a:lnTo>
                    <a:pt x="4" y="74"/>
                  </a:lnTo>
                  <a:lnTo>
                    <a:pt x="1" y="75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Freeform 224"/>
            <p:cNvSpPr/>
            <p:nvPr/>
          </p:nvSpPr>
          <p:spPr bwMode="auto">
            <a:xfrm>
              <a:off x="1895" y="1143"/>
              <a:ext cx="31" cy="49"/>
            </a:xfrm>
            <a:custGeom>
              <a:avLst/>
              <a:gdLst>
                <a:gd name="T0" fmla="*/ 1 w 60"/>
                <a:gd name="T1" fmla="*/ 4 h 98"/>
                <a:gd name="T2" fmla="*/ 0 w 60"/>
                <a:gd name="T3" fmla="*/ 3 h 98"/>
                <a:gd name="T4" fmla="*/ 1 w 60"/>
                <a:gd name="T5" fmla="*/ 3 h 98"/>
                <a:gd name="T6" fmla="*/ 1 w 60"/>
                <a:gd name="T7" fmla="*/ 3 h 98"/>
                <a:gd name="T8" fmla="*/ 1 w 60"/>
                <a:gd name="T9" fmla="*/ 2 h 98"/>
                <a:gd name="T10" fmla="*/ 1 w 60"/>
                <a:gd name="T11" fmla="*/ 2 h 98"/>
                <a:gd name="T12" fmla="*/ 2 w 60"/>
                <a:gd name="T13" fmla="*/ 1 h 98"/>
                <a:gd name="T14" fmla="*/ 2 w 60"/>
                <a:gd name="T15" fmla="*/ 1 h 98"/>
                <a:gd name="T16" fmla="*/ 2 w 60"/>
                <a:gd name="T17" fmla="*/ 0 h 98"/>
                <a:gd name="T18" fmla="*/ 2 w 60"/>
                <a:gd name="T19" fmla="*/ 1 h 98"/>
                <a:gd name="T20" fmla="*/ 2 w 60"/>
                <a:gd name="T21" fmla="*/ 1 h 98"/>
                <a:gd name="T22" fmla="*/ 2 w 60"/>
                <a:gd name="T23" fmla="*/ 2 h 98"/>
                <a:gd name="T24" fmla="*/ 1 w 60"/>
                <a:gd name="T25" fmla="*/ 2 h 98"/>
                <a:gd name="T26" fmla="*/ 1 w 60"/>
                <a:gd name="T27" fmla="*/ 3 h 98"/>
                <a:gd name="T28" fmla="*/ 1 w 60"/>
                <a:gd name="T29" fmla="*/ 3 h 98"/>
                <a:gd name="T30" fmla="*/ 1 w 60"/>
                <a:gd name="T31" fmla="*/ 3 h 98"/>
                <a:gd name="T32" fmla="*/ 1 w 60"/>
                <a:gd name="T33" fmla="*/ 4 h 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0" h="98">
                  <a:moveTo>
                    <a:pt x="1" y="98"/>
                  </a:moveTo>
                  <a:lnTo>
                    <a:pt x="0" y="92"/>
                  </a:lnTo>
                  <a:lnTo>
                    <a:pt x="2" y="82"/>
                  </a:lnTo>
                  <a:lnTo>
                    <a:pt x="8" y="68"/>
                  </a:lnTo>
                  <a:lnTo>
                    <a:pt x="15" y="52"/>
                  </a:lnTo>
                  <a:lnTo>
                    <a:pt x="25" y="36"/>
                  </a:lnTo>
                  <a:lnTo>
                    <a:pt x="37" y="21"/>
                  </a:lnTo>
                  <a:lnTo>
                    <a:pt x="48" y="8"/>
                  </a:lnTo>
                  <a:lnTo>
                    <a:pt x="60" y="0"/>
                  </a:lnTo>
                  <a:lnTo>
                    <a:pt x="55" y="8"/>
                  </a:lnTo>
                  <a:lnTo>
                    <a:pt x="48" y="21"/>
                  </a:lnTo>
                  <a:lnTo>
                    <a:pt x="40" y="37"/>
                  </a:lnTo>
                  <a:lnTo>
                    <a:pt x="31" y="56"/>
                  </a:lnTo>
                  <a:lnTo>
                    <a:pt x="22" y="72"/>
                  </a:lnTo>
                  <a:lnTo>
                    <a:pt x="14" y="87"/>
                  </a:lnTo>
                  <a:lnTo>
                    <a:pt x="6" y="96"/>
                  </a:lnTo>
                  <a:lnTo>
                    <a:pt x="1" y="98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Freeform 225"/>
            <p:cNvSpPr/>
            <p:nvPr/>
          </p:nvSpPr>
          <p:spPr bwMode="auto">
            <a:xfrm>
              <a:off x="1921" y="1146"/>
              <a:ext cx="33" cy="52"/>
            </a:xfrm>
            <a:custGeom>
              <a:avLst/>
              <a:gdLst>
                <a:gd name="T0" fmla="*/ 1 w 65"/>
                <a:gd name="T1" fmla="*/ 3 h 105"/>
                <a:gd name="T2" fmla="*/ 0 w 65"/>
                <a:gd name="T3" fmla="*/ 3 h 105"/>
                <a:gd name="T4" fmla="*/ 1 w 65"/>
                <a:gd name="T5" fmla="*/ 2 h 105"/>
                <a:gd name="T6" fmla="*/ 1 w 65"/>
                <a:gd name="T7" fmla="*/ 2 h 105"/>
                <a:gd name="T8" fmla="*/ 1 w 65"/>
                <a:gd name="T9" fmla="*/ 1 h 105"/>
                <a:gd name="T10" fmla="*/ 1 w 65"/>
                <a:gd name="T11" fmla="*/ 1 h 105"/>
                <a:gd name="T12" fmla="*/ 2 w 65"/>
                <a:gd name="T13" fmla="*/ 0 h 105"/>
                <a:gd name="T14" fmla="*/ 2 w 65"/>
                <a:gd name="T15" fmla="*/ 0 h 105"/>
                <a:gd name="T16" fmla="*/ 3 w 65"/>
                <a:gd name="T17" fmla="*/ 0 h 105"/>
                <a:gd name="T18" fmla="*/ 2 w 65"/>
                <a:gd name="T19" fmla="*/ 0 h 105"/>
                <a:gd name="T20" fmla="*/ 2 w 65"/>
                <a:gd name="T21" fmla="*/ 0 h 105"/>
                <a:gd name="T22" fmla="*/ 2 w 65"/>
                <a:gd name="T23" fmla="*/ 1 h 105"/>
                <a:gd name="T24" fmla="*/ 2 w 65"/>
                <a:gd name="T25" fmla="*/ 1 h 105"/>
                <a:gd name="T26" fmla="*/ 1 w 65"/>
                <a:gd name="T27" fmla="*/ 2 h 105"/>
                <a:gd name="T28" fmla="*/ 1 w 65"/>
                <a:gd name="T29" fmla="*/ 2 h 105"/>
                <a:gd name="T30" fmla="*/ 1 w 65"/>
                <a:gd name="T31" fmla="*/ 3 h 105"/>
                <a:gd name="T32" fmla="*/ 1 w 65"/>
                <a:gd name="T33" fmla="*/ 3 h 10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5" h="105">
                  <a:moveTo>
                    <a:pt x="1" y="105"/>
                  </a:moveTo>
                  <a:lnTo>
                    <a:pt x="0" y="99"/>
                  </a:lnTo>
                  <a:lnTo>
                    <a:pt x="3" y="88"/>
                  </a:lnTo>
                  <a:lnTo>
                    <a:pt x="9" y="71"/>
                  </a:lnTo>
                  <a:lnTo>
                    <a:pt x="19" y="54"/>
                  </a:lnTo>
                  <a:lnTo>
                    <a:pt x="30" y="36"/>
                  </a:lnTo>
                  <a:lnTo>
                    <a:pt x="42" y="20"/>
                  </a:lnTo>
                  <a:lnTo>
                    <a:pt x="54" y="7"/>
                  </a:lnTo>
                  <a:lnTo>
                    <a:pt x="65" y="0"/>
                  </a:lnTo>
                  <a:lnTo>
                    <a:pt x="61" y="8"/>
                  </a:lnTo>
                  <a:lnTo>
                    <a:pt x="54" y="22"/>
                  </a:lnTo>
                  <a:lnTo>
                    <a:pt x="45" y="39"/>
                  </a:lnTo>
                  <a:lnTo>
                    <a:pt x="33" y="58"/>
                  </a:lnTo>
                  <a:lnTo>
                    <a:pt x="23" y="76"/>
                  </a:lnTo>
                  <a:lnTo>
                    <a:pt x="14" y="91"/>
                  </a:lnTo>
                  <a:lnTo>
                    <a:pt x="5" y="101"/>
                  </a:lnTo>
                  <a:lnTo>
                    <a:pt x="1" y="105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Freeform 226"/>
            <p:cNvSpPr/>
            <p:nvPr/>
          </p:nvSpPr>
          <p:spPr bwMode="auto">
            <a:xfrm>
              <a:off x="1938" y="1150"/>
              <a:ext cx="35" cy="43"/>
            </a:xfrm>
            <a:custGeom>
              <a:avLst/>
              <a:gdLst>
                <a:gd name="T0" fmla="*/ 0 w 71"/>
                <a:gd name="T1" fmla="*/ 2 h 87"/>
                <a:gd name="T2" fmla="*/ 0 w 71"/>
                <a:gd name="T3" fmla="*/ 2 h 87"/>
                <a:gd name="T4" fmla="*/ 0 w 71"/>
                <a:gd name="T5" fmla="*/ 2 h 87"/>
                <a:gd name="T6" fmla="*/ 0 w 71"/>
                <a:gd name="T7" fmla="*/ 1 h 87"/>
                <a:gd name="T8" fmla="*/ 0 w 71"/>
                <a:gd name="T9" fmla="*/ 1 h 87"/>
                <a:gd name="T10" fmla="*/ 1 w 71"/>
                <a:gd name="T11" fmla="*/ 0 h 87"/>
                <a:gd name="T12" fmla="*/ 1 w 71"/>
                <a:gd name="T13" fmla="*/ 0 h 87"/>
                <a:gd name="T14" fmla="*/ 1 w 71"/>
                <a:gd name="T15" fmla="*/ 0 h 87"/>
                <a:gd name="T16" fmla="*/ 2 w 71"/>
                <a:gd name="T17" fmla="*/ 0 h 87"/>
                <a:gd name="T18" fmla="*/ 2 w 71"/>
                <a:gd name="T19" fmla="*/ 0 h 87"/>
                <a:gd name="T20" fmla="*/ 1 w 71"/>
                <a:gd name="T21" fmla="*/ 0 h 87"/>
                <a:gd name="T22" fmla="*/ 1 w 71"/>
                <a:gd name="T23" fmla="*/ 1 h 87"/>
                <a:gd name="T24" fmla="*/ 1 w 71"/>
                <a:gd name="T25" fmla="*/ 1 h 87"/>
                <a:gd name="T26" fmla="*/ 0 w 71"/>
                <a:gd name="T27" fmla="*/ 2 h 87"/>
                <a:gd name="T28" fmla="*/ 0 w 71"/>
                <a:gd name="T29" fmla="*/ 2 h 87"/>
                <a:gd name="T30" fmla="*/ 0 w 71"/>
                <a:gd name="T31" fmla="*/ 2 h 87"/>
                <a:gd name="T32" fmla="*/ 0 w 71"/>
                <a:gd name="T33" fmla="*/ 2 h 8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1" h="87">
                  <a:moveTo>
                    <a:pt x="0" y="87"/>
                  </a:moveTo>
                  <a:lnTo>
                    <a:pt x="0" y="82"/>
                  </a:lnTo>
                  <a:lnTo>
                    <a:pt x="5" y="72"/>
                  </a:lnTo>
                  <a:lnTo>
                    <a:pt x="14" y="58"/>
                  </a:lnTo>
                  <a:lnTo>
                    <a:pt x="25" y="43"/>
                  </a:lnTo>
                  <a:lnTo>
                    <a:pt x="37" y="28"/>
                  </a:lnTo>
                  <a:lnTo>
                    <a:pt x="50" y="14"/>
                  </a:lnTo>
                  <a:lnTo>
                    <a:pt x="62" y="5"/>
                  </a:lnTo>
                  <a:lnTo>
                    <a:pt x="71" y="0"/>
                  </a:lnTo>
                  <a:lnTo>
                    <a:pt x="66" y="8"/>
                  </a:lnTo>
                  <a:lnTo>
                    <a:pt x="57" y="21"/>
                  </a:lnTo>
                  <a:lnTo>
                    <a:pt x="46" y="36"/>
                  </a:lnTo>
                  <a:lnTo>
                    <a:pt x="35" y="52"/>
                  </a:lnTo>
                  <a:lnTo>
                    <a:pt x="24" y="67"/>
                  </a:lnTo>
                  <a:lnTo>
                    <a:pt x="14" y="79"/>
                  </a:lnTo>
                  <a:lnTo>
                    <a:pt x="6" y="85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6" name="Freeform 227"/>
            <p:cNvSpPr/>
            <p:nvPr/>
          </p:nvSpPr>
          <p:spPr bwMode="auto">
            <a:xfrm>
              <a:off x="1957" y="1156"/>
              <a:ext cx="30" cy="36"/>
            </a:xfrm>
            <a:custGeom>
              <a:avLst/>
              <a:gdLst>
                <a:gd name="T0" fmla="*/ 0 w 61"/>
                <a:gd name="T1" fmla="*/ 3 h 71"/>
                <a:gd name="T2" fmla="*/ 0 w 61"/>
                <a:gd name="T3" fmla="*/ 3 h 71"/>
                <a:gd name="T4" fmla="*/ 0 w 61"/>
                <a:gd name="T5" fmla="*/ 2 h 71"/>
                <a:gd name="T6" fmla="*/ 0 w 61"/>
                <a:gd name="T7" fmla="*/ 2 h 71"/>
                <a:gd name="T8" fmla="*/ 0 w 61"/>
                <a:gd name="T9" fmla="*/ 2 h 71"/>
                <a:gd name="T10" fmla="*/ 0 w 61"/>
                <a:gd name="T11" fmla="*/ 1 h 71"/>
                <a:gd name="T12" fmla="*/ 1 w 61"/>
                <a:gd name="T13" fmla="*/ 1 h 71"/>
                <a:gd name="T14" fmla="*/ 1 w 61"/>
                <a:gd name="T15" fmla="*/ 1 h 71"/>
                <a:gd name="T16" fmla="*/ 1 w 61"/>
                <a:gd name="T17" fmla="*/ 0 h 71"/>
                <a:gd name="T18" fmla="*/ 1 w 61"/>
                <a:gd name="T19" fmla="*/ 1 h 71"/>
                <a:gd name="T20" fmla="*/ 1 w 61"/>
                <a:gd name="T21" fmla="*/ 1 h 71"/>
                <a:gd name="T22" fmla="*/ 1 w 61"/>
                <a:gd name="T23" fmla="*/ 1 h 71"/>
                <a:gd name="T24" fmla="*/ 0 w 61"/>
                <a:gd name="T25" fmla="*/ 2 h 71"/>
                <a:gd name="T26" fmla="*/ 0 w 61"/>
                <a:gd name="T27" fmla="*/ 2 h 71"/>
                <a:gd name="T28" fmla="*/ 0 w 61"/>
                <a:gd name="T29" fmla="*/ 2 h 71"/>
                <a:gd name="T30" fmla="*/ 0 w 61"/>
                <a:gd name="T31" fmla="*/ 3 h 71"/>
                <a:gd name="T32" fmla="*/ 0 w 61"/>
                <a:gd name="T33" fmla="*/ 3 h 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71">
                  <a:moveTo>
                    <a:pt x="1" y="71"/>
                  </a:moveTo>
                  <a:lnTo>
                    <a:pt x="0" y="67"/>
                  </a:lnTo>
                  <a:lnTo>
                    <a:pt x="4" y="59"/>
                  </a:lnTo>
                  <a:lnTo>
                    <a:pt x="8" y="47"/>
                  </a:lnTo>
                  <a:lnTo>
                    <a:pt x="16" y="35"/>
                  </a:lnTo>
                  <a:lnTo>
                    <a:pt x="27" y="24"/>
                  </a:lnTo>
                  <a:lnTo>
                    <a:pt x="37" y="12"/>
                  </a:lnTo>
                  <a:lnTo>
                    <a:pt x="48" y="4"/>
                  </a:lnTo>
                  <a:lnTo>
                    <a:pt x="61" y="0"/>
                  </a:lnTo>
                  <a:lnTo>
                    <a:pt x="55" y="7"/>
                  </a:lnTo>
                  <a:lnTo>
                    <a:pt x="47" y="17"/>
                  </a:lnTo>
                  <a:lnTo>
                    <a:pt x="38" y="30"/>
                  </a:lnTo>
                  <a:lnTo>
                    <a:pt x="29" y="42"/>
                  </a:lnTo>
                  <a:lnTo>
                    <a:pt x="20" y="55"/>
                  </a:lnTo>
                  <a:lnTo>
                    <a:pt x="12" y="64"/>
                  </a:lnTo>
                  <a:lnTo>
                    <a:pt x="5" y="70"/>
                  </a:lnTo>
                  <a:lnTo>
                    <a:pt x="1" y="71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Freeform 228"/>
            <p:cNvSpPr/>
            <p:nvPr/>
          </p:nvSpPr>
          <p:spPr bwMode="auto">
            <a:xfrm>
              <a:off x="1976" y="1166"/>
              <a:ext cx="26" cy="24"/>
            </a:xfrm>
            <a:custGeom>
              <a:avLst/>
              <a:gdLst>
                <a:gd name="T0" fmla="*/ 0 w 53"/>
                <a:gd name="T1" fmla="*/ 1 h 51"/>
                <a:gd name="T2" fmla="*/ 0 w 53"/>
                <a:gd name="T3" fmla="*/ 1 h 51"/>
                <a:gd name="T4" fmla="*/ 0 w 53"/>
                <a:gd name="T5" fmla="*/ 1 h 51"/>
                <a:gd name="T6" fmla="*/ 0 w 53"/>
                <a:gd name="T7" fmla="*/ 0 h 51"/>
                <a:gd name="T8" fmla="*/ 0 w 53"/>
                <a:gd name="T9" fmla="*/ 0 h 51"/>
                <a:gd name="T10" fmla="*/ 0 w 53"/>
                <a:gd name="T11" fmla="*/ 0 h 51"/>
                <a:gd name="T12" fmla="*/ 1 w 53"/>
                <a:gd name="T13" fmla="*/ 0 h 51"/>
                <a:gd name="T14" fmla="*/ 1 w 53"/>
                <a:gd name="T15" fmla="*/ 0 h 51"/>
                <a:gd name="T16" fmla="*/ 1 w 53"/>
                <a:gd name="T17" fmla="*/ 0 h 51"/>
                <a:gd name="T18" fmla="*/ 1 w 53"/>
                <a:gd name="T19" fmla="*/ 0 h 51"/>
                <a:gd name="T20" fmla="*/ 1 w 53"/>
                <a:gd name="T21" fmla="*/ 0 h 51"/>
                <a:gd name="T22" fmla="*/ 1 w 53"/>
                <a:gd name="T23" fmla="*/ 0 h 51"/>
                <a:gd name="T24" fmla="*/ 0 w 53"/>
                <a:gd name="T25" fmla="*/ 0 h 51"/>
                <a:gd name="T26" fmla="*/ 0 w 53"/>
                <a:gd name="T27" fmla="*/ 1 h 51"/>
                <a:gd name="T28" fmla="*/ 0 w 53"/>
                <a:gd name="T29" fmla="*/ 1 h 51"/>
                <a:gd name="T30" fmla="*/ 0 w 53"/>
                <a:gd name="T31" fmla="*/ 1 h 51"/>
                <a:gd name="T32" fmla="*/ 0 w 53"/>
                <a:gd name="T33" fmla="*/ 1 h 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3" h="51">
                  <a:moveTo>
                    <a:pt x="0" y="51"/>
                  </a:moveTo>
                  <a:lnTo>
                    <a:pt x="0" y="48"/>
                  </a:lnTo>
                  <a:lnTo>
                    <a:pt x="4" y="41"/>
                  </a:lnTo>
                  <a:lnTo>
                    <a:pt x="10" y="31"/>
                  </a:lnTo>
                  <a:lnTo>
                    <a:pt x="20" y="22"/>
                  </a:lnTo>
                  <a:lnTo>
                    <a:pt x="29" y="14"/>
                  </a:lnTo>
                  <a:lnTo>
                    <a:pt x="38" y="6"/>
                  </a:lnTo>
                  <a:lnTo>
                    <a:pt x="47" y="1"/>
                  </a:lnTo>
                  <a:lnTo>
                    <a:pt x="53" y="0"/>
                  </a:lnTo>
                  <a:lnTo>
                    <a:pt x="47" y="6"/>
                  </a:lnTo>
                  <a:lnTo>
                    <a:pt x="40" y="13"/>
                  </a:lnTo>
                  <a:lnTo>
                    <a:pt x="33" y="21"/>
                  </a:lnTo>
                  <a:lnTo>
                    <a:pt x="25" y="30"/>
                  </a:lnTo>
                  <a:lnTo>
                    <a:pt x="19" y="38"/>
                  </a:lnTo>
                  <a:lnTo>
                    <a:pt x="10" y="45"/>
                  </a:lnTo>
                  <a:lnTo>
                    <a:pt x="5" y="5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Freeform 229"/>
            <p:cNvSpPr/>
            <p:nvPr/>
          </p:nvSpPr>
          <p:spPr bwMode="auto">
            <a:xfrm>
              <a:off x="1993" y="1171"/>
              <a:ext cx="18" cy="18"/>
            </a:xfrm>
            <a:custGeom>
              <a:avLst/>
              <a:gdLst>
                <a:gd name="T0" fmla="*/ 0 w 34"/>
                <a:gd name="T1" fmla="*/ 2 h 34"/>
                <a:gd name="T2" fmla="*/ 0 w 34"/>
                <a:gd name="T3" fmla="*/ 1 h 34"/>
                <a:gd name="T4" fmla="*/ 1 w 34"/>
                <a:gd name="T5" fmla="*/ 1 h 34"/>
                <a:gd name="T6" fmla="*/ 1 w 34"/>
                <a:gd name="T7" fmla="*/ 1 h 34"/>
                <a:gd name="T8" fmla="*/ 1 w 34"/>
                <a:gd name="T9" fmla="*/ 1 h 34"/>
                <a:gd name="T10" fmla="*/ 1 w 34"/>
                <a:gd name="T11" fmla="*/ 1 h 34"/>
                <a:gd name="T12" fmla="*/ 1 w 34"/>
                <a:gd name="T13" fmla="*/ 1 h 34"/>
                <a:gd name="T14" fmla="*/ 1 w 34"/>
                <a:gd name="T15" fmla="*/ 0 h 34"/>
                <a:gd name="T16" fmla="*/ 2 w 34"/>
                <a:gd name="T17" fmla="*/ 1 h 34"/>
                <a:gd name="T18" fmla="*/ 1 w 34"/>
                <a:gd name="T19" fmla="*/ 1 h 34"/>
                <a:gd name="T20" fmla="*/ 1 w 34"/>
                <a:gd name="T21" fmla="*/ 1 h 34"/>
                <a:gd name="T22" fmla="*/ 1 w 34"/>
                <a:gd name="T23" fmla="*/ 1 h 34"/>
                <a:gd name="T24" fmla="*/ 1 w 34"/>
                <a:gd name="T25" fmla="*/ 1 h 34"/>
                <a:gd name="T26" fmla="*/ 1 w 34"/>
                <a:gd name="T27" fmla="*/ 1 h 34"/>
                <a:gd name="T28" fmla="*/ 1 w 34"/>
                <a:gd name="T29" fmla="*/ 2 h 34"/>
                <a:gd name="T30" fmla="*/ 1 w 34"/>
                <a:gd name="T31" fmla="*/ 2 h 34"/>
                <a:gd name="T32" fmla="*/ 0 w 34"/>
                <a:gd name="T33" fmla="*/ 2 h 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4" h="34">
                  <a:moveTo>
                    <a:pt x="0" y="32"/>
                  </a:moveTo>
                  <a:lnTo>
                    <a:pt x="0" y="29"/>
                  </a:lnTo>
                  <a:lnTo>
                    <a:pt x="1" y="24"/>
                  </a:lnTo>
                  <a:lnTo>
                    <a:pt x="6" y="18"/>
                  </a:lnTo>
                  <a:lnTo>
                    <a:pt x="10" y="11"/>
                  </a:lnTo>
                  <a:lnTo>
                    <a:pt x="16" y="6"/>
                  </a:lnTo>
                  <a:lnTo>
                    <a:pt x="23" y="2"/>
                  </a:lnTo>
                  <a:lnTo>
                    <a:pt x="29" y="0"/>
                  </a:lnTo>
                  <a:lnTo>
                    <a:pt x="34" y="1"/>
                  </a:lnTo>
                  <a:lnTo>
                    <a:pt x="27" y="3"/>
                  </a:lnTo>
                  <a:lnTo>
                    <a:pt x="22" y="8"/>
                  </a:lnTo>
                  <a:lnTo>
                    <a:pt x="17" y="15"/>
                  </a:lnTo>
                  <a:lnTo>
                    <a:pt x="12" y="22"/>
                  </a:lnTo>
                  <a:lnTo>
                    <a:pt x="8" y="29"/>
                  </a:lnTo>
                  <a:lnTo>
                    <a:pt x="6" y="33"/>
                  </a:lnTo>
                  <a:lnTo>
                    <a:pt x="2" y="34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Freeform 230"/>
            <p:cNvSpPr/>
            <p:nvPr/>
          </p:nvSpPr>
          <p:spPr bwMode="auto">
            <a:xfrm>
              <a:off x="1848" y="1156"/>
              <a:ext cx="20" cy="22"/>
            </a:xfrm>
            <a:custGeom>
              <a:avLst/>
              <a:gdLst>
                <a:gd name="T0" fmla="*/ 2 w 40"/>
                <a:gd name="T1" fmla="*/ 0 h 44"/>
                <a:gd name="T2" fmla="*/ 2 w 40"/>
                <a:gd name="T3" fmla="*/ 1 h 44"/>
                <a:gd name="T4" fmla="*/ 2 w 40"/>
                <a:gd name="T5" fmla="*/ 1 h 44"/>
                <a:gd name="T6" fmla="*/ 1 w 40"/>
                <a:gd name="T7" fmla="*/ 1 h 44"/>
                <a:gd name="T8" fmla="*/ 1 w 40"/>
                <a:gd name="T9" fmla="*/ 1 h 44"/>
                <a:gd name="T10" fmla="*/ 1 w 40"/>
                <a:gd name="T11" fmla="*/ 2 h 44"/>
                <a:gd name="T12" fmla="*/ 1 w 40"/>
                <a:gd name="T13" fmla="*/ 2 h 44"/>
                <a:gd name="T14" fmla="*/ 1 w 40"/>
                <a:gd name="T15" fmla="*/ 2 h 44"/>
                <a:gd name="T16" fmla="*/ 1 w 40"/>
                <a:gd name="T17" fmla="*/ 2 h 44"/>
                <a:gd name="T18" fmla="*/ 0 w 40"/>
                <a:gd name="T19" fmla="*/ 2 h 44"/>
                <a:gd name="T20" fmla="*/ 1 w 40"/>
                <a:gd name="T21" fmla="*/ 1 h 44"/>
                <a:gd name="T22" fmla="*/ 1 w 40"/>
                <a:gd name="T23" fmla="*/ 1 h 44"/>
                <a:gd name="T24" fmla="*/ 1 w 40"/>
                <a:gd name="T25" fmla="*/ 1 h 44"/>
                <a:gd name="T26" fmla="*/ 1 w 40"/>
                <a:gd name="T27" fmla="*/ 1 h 44"/>
                <a:gd name="T28" fmla="*/ 1 w 40"/>
                <a:gd name="T29" fmla="*/ 1 h 44"/>
                <a:gd name="T30" fmla="*/ 2 w 40"/>
                <a:gd name="T31" fmla="*/ 1 h 44"/>
                <a:gd name="T32" fmla="*/ 2 w 40"/>
                <a:gd name="T33" fmla="*/ 0 h 4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44">
                  <a:moveTo>
                    <a:pt x="40" y="0"/>
                  </a:moveTo>
                  <a:lnTo>
                    <a:pt x="38" y="3"/>
                  </a:lnTo>
                  <a:lnTo>
                    <a:pt x="33" y="10"/>
                  </a:lnTo>
                  <a:lnTo>
                    <a:pt x="28" y="18"/>
                  </a:lnTo>
                  <a:lnTo>
                    <a:pt x="23" y="26"/>
                  </a:lnTo>
                  <a:lnTo>
                    <a:pt x="17" y="34"/>
                  </a:lnTo>
                  <a:lnTo>
                    <a:pt x="11" y="40"/>
                  </a:lnTo>
                  <a:lnTo>
                    <a:pt x="5" y="44"/>
                  </a:lnTo>
                  <a:lnTo>
                    <a:pt x="1" y="42"/>
                  </a:lnTo>
                  <a:lnTo>
                    <a:pt x="0" y="38"/>
                  </a:lnTo>
                  <a:lnTo>
                    <a:pt x="2" y="32"/>
                  </a:lnTo>
                  <a:lnTo>
                    <a:pt x="7" y="26"/>
                  </a:lnTo>
                  <a:lnTo>
                    <a:pt x="13" y="19"/>
                  </a:lnTo>
                  <a:lnTo>
                    <a:pt x="22" y="14"/>
                  </a:lnTo>
                  <a:lnTo>
                    <a:pt x="30" y="8"/>
                  </a:lnTo>
                  <a:lnTo>
                    <a:pt x="35" y="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" name="Freeform 231"/>
            <p:cNvSpPr/>
            <p:nvPr/>
          </p:nvSpPr>
          <p:spPr bwMode="auto">
            <a:xfrm>
              <a:off x="1845" y="1144"/>
              <a:ext cx="24" cy="11"/>
            </a:xfrm>
            <a:custGeom>
              <a:avLst/>
              <a:gdLst>
                <a:gd name="T0" fmla="*/ 2 w 47"/>
                <a:gd name="T1" fmla="*/ 1 h 21"/>
                <a:gd name="T2" fmla="*/ 2 w 47"/>
                <a:gd name="T3" fmla="*/ 1 h 21"/>
                <a:gd name="T4" fmla="*/ 2 w 47"/>
                <a:gd name="T5" fmla="*/ 1 h 21"/>
                <a:gd name="T6" fmla="*/ 1 w 47"/>
                <a:gd name="T7" fmla="*/ 1 h 21"/>
                <a:gd name="T8" fmla="*/ 1 w 47"/>
                <a:gd name="T9" fmla="*/ 1 h 21"/>
                <a:gd name="T10" fmla="*/ 1 w 47"/>
                <a:gd name="T11" fmla="*/ 1 h 21"/>
                <a:gd name="T12" fmla="*/ 1 w 47"/>
                <a:gd name="T13" fmla="*/ 1 h 21"/>
                <a:gd name="T14" fmla="*/ 1 w 47"/>
                <a:gd name="T15" fmla="*/ 0 h 21"/>
                <a:gd name="T16" fmla="*/ 0 w 47"/>
                <a:gd name="T17" fmla="*/ 1 h 21"/>
                <a:gd name="T18" fmla="*/ 0 w 47"/>
                <a:gd name="T19" fmla="*/ 1 h 21"/>
                <a:gd name="T20" fmla="*/ 1 w 47"/>
                <a:gd name="T21" fmla="*/ 1 h 21"/>
                <a:gd name="T22" fmla="*/ 1 w 47"/>
                <a:gd name="T23" fmla="*/ 1 h 21"/>
                <a:gd name="T24" fmla="*/ 1 w 47"/>
                <a:gd name="T25" fmla="*/ 1 h 21"/>
                <a:gd name="T26" fmla="*/ 1 w 47"/>
                <a:gd name="T27" fmla="*/ 1 h 21"/>
                <a:gd name="T28" fmla="*/ 2 w 47"/>
                <a:gd name="T29" fmla="*/ 1 h 21"/>
                <a:gd name="T30" fmla="*/ 2 w 47"/>
                <a:gd name="T31" fmla="*/ 1 h 21"/>
                <a:gd name="T32" fmla="*/ 2 w 47"/>
                <a:gd name="T33" fmla="*/ 1 h 2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7" h="21">
                  <a:moveTo>
                    <a:pt x="47" y="21"/>
                  </a:moveTo>
                  <a:lnTo>
                    <a:pt x="44" y="20"/>
                  </a:lnTo>
                  <a:lnTo>
                    <a:pt x="39" y="17"/>
                  </a:lnTo>
                  <a:lnTo>
                    <a:pt x="32" y="12"/>
                  </a:lnTo>
                  <a:lnTo>
                    <a:pt x="24" y="8"/>
                  </a:lnTo>
                  <a:lnTo>
                    <a:pt x="17" y="4"/>
                  </a:lnTo>
                  <a:lnTo>
                    <a:pt x="9" y="1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9"/>
                  </a:lnTo>
                  <a:lnTo>
                    <a:pt x="9" y="12"/>
                  </a:lnTo>
                  <a:lnTo>
                    <a:pt x="17" y="15"/>
                  </a:lnTo>
                  <a:lnTo>
                    <a:pt x="26" y="17"/>
                  </a:lnTo>
                  <a:lnTo>
                    <a:pt x="34" y="19"/>
                  </a:lnTo>
                  <a:lnTo>
                    <a:pt x="41" y="20"/>
                  </a:lnTo>
                  <a:lnTo>
                    <a:pt x="47" y="21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" name="Freeform 232"/>
            <p:cNvSpPr/>
            <p:nvPr/>
          </p:nvSpPr>
          <p:spPr bwMode="auto">
            <a:xfrm>
              <a:off x="1838" y="1157"/>
              <a:ext cx="26" cy="6"/>
            </a:xfrm>
            <a:custGeom>
              <a:avLst/>
              <a:gdLst>
                <a:gd name="T0" fmla="*/ 1 w 53"/>
                <a:gd name="T1" fmla="*/ 0 h 13"/>
                <a:gd name="T2" fmla="*/ 1 w 53"/>
                <a:gd name="T3" fmla="*/ 0 h 13"/>
                <a:gd name="T4" fmla="*/ 1 w 53"/>
                <a:gd name="T5" fmla="*/ 0 h 13"/>
                <a:gd name="T6" fmla="*/ 1 w 53"/>
                <a:gd name="T7" fmla="*/ 0 h 13"/>
                <a:gd name="T8" fmla="*/ 0 w 53"/>
                <a:gd name="T9" fmla="*/ 0 h 13"/>
                <a:gd name="T10" fmla="*/ 0 w 53"/>
                <a:gd name="T11" fmla="*/ 0 h 13"/>
                <a:gd name="T12" fmla="*/ 0 w 53"/>
                <a:gd name="T13" fmla="*/ 0 h 13"/>
                <a:gd name="T14" fmla="*/ 0 w 53"/>
                <a:gd name="T15" fmla="*/ 0 h 13"/>
                <a:gd name="T16" fmla="*/ 0 w 53"/>
                <a:gd name="T17" fmla="*/ 0 h 13"/>
                <a:gd name="T18" fmla="*/ 0 w 53"/>
                <a:gd name="T19" fmla="*/ 0 h 13"/>
                <a:gd name="T20" fmla="*/ 0 w 53"/>
                <a:gd name="T21" fmla="*/ 0 h 13"/>
                <a:gd name="T22" fmla="*/ 0 w 53"/>
                <a:gd name="T23" fmla="*/ 0 h 13"/>
                <a:gd name="T24" fmla="*/ 0 w 53"/>
                <a:gd name="T25" fmla="*/ 0 h 13"/>
                <a:gd name="T26" fmla="*/ 0 w 53"/>
                <a:gd name="T27" fmla="*/ 0 h 13"/>
                <a:gd name="T28" fmla="*/ 1 w 53"/>
                <a:gd name="T29" fmla="*/ 0 h 13"/>
                <a:gd name="T30" fmla="*/ 1 w 53"/>
                <a:gd name="T31" fmla="*/ 0 h 13"/>
                <a:gd name="T32" fmla="*/ 1 w 53"/>
                <a:gd name="T33" fmla="*/ 0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3" h="13">
                  <a:moveTo>
                    <a:pt x="53" y="0"/>
                  </a:moveTo>
                  <a:lnTo>
                    <a:pt x="49" y="0"/>
                  </a:lnTo>
                  <a:lnTo>
                    <a:pt x="43" y="0"/>
                  </a:lnTo>
                  <a:lnTo>
                    <a:pt x="33" y="0"/>
                  </a:lnTo>
                  <a:lnTo>
                    <a:pt x="24" y="0"/>
                  </a:lnTo>
                  <a:lnTo>
                    <a:pt x="15" y="1"/>
                  </a:lnTo>
                  <a:lnTo>
                    <a:pt x="7" y="2"/>
                  </a:lnTo>
                  <a:lnTo>
                    <a:pt x="2" y="5"/>
                  </a:lnTo>
                  <a:lnTo>
                    <a:pt x="0" y="8"/>
                  </a:lnTo>
                  <a:lnTo>
                    <a:pt x="2" y="12"/>
                  </a:lnTo>
                  <a:lnTo>
                    <a:pt x="7" y="13"/>
                  </a:lnTo>
                  <a:lnTo>
                    <a:pt x="14" y="12"/>
                  </a:lnTo>
                  <a:lnTo>
                    <a:pt x="23" y="10"/>
                  </a:lnTo>
                  <a:lnTo>
                    <a:pt x="31" y="7"/>
                  </a:lnTo>
                  <a:lnTo>
                    <a:pt x="40" y="5"/>
                  </a:lnTo>
                  <a:lnTo>
                    <a:pt x="47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" name="Freeform 233"/>
            <p:cNvSpPr/>
            <p:nvPr/>
          </p:nvSpPr>
          <p:spPr bwMode="auto">
            <a:xfrm>
              <a:off x="1853" y="1131"/>
              <a:ext cx="24" cy="20"/>
            </a:xfrm>
            <a:custGeom>
              <a:avLst/>
              <a:gdLst>
                <a:gd name="T0" fmla="*/ 2 w 48"/>
                <a:gd name="T1" fmla="*/ 1 h 41"/>
                <a:gd name="T2" fmla="*/ 2 w 48"/>
                <a:gd name="T3" fmla="*/ 1 h 41"/>
                <a:gd name="T4" fmla="*/ 2 w 48"/>
                <a:gd name="T5" fmla="*/ 0 h 41"/>
                <a:gd name="T6" fmla="*/ 1 w 48"/>
                <a:gd name="T7" fmla="*/ 0 h 41"/>
                <a:gd name="T8" fmla="*/ 1 w 48"/>
                <a:gd name="T9" fmla="*/ 0 h 41"/>
                <a:gd name="T10" fmla="*/ 1 w 48"/>
                <a:gd name="T11" fmla="*/ 0 h 41"/>
                <a:gd name="T12" fmla="*/ 1 w 48"/>
                <a:gd name="T13" fmla="*/ 0 h 41"/>
                <a:gd name="T14" fmla="*/ 0 w 48"/>
                <a:gd name="T15" fmla="*/ 0 h 41"/>
                <a:gd name="T16" fmla="*/ 1 w 48"/>
                <a:gd name="T17" fmla="*/ 0 h 41"/>
                <a:gd name="T18" fmla="*/ 1 w 48"/>
                <a:gd name="T19" fmla="*/ 0 h 41"/>
                <a:gd name="T20" fmla="*/ 1 w 48"/>
                <a:gd name="T21" fmla="*/ 0 h 41"/>
                <a:gd name="T22" fmla="*/ 1 w 48"/>
                <a:gd name="T23" fmla="*/ 0 h 41"/>
                <a:gd name="T24" fmla="*/ 1 w 48"/>
                <a:gd name="T25" fmla="*/ 0 h 41"/>
                <a:gd name="T26" fmla="*/ 1 w 48"/>
                <a:gd name="T27" fmla="*/ 0 h 41"/>
                <a:gd name="T28" fmla="*/ 2 w 48"/>
                <a:gd name="T29" fmla="*/ 0 h 41"/>
                <a:gd name="T30" fmla="*/ 2 w 48"/>
                <a:gd name="T31" fmla="*/ 1 h 41"/>
                <a:gd name="T32" fmla="*/ 2 w 48"/>
                <a:gd name="T33" fmla="*/ 1 h 4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8" h="41">
                  <a:moveTo>
                    <a:pt x="48" y="41"/>
                  </a:moveTo>
                  <a:lnTo>
                    <a:pt x="42" y="37"/>
                  </a:lnTo>
                  <a:lnTo>
                    <a:pt x="34" y="31"/>
                  </a:lnTo>
                  <a:lnTo>
                    <a:pt x="25" y="26"/>
                  </a:lnTo>
                  <a:lnTo>
                    <a:pt x="16" y="20"/>
                  </a:lnTo>
                  <a:lnTo>
                    <a:pt x="9" y="14"/>
                  </a:lnTo>
                  <a:lnTo>
                    <a:pt x="3" y="8"/>
                  </a:lnTo>
                  <a:lnTo>
                    <a:pt x="0" y="5"/>
                  </a:lnTo>
                  <a:lnTo>
                    <a:pt x="1" y="1"/>
                  </a:lnTo>
                  <a:lnTo>
                    <a:pt x="6" y="0"/>
                  </a:lnTo>
                  <a:lnTo>
                    <a:pt x="11" y="4"/>
                  </a:lnTo>
                  <a:lnTo>
                    <a:pt x="17" y="9"/>
                  </a:lnTo>
                  <a:lnTo>
                    <a:pt x="25" y="15"/>
                  </a:lnTo>
                  <a:lnTo>
                    <a:pt x="32" y="23"/>
                  </a:lnTo>
                  <a:lnTo>
                    <a:pt x="39" y="30"/>
                  </a:lnTo>
                  <a:lnTo>
                    <a:pt x="45" y="37"/>
                  </a:lnTo>
                  <a:lnTo>
                    <a:pt x="48" y="41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" name="Freeform 234"/>
            <p:cNvSpPr/>
            <p:nvPr/>
          </p:nvSpPr>
          <p:spPr bwMode="auto">
            <a:xfrm>
              <a:off x="1999" y="1133"/>
              <a:ext cx="7" cy="34"/>
            </a:xfrm>
            <a:custGeom>
              <a:avLst/>
              <a:gdLst>
                <a:gd name="T0" fmla="*/ 1 w 14"/>
                <a:gd name="T1" fmla="*/ 3 h 68"/>
                <a:gd name="T2" fmla="*/ 0 w 14"/>
                <a:gd name="T3" fmla="*/ 2 h 68"/>
                <a:gd name="T4" fmla="*/ 0 w 14"/>
                <a:gd name="T5" fmla="*/ 1 h 68"/>
                <a:gd name="T6" fmla="*/ 1 w 14"/>
                <a:gd name="T7" fmla="*/ 1 h 68"/>
                <a:gd name="T8" fmla="*/ 1 w 14"/>
                <a:gd name="T9" fmla="*/ 0 h 68"/>
                <a:gd name="T10" fmla="*/ 1 w 14"/>
                <a:gd name="T11" fmla="*/ 1 h 68"/>
                <a:gd name="T12" fmla="*/ 1 w 14"/>
                <a:gd name="T13" fmla="*/ 1 h 68"/>
                <a:gd name="T14" fmla="*/ 1 w 14"/>
                <a:gd name="T15" fmla="*/ 2 h 68"/>
                <a:gd name="T16" fmla="*/ 1 w 14"/>
                <a:gd name="T17" fmla="*/ 3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" h="68">
                  <a:moveTo>
                    <a:pt x="3" y="68"/>
                  </a:moveTo>
                  <a:lnTo>
                    <a:pt x="0" y="51"/>
                  </a:lnTo>
                  <a:lnTo>
                    <a:pt x="0" y="29"/>
                  </a:lnTo>
                  <a:lnTo>
                    <a:pt x="3" y="9"/>
                  </a:lnTo>
                  <a:lnTo>
                    <a:pt x="9" y="0"/>
                  </a:lnTo>
                  <a:lnTo>
                    <a:pt x="14" y="8"/>
                  </a:lnTo>
                  <a:lnTo>
                    <a:pt x="12" y="26"/>
                  </a:lnTo>
                  <a:lnTo>
                    <a:pt x="6" y="49"/>
                  </a:lnTo>
                  <a:lnTo>
                    <a:pt x="3" y="68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" name="Freeform 235"/>
            <p:cNvSpPr/>
            <p:nvPr/>
          </p:nvSpPr>
          <p:spPr bwMode="auto">
            <a:xfrm>
              <a:off x="2008" y="1139"/>
              <a:ext cx="11" cy="33"/>
            </a:xfrm>
            <a:custGeom>
              <a:avLst/>
              <a:gdLst>
                <a:gd name="T0" fmla="*/ 0 w 23"/>
                <a:gd name="T1" fmla="*/ 3 h 66"/>
                <a:gd name="T2" fmla="*/ 0 w 23"/>
                <a:gd name="T3" fmla="*/ 2 h 66"/>
                <a:gd name="T4" fmla="*/ 0 w 23"/>
                <a:gd name="T5" fmla="*/ 1 h 66"/>
                <a:gd name="T6" fmla="*/ 0 w 23"/>
                <a:gd name="T7" fmla="*/ 1 h 66"/>
                <a:gd name="T8" fmla="*/ 0 w 23"/>
                <a:gd name="T9" fmla="*/ 0 h 66"/>
                <a:gd name="T10" fmla="*/ 0 w 23"/>
                <a:gd name="T11" fmla="*/ 1 h 66"/>
                <a:gd name="T12" fmla="*/ 0 w 23"/>
                <a:gd name="T13" fmla="*/ 1 h 66"/>
                <a:gd name="T14" fmla="*/ 0 w 23"/>
                <a:gd name="T15" fmla="*/ 2 h 66"/>
                <a:gd name="T16" fmla="*/ 0 w 23"/>
                <a:gd name="T17" fmla="*/ 3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3" h="66">
                  <a:moveTo>
                    <a:pt x="0" y="66"/>
                  </a:moveTo>
                  <a:lnTo>
                    <a:pt x="1" y="51"/>
                  </a:lnTo>
                  <a:lnTo>
                    <a:pt x="4" y="29"/>
                  </a:lnTo>
                  <a:lnTo>
                    <a:pt x="11" y="10"/>
                  </a:lnTo>
                  <a:lnTo>
                    <a:pt x="19" y="0"/>
                  </a:lnTo>
                  <a:lnTo>
                    <a:pt x="23" y="8"/>
                  </a:lnTo>
                  <a:lnTo>
                    <a:pt x="17" y="29"/>
                  </a:lnTo>
                  <a:lnTo>
                    <a:pt x="6" y="52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5" name="Freeform 236"/>
            <p:cNvSpPr/>
            <p:nvPr/>
          </p:nvSpPr>
          <p:spPr bwMode="auto">
            <a:xfrm>
              <a:off x="1982" y="1125"/>
              <a:ext cx="7" cy="31"/>
            </a:xfrm>
            <a:custGeom>
              <a:avLst/>
              <a:gdLst>
                <a:gd name="T0" fmla="*/ 1 w 14"/>
                <a:gd name="T1" fmla="*/ 1 h 63"/>
                <a:gd name="T2" fmla="*/ 1 w 14"/>
                <a:gd name="T3" fmla="*/ 1 h 63"/>
                <a:gd name="T4" fmla="*/ 0 w 14"/>
                <a:gd name="T5" fmla="*/ 1 h 63"/>
                <a:gd name="T6" fmla="*/ 1 w 14"/>
                <a:gd name="T7" fmla="*/ 0 h 63"/>
                <a:gd name="T8" fmla="*/ 1 w 14"/>
                <a:gd name="T9" fmla="*/ 0 h 63"/>
                <a:gd name="T10" fmla="*/ 1 w 14"/>
                <a:gd name="T11" fmla="*/ 0 h 63"/>
                <a:gd name="T12" fmla="*/ 1 w 14"/>
                <a:gd name="T13" fmla="*/ 0 h 63"/>
                <a:gd name="T14" fmla="*/ 1 w 14"/>
                <a:gd name="T15" fmla="*/ 1 h 63"/>
                <a:gd name="T16" fmla="*/ 1 w 14"/>
                <a:gd name="T17" fmla="*/ 1 h 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" h="63">
                  <a:moveTo>
                    <a:pt x="8" y="63"/>
                  </a:moveTo>
                  <a:lnTo>
                    <a:pt x="2" y="54"/>
                  </a:lnTo>
                  <a:lnTo>
                    <a:pt x="0" y="33"/>
                  </a:lnTo>
                  <a:lnTo>
                    <a:pt x="1" y="12"/>
                  </a:lnTo>
                  <a:lnTo>
                    <a:pt x="8" y="0"/>
                  </a:lnTo>
                  <a:lnTo>
                    <a:pt x="14" y="4"/>
                  </a:lnTo>
                  <a:lnTo>
                    <a:pt x="12" y="23"/>
                  </a:lnTo>
                  <a:lnTo>
                    <a:pt x="9" y="44"/>
                  </a:lnTo>
                  <a:lnTo>
                    <a:pt x="8" y="63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Freeform 237"/>
            <p:cNvSpPr/>
            <p:nvPr/>
          </p:nvSpPr>
          <p:spPr bwMode="auto">
            <a:xfrm>
              <a:off x="1962" y="1116"/>
              <a:ext cx="11" cy="37"/>
            </a:xfrm>
            <a:custGeom>
              <a:avLst/>
              <a:gdLst>
                <a:gd name="T0" fmla="*/ 1 w 21"/>
                <a:gd name="T1" fmla="*/ 2 h 75"/>
                <a:gd name="T2" fmla="*/ 1 w 21"/>
                <a:gd name="T3" fmla="*/ 1 h 75"/>
                <a:gd name="T4" fmla="*/ 1 w 21"/>
                <a:gd name="T5" fmla="*/ 1 h 75"/>
                <a:gd name="T6" fmla="*/ 0 w 21"/>
                <a:gd name="T7" fmla="*/ 0 h 75"/>
                <a:gd name="T8" fmla="*/ 1 w 21"/>
                <a:gd name="T9" fmla="*/ 0 h 75"/>
                <a:gd name="T10" fmla="*/ 1 w 21"/>
                <a:gd name="T11" fmla="*/ 0 h 75"/>
                <a:gd name="T12" fmla="*/ 1 w 21"/>
                <a:gd name="T13" fmla="*/ 0 h 75"/>
                <a:gd name="T14" fmla="*/ 1 w 21"/>
                <a:gd name="T15" fmla="*/ 1 h 75"/>
                <a:gd name="T16" fmla="*/ 1 w 21"/>
                <a:gd name="T17" fmla="*/ 2 h 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" h="75">
                  <a:moveTo>
                    <a:pt x="21" y="75"/>
                  </a:moveTo>
                  <a:lnTo>
                    <a:pt x="12" y="57"/>
                  </a:lnTo>
                  <a:lnTo>
                    <a:pt x="3" y="32"/>
                  </a:lnTo>
                  <a:lnTo>
                    <a:pt x="0" y="10"/>
                  </a:lnTo>
                  <a:lnTo>
                    <a:pt x="4" y="0"/>
                  </a:lnTo>
                  <a:lnTo>
                    <a:pt x="13" y="8"/>
                  </a:lnTo>
                  <a:lnTo>
                    <a:pt x="17" y="30"/>
                  </a:lnTo>
                  <a:lnTo>
                    <a:pt x="19" y="57"/>
                  </a:lnTo>
                  <a:lnTo>
                    <a:pt x="21" y="75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" name="Freeform 238"/>
            <p:cNvSpPr/>
            <p:nvPr/>
          </p:nvSpPr>
          <p:spPr bwMode="auto">
            <a:xfrm>
              <a:off x="1944" y="1106"/>
              <a:ext cx="13" cy="41"/>
            </a:xfrm>
            <a:custGeom>
              <a:avLst/>
              <a:gdLst>
                <a:gd name="T0" fmla="*/ 1 w 25"/>
                <a:gd name="T1" fmla="*/ 3 h 80"/>
                <a:gd name="T2" fmla="*/ 1 w 25"/>
                <a:gd name="T3" fmla="*/ 3 h 80"/>
                <a:gd name="T4" fmla="*/ 1 w 25"/>
                <a:gd name="T5" fmla="*/ 2 h 80"/>
                <a:gd name="T6" fmla="*/ 1 w 25"/>
                <a:gd name="T7" fmla="*/ 2 h 80"/>
                <a:gd name="T8" fmla="*/ 1 w 25"/>
                <a:gd name="T9" fmla="*/ 2 h 80"/>
                <a:gd name="T10" fmla="*/ 1 w 25"/>
                <a:gd name="T11" fmla="*/ 1 h 80"/>
                <a:gd name="T12" fmla="*/ 0 w 25"/>
                <a:gd name="T13" fmla="*/ 1 h 80"/>
                <a:gd name="T14" fmla="*/ 0 w 25"/>
                <a:gd name="T15" fmla="*/ 1 h 80"/>
                <a:gd name="T16" fmla="*/ 1 w 25"/>
                <a:gd name="T17" fmla="*/ 0 h 80"/>
                <a:gd name="T18" fmla="*/ 1 w 25"/>
                <a:gd name="T19" fmla="*/ 1 h 80"/>
                <a:gd name="T20" fmla="*/ 1 w 25"/>
                <a:gd name="T21" fmla="*/ 2 h 80"/>
                <a:gd name="T22" fmla="*/ 1 w 25"/>
                <a:gd name="T23" fmla="*/ 3 h 80"/>
                <a:gd name="T24" fmla="*/ 1 w 25"/>
                <a:gd name="T25" fmla="*/ 3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5" h="80">
                  <a:moveTo>
                    <a:pt x="25" y="80"/>
                  </a:moveTo>
                  <a:lnTo>
                    <a:pt x="22" y="72"/>
                  </a:lnTo>
                  <a:lnTo>
                    <a:pt x="16" y="62"/>
                  </a:lnTo>
                  <a:lnTo>
                    <a:pt x="11" y="48"/>
                  </a:lnTo>
                  <a:lnTo>
                    <a:pt x="6" y="34"/>
                  </a:lnTo>
                  <a:lnTo>
                    <a:pt x="2" y="20"/>
                  </a:lnTo>
                  <a:lnTo>
                    <a:pt x="0" y="9"/>
                  </a:lnTo>
                  <a:lnTo>
                    <a:pt x="0" y="2"/>
                  </a:lnTo>
                  <a:lnTo>
                    <a:pt x="4" y="0"/>
                  </a:lnTo>
                  <a:lnTo>
                    <a:pt x="14" y="12"/>
                  </a:lnTo>
                  <a:lnTo>
                    <a:pt x="18" y="38"/>
                  </a:lnTo>
                  <a:lnTo>
                    <a:pt x="22" y="64"/>
                  </a:lnTo>
                  <a:lnTo>
                    <a:pt x="25" y="8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8" name="Freeform 239"/>
            <p:cNvSpPr/>
            <p:nvPr/>
          </p:nvSpPr>
          <p:spPr bwMode="auto">
            <a:xfrm>
              <a:off x="1904" y="1103"/>
              <a:ext cx="21" cy="44"/>
            </a:xfrm>
            <a:custGeom>
              <a:avLst/>
              <a:gdLst>
                <a:gd name="T0" fmla="*/ 1 w 44"/>
                <a:gd name="T1" fmla="*/ 3 h 86"/>
                <a:gd name="T2" fmla="*/ 1 w 44"/>
                <a:gd name="T3" fmla="*/ 3 h 86"/>
                <a:gd name="T4" fmla="*/ 0 w 44"/>
                <a:gd name="T5" fmla="*/ 3 h 86"/>
                <a:gd name="T6" fmla="*/ 0 w 44"/>
                <a:gd name="T7" fmla="*/ 2 h 86"/>
                <a:gd name="T8" fmla="*/ 0 w 44"/>
                <a:gd name="T9" fmla="*/ 2 h 86"/>
                <a:gd name="T10" fmla="*/ 0 w 44"/>
                <a:gd name="T11" fmla="*/ 1 h 86"/>
                <a:gd name="T12" fmla="*/ 0 w 44"/>
                <a:gd name="T13" fmla="*/ 1 h 86"/>
                <a:gd name="T14" fmla="*/ 0 w 44"/>
                <a:gd name="T15" fmla="*/ 1 h 86"/>
                <a:gd name="T16" fmla="*/ 0 w 44"/>
                <a:gd name="T17" fmla="*/ 0 h 86"/>
                <a:gd name="T18" fmla="*/ 0 w 44"/>
                <a:gd name="T19" fmla="*/ 1 h 86"/>
                <a:gd name="T20" fmla="*/ 0 w 44"/>
                <a:gd name="T21" fmla="*/ 1 h 86"/>
                <a:gd name="T22" fmla="*/ 0 w 44"/>
                <a:gd name="T23" fmla="*/ 1 h 86"/>
                <a:gd name="T24" fmla="*/ 0 w 44"/>
                <a:gd name="T25" fmla="*/ 2 h 86"/>
                <a:gd name="T26" fmla="*/ 0 w 44"/>
                <a:gd name="T27" fmla="*/ 2 h 86"/>
                <a:gd name="T28" fmla="*/ 1 w 44"/>
                <a:gd name="T29" fmla="*/ 3 h 86"/>
                <a:gd name="T30" fmla="*/ 1 w 44"/>
                <a:gd name="T31" fmla="*/ 3 h 86"/>
                <a:gd name="T32" fmla="*/ 1 w 44"/>
                <a:gd name="T33" fmla="*/ 3 h 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4" h="86">
                  <a:moveTo>
                    <a:pt x="44" y="86"/>
                  </a:moveTo>
                  <a:lnTo>
                    <a:pt x="37" y="78"/>
                  </a:lnTo>
                  <a:lnTo>
                    <a:pt x="29" y="67"/>
                  </a:lnTo>
                  <a:lnTo>
                    <a:pt x="20" y="53"/>
                  </a:lnTo>
                  <a:lnTo>
                    <a:pt x="13" y="39"/>
                  </a:lnTo>
                  <a:lnTo>
                    <a:pt x="6" y="25"/>
                  </a:lnTo>
                  <a:lnTo>
                    <a:pt x="1" y="14"/>
                  </a:lnTo>
                  <a:lnTo>
                    <a:pt x="0" y="5"/>
                  </a:lnTo>
                  <a:lnTo>
                    <a:pt x="2" y="0"/>
                  </a:lnTo>
                  <a:lnTo>
                    <a:pt x="7" y="1"/>
                  </a:lnTo>
                  <a:lnTo>
                    <a:pt x="13" y="10"/>
                  </a:lnTo>
                  <a:lnTo>
                    <a:pt x="19" y="23"/>
                  </a:lnTo>
                  <a:lnTo>
                    <a:pt x="23" y="38"/>
                  </a:lnTo>
                  <a:lnTo>
                    <a:pt x="29" y="54"/>
                  </a:lnTo>
                  <a:lnTo>
                    <a:pt x="35" y="69"/>
                  </a:lnTo>
                  <a:lnTo>
                    <a:pt x="39" y="81"/>
                  </a:lnTo>
                  <a:lnTo>
                    <a:pt x="44" y="86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9" name="Freeform 240"/>
            <p:cNvSpPr/>
            <p:nvPr/>
          </p:nvSpPr>
          <p:spPr bwMode="auto">
            <a:xfrm>
              <a:off x="1866" y="1110"/>
              <a:ext cx="24" cy="40"/>
            </a:xfrm>
            <a:custGeom>
              <a:avLst/>
              <a:gdLst>
                <a:gd name="T0" fmla="*/ 1 w 52"/>
                <a:gd name="T1" fmla="*/ 3 h 79"/>
                <a:gd name="T2" fmla="*/ 1 w 52"/>
                <a:gd name="T3" fmla="*/ 3 h 79"/>
                <a:gd name="T4" fmla="*/ 1 w 52"/>
                <a:gd name="T5" fmla="*/ 2 h 79"/>
                <a:gd name="T6" fmla="*/ 0 w 52"/>
                <a:gd name="T7" fmla="*/ 2 h 79"/>
                <a:gd name="T8" fmla="*/ 0 w 52"/>
                <a:gd name="T9" fmla="*/ 2 h 79"/>
                <a:gd name="T10" fmla="*/ 0 w 52"/>
                <a:gd name="T11" fmla="*/ 1 h 79"/>
                <a:gd name="T12" fmla="*/ 0 w 52"/>
                <a:gd name="T13" fmla="*/ 1 h 79"/>
                <a:gd name="T14" fmla="*/ 0 w 52"/>
                <a:gd name="T15" fmla="*/ 1 h 79"/>
                <a:gd name="T16" fmla="*/ 0 w 52"/>
                <a:gd name="T17" fmla="*/ 0 h 79"/>
                <a:gd name="T18" fmla="*/ 0 w 52"/>
                <a:gd name="T19" fmla="*/ 1 h 79"/>
                <a:gd name="T20" fmla="*/ 0 w 52"/>
                <a:gd name="T21" fmla="*/ 1 h 79"/>
                <a:gd name="T22" fmla="*/ 0 w 52"/>
                <a:gd name="T23" fmla="*/ 1 h 79"/>
                <a:gd name="T24" fmla="*/ 0 w 52"/>
                <a:gd name="T25" fmla="*/ 2 h 79"/>
                <a:gd name="T26" fmla="*/ 1 w 52"/>
                <a:gd name="T27" fmla="*/ 2 h 79"/>
                <a:gd name="T28" fmla="*/ 1 w 52"/>
                <a:gd name="T29" fmla="*/ 2 h 79"/>
                <a:gd name="T30" fmla="*/ 1 w 52"/>
                <a:gd name="T31" fmla="*/ 3 h 79"/>
                <a:gd name="T32" fmla="*/ 1 w 52"/>
                <a:gd name="T33" fmla="*/ 3 h 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79">
                  <a:moveTo>
                    <a:pt x="52" y="79"/>
                  </a:moveTo>
                  <a:lnTo>
                    <a:pt x="45" y="72"/>
                  </a:lnTo>
                  <a:lnTo>
                    <a:pt x="37" y="63"/>
                  </a:lnTo>
                  <a:lnTo>
                    <a:pt x="27" y="50"/>
                  </a:lnTo>
                  <a:lnTo>
                    <a:pt x="17" y="38"/>
                  </a:lnTo>
                  <a:lnTo>
                    <a:pt x="8" y="25"/>
                  </a:lnTo>
                  <a:lnTo>
                    <a:pt x="2" y="14"/>
                  </a:lnTo>
                  <a:lnTo>
                    <a:pt x="0" y="4"/>
                  </a:lnTo>
                  <a:lnTo>
                    <a:pt x="2" y="0"/>
                  </a:lnTo>
                  <a:lnTo>
                    <a:pt x="8" y="1"/>
                  </a:lnTo>
                  <a:lnTo>
                    <a:pt x="15" y="9"/>
                  </a:lnTo>
                  <a:lnTo>
                    <a:pt x="22" y="20"/>
                  </a:lnTo>
                  <a:lnTo>
                    <a:pt x="29" y="35"/>
                  </a:lnTo>
                  <a:lnTo>
                    <a:pt x="36" y="50"/>
                  </a:lnTo>
                  <a:lnTo>
                    <a:pt x="43" y="63"/>
                  </a:lnTo>
                  <a:lnTo>
                    <a:pt x="47" y="73"/>
                  </a:lnTo>
                  <a:lnTo>
                    <a:pt x="52" y="79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0" name="Freeform 241"/>
            <p:cNvSpPr/>
            <p:nvPr/>
          </p:nvSpPr>
          <p:spPr bwMode="auto">
            <a:xfrm>
              <a:off x="1919" y="1109"/>
              <a:ext cx="23" cy="37"/>
            </a:xfrm>
            <a:custGeom>
              <a:avLst/>
              <a:gdLst>
                <a:gd name="T0" fmla="*/ 2 w 45"/>
                <a:gd name="T1" fmla="*/ 2 h 73"/>
                <a:gd name="T2" fmla="*/ 2 w 45"/>
                <a:gd name="T3" fmla="*/ 2 h 73"/>
                <a:gd name="T4" fmla="*/ 1 w 45"/>
                <a:gd name="T5" fmla="*/ 1 h 73"/>
                <a:gd name="T6" fmla="*/ 1 w 45"/>
                <a:gd name="T7" fmla="*/ 1 h 73"/>
                <a:gd name="T8" fmla="*/ 1 w 45"/>
                <a:gd name="T9" fmla="*/ 1 h 73"/>
                <a:gd name="T10" fmla="*/ 1 w 45"/>
                <a:gd name="T11" fmla="*/ 0 h 73"/>
                <a:gd name="T12" fmla="*/ 1 w 45"/>
                <a:gd name="T13" fmla="*/ 0 h 73"/>
                <a:gd name="T14" fmla="*/ 0 w 45"/>
                <a:gd name="T15" fmla="*/ 0 h 73"/>
                <a:gd name="T16" fmla="*/ 1 w 45"/>
                <a:gd name="T17" fmla="*/ 0 h 73"/>
                <a:gd name="T18" fmla="*/ 1 w 45"/>
                <a:gd name="T19" fmla="*/ 0 h 73"/>
                <a:gd name="T20" fmla="*/ 1 w 45"/>
                <a:gd name="T21" fmla="*/ 0 h 73"/>
                <a:gd name="T22" fmla="*/ 1 w 45"/>
                <a:gd name="T23" fmla="*/ 0 h 73"/>
                <a:gd name="T24" fmla="*/ 1 w 45"/>
                <a:gd name="T25" fmla="*/ 1 h 73"/>
                <a:gd name="T26" fmla="*/ 1 w 45"/>
                <a:gd name="T27" fmla="*/ 1 h 73"/>
                <a:gd name="T28" fmla="*/ 2 w 45"/>
                <a:gd name="T29" fmla="*/ 1 h 73"/>
                <a:gd name="T30" fmla="*/ 2 w 45"/>
                <a:gd name="T31" fmla="*/ 2 h 73"/>
                <a:gd name="T32" fmla="*/ 2 w 45"/>
                <a:gd name="T33" fmla="*/ 2 h 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" h="73">
                  <a:moveTo>
                    <a:pt x="45" y="73"/>
                  </a:moveTo>
                  <a:lnTo>
                    <a:pt x="39" y="66"/>
                  </a:lnTo>
                  <a:lnTo>
                    <a:pt x="31" y="57"/>
                  </a:lnTo>
                  <a:lnTo>
                    <a:pt x="23" y="45"/>
                  </a:lnTo>
                  <a:lnTo>
                    <a:pt x="14" y="33"/>
                  </a:lnTo>
                  <a:lnTo>
                    <a:pt x="7" y="21"/>
                  </a:lnTo>
                  <a:lnTo>
                    <a:pt x="3" y="11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3"/>
                  </a:lnTo>
                  <a:lnTo>
                    <a:pt x="15" y="9"/>
                  </a:lnTo>
                  <a:lnTo>
                    <a:pt x="22" y="20"/>
                  </a:lnTo>
                  <a:lnTo>
                    <a:pt x="28" y="33"/>
                  </a:lnTo>
                  <a:lnTo>
                    <a:pt x="32" y="45"/>
                  </a:lnTo>
                  <a:lnTo>
                    <a:pt x="38" y="58"/>
                  </a:lnTo>
                  <a:lnTo>
                    <a:pt x="42" y="67"/>
                  </a:lnTo>
                  <a:lnTo>
                    <a:pt x="45" y="73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" name="Freeform 242"/>
            <p:cNvSpPr/>
            <p:nvPr/>
          </p:nvSpPr>
          <p:spPr bwMode="auto">
            <a:xfrm>
              <a:off x="1906" y="1142"/>
              <a:ext cx="33" cy="53"/>
            </a:xfrm>
            <a:custGeom>
              <a:avLst/>
              <a:gdLst>
                <a:gd name="T0" fmla="*/ 0 w 67"/>
                <a:gd name="T1" fmla="*/ 4 h 106"/>
                <a:gd name="T2" fmla="*/ 0 w 67"/>
                <a:gd name="T3" fmla="*/ 4 h 106"/>
                <a:gd name="T4" fmla="*/ 0 w 67"/>
                <a:gd name="T5" fmla="*/ 3 h 106"/>
                <a:gd name="T6" fmla="*/ 0 w 67"/>
                <a:gd name="T7" fmla="*/ 3 h 106"/>
                <a:gd name="T8" fmla="*/ 0 w 67"/>
                <a:gd name="T9" fmla="*/ 2 h 106"/>
                <a:gd name="T10" fmla="*/ 0 w 67"/>
                <a:gd name="T11" fmla="*/ 2 h 106"/>
                <a:gd name="T12" fmla="*/ 1 w 67"/>
                <a:gd name="T13" fmla="*/ 1 h 106"/>
                <a:gd name="T14" fmla="*/ 1 w 67"/>
                <a:gd name="T15" fmla="*/ 1 h 106"/>
                <a:gd name="T16" fmla="*/ 2 w 67"/>
                <a:gd name="T17" fmla="*/ 0 h 106"/>
                <a:gd name="T18" fmla="*/ 1 w 67"/>
                <a:gd name="T19" fmla="*/ 1 h 106"/>
                <a:gd name="T20" fmla="*/ 1 w 67"/>
                <a:gd name="T21" fmla="*/ 1 h 106"/>
                <a:gd name="T22" fmla="*/ 1 w 67"/>
                <a:gd name="T23" fmla="*/ 2 h 106"/>
                <a:gd name="T24" fmla="*/ 1 w 67"/>
                <a:gd name="T25" fmla="*/ 2 h 106"/>
                <a:gd name="T26" fmla="*/ 0 w 67"/>
                <a:gd name="T27" fmla="*/ 3 h 106"/>
                <a:gd name="T28" fmla="*/ 0 w 67"/>
                <a:gd name="T29" fmla="*/ 3 h 106"/>
                <a:gd name="T30" fmla="*/ 0 w 67"/>
                <a:gd name="T31" fmla="*/ 4 h 106"/>
                <a:gd name="T32" fmla="*/ 0 w 67"/>
                <a:gd name="T33" fmla="*/ 4 h 1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7" h="106">
                  <a:moveTo>
                    <a:pt x="1" y="106"/>
                  </a:moveTo>
                  <a:lnTo>
                    <a:pt x="0" y="100"/>
                  </a:lnTo>
                  <a:lnTo>
                    <a:pt x="3" y="88"/>
                  </a:lnTo>
                  <a:lnTo>
                    <a:pt x="10" y="73"/>
                  </a:lnTo>
                  <a:lnTo>
                    <a:pt x="20" y="54"/>
                  </a:lnTo>
                  <a:lnTo>
                    <a:pt x="31" y="37"/>
                  </a:lnTo>
                  <a:lnTo>
                    <a:pt x="44" y="21"/>
                  </a:lnTo>
                  <a:lnTo>
                    <a:pt x="55" y="8"/>
                  </a:lnTo>
                  <a:lnTo>
                    <a:pt x="67" y="0"/>
                  </a:lnTo>
                  <a:lnTo>
                    <a:pt x="62" y="8"/>
                  </a:lnTo>
                  <a:lnTo>
                    <a:pt x="55" y="22"/>
                  </a:lnTo>
                  <a:lnTo>
                    <a:pt x="46" y="40"/>
                  </a:lnTo>
                  <a:lnTo>
                    <a:pt x="34" y="59"/>
                  </a:lnTo>
                  <a:lnTo>
                    <a:pt x="24" y="77"/>
                  </a:lnTo>
                  <a:lnTo>
                    <a:pt x="14" y="92"/>
                  </a:lnTo>
                  <a:lnTo>
                    <a:pt x="6" y="103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" name="Freeform 243"/>
            <p:cNvSpPr/>
            <p:nvPr/>
          </p:nvSpPr>
          <p:spPr bwMode="auto">
            <a:xfrm>
              <a:off x="1883" y="1144"/>
              <a:ext cx="28" cy="42"/>
            </a:xfrm>
            <a:custGeom>
              <a:avLst/>
              <a:gdLst>
                <a:gd name="T0" fmla="*/ 0 w 57"/>
                <a:gd name="T1" fmla="*/ 3 h 83"/>
                <a:gd name="T2" fmla="*/ 0 w 57"/>
                <a:gd name="T3" fmla="*/ 3 h 83"/>
                <a:gd name="T4" fmla="*/ 1 w 57"/>
                <a:gd name="T5" fmla="*/ 3 h 83"/>
                <a:gd name="T6" fmla="*/ 1 w 57"/>
                <a:gd name="T7" fmla="*/ 2 h 83"/>
                <a:gd name="T8" fmla="*/ 1 w 57"/>
                <a:gd name="T9" fmla="*/ 2 h 83"/>
                <a:gd name="T10" fmla="*/ 1 w 57"/>
                <a:gd name="T11" fmla="*/ 1 h 83"/>
                <a:gd name="T12" fmla="*/ 2 w 57"/>
                <a:gd name="T13" fmla="*/ 1 h 83"/>
                <a:gd name="T14" fmla="*/ 2 w 57"/>
                <a:gd name="T15" fmla="*/ 1 h 83"/>
                <a:gd name="T16" fmla="*/ 2 w 57"/>
                <a:gd name="T17" fmla="*/ 0 h 83"/>
                <a:gd name="T18" fmla="*/ 2 w 57"/>
                <a:gd name="T19" fmla="*/ 1 h 83"/>
                <a:gd name="T20" fmla="*/ 2 w 57"/>
                <a:gd name="T21" fmla="*/ 1 h 83"/>
                <a:gd name="T22" fmla="*/ 2 w 57"/>
                <a:gd name="T23" fmla="*/ 2 h 83"/>
                <a:gd name="T24" fmla="*/ 1 w 57"/>
                <a:gd name="T25" fmla="*/ 2 h 83"/>
                <a:gd name="T26" fmla="*/ 1 w 57"/>
                <a:gd name="T27" fmla="*/ 2 h 83"/>
                <a:gd name="T28" fmla="*/ 1 w 57"/>
                <a:gd name="T29" fmla="*/ 3 h 83"/>
                <a:gd name="T30" fmla="*/ 1 w 57"/>
                <a:gd name="T31" fmla="*/ 3 h 83"/>
                <a:gd name="T32" fmla="*/ 0 w 57"/>
                <a:gd name="T33" fmla="*/ 3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7" h="83">
                  <a:moveTo>
                    <a:pt x="0" y="83"/>
                  </a:moveTo>
                  <a:lnTo>
                    <a:pt x="0" y="79"/>
                  </a:lnTo>
                  <a:lnTo>
                    <a:pt x="2" y="71"/>
                  </a:lnTo>
                  <a:lnTo>
                    <a:pt x="7" y="60"/>
                  </a:lnTo>
                  <a:lnTo>
                    <a:pt x="15" y="46"/>
                  </a:lnTo>
                  <a:lnTo>
                    <a:pt x="24" y="32"/>
                  </a:lnTo>
                  <a:lnTo>
                    <a:pt x="34" y="18"/>
                  </a:lnTo>
                  <a:lnTo>
                    <a:pt x="46" y="7"/>
                  </a:lnTo>
                  <a:lnTo>
                    <a:pt x="57" y="0"/>
                  </a:lnTo>
                  <a:lnTo>
                    <a:pt x="51" y="9"/>
                  </a:lnTo>
                  <a:lnTo>
                    <a:pt x="42" y="20"/>
                  </a:lnTo>
                  <a:lnTo>
                    <a:pt x="34" y="35"/>
                  </a:lnTo>
                  <a:lnTo>
                    <a:pt x="25" y="49"/>
                  </a:lnTo>
                  <a:lnTo>
                    <a:pt x="17" y="63"/>
                  </a:lnTo>
                  <a:lnTo>
                    <a:pt x="9" y="73"/>
                  </a:lnTo>
                  <a:lnTo>
                    <a:pt x="3" y="8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" name="Freeform 244"/>
            <p:cNvSpPr/>
            <p:nvPr/>
          </p:nvSpPr>
          <p:spPr bwMode="auto">
            <a:xfrm>
              <a:off x="1883" y="1107"/>
              <a:ext cx="26" cy="40"/>
            </a:xfrm>
            <a:custGeom>
              <a:avLst/>
              <a:gdLst>
                <a:gd name="T0" fmla="*/ 2 w 52"/>
                <a:gd name="T1" fmla="*/ 3 h 79"/>
                <a:gd name="T2" fmla="*/ 2 w 52"/>
                <a:gd name="T3" fmla="*/ 3 h 79"/>
                <a:gd name="T4" fmla="*/ 2 w 52"/>
                <a:gd name="T5" fmla="*/ 2 h 79"/>
                <a:gd name="T6" fmla="*/ 1 w 52"/>
                <a:gd name="T7" fmla="*/ 2 h 79"/>
                <a:gd name="T8" fmla="*/ 1 w 52"/>
                <a:gd name="T9" fmla="*/ 2 h 79"/>
                <a:gd name="T10" fmla="*/ 1 w 52"/>
                <a:gd name="T11" fmla="*/ 1 h 79"/>
                <a:gd name="T12" fmla="*/ 1 w 52"/>
                <a:gd name="T13" fmla="*/ 1 h 79"/>
                <a:gd name="T14" fmla="*/ 0 w 52"/>
                <a:gd name="T15" fmla="*/ 1 h 79"/>
                <a:gd name="T16" fmla="*/ 1 w 52"/>
                <a:gd name="T17" fmla="*/ 0 h 79"/>
                <a:gd name="T18" fmla="*/ 1 w 52"/>
                <a:gd name="T19" fmla="*/ 1 h 79"/>
                <a:gd name="T20" fmla="*/ 1 w 52"/>
                <a:gd name="T21" fmla="*/ 1 h 79"/>
                <a:gd name="T22" fmla="*/ 1 w 52"/>
                <a:gd name="T23" fmla="*/ 1 h 79"/>
                <a:gd name="T24" fmla="*/ 1 w 52"/>
                <a:gd name="T25" fmla="*/ 2 h 79"/>
                <a:gd name="T26" fmla="*/ 2 w 52"/>
                <a:gd name="T27" fmla="*/ 2 h 79"/>
                <a:gd name="T28" fmla="*/ 2 w 52"/>
                <a:gd name="T29" fmla="*/ 2 h 79"/>
                <a:gd name="T30" fmla="*/ 2 w 52"/>
                <a:gd name="T31" fmla="*/ 3 h 79"/>
                <a:gd name="T32" fmla="*/ 2 w 52"/>
                <a:gd name="T33" fmla="*/ 3 h 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79">
                  <a:moveTo>
                    <a:pt x="52" y="79"/>
                  </a:moveTo>
                  <a:lnTo>
                    <a:pt x="45" y="73"/>
                  </a:lnTo>
                  <a:lnTo>
                    <a:pt x="37" y="63"/>
                  </a:lnTo>
                  <a:lnTo>
                    <a:pt x="26" y="51"/>
                  </a:lnTo>
                  <a:lnTo>
                    <a:pt x="17" y="38"/>
                  </a:lnTo>
                  <a:lnTo>
                    <a:pt x="8" y="25"/>
                  </a:lnTo>
                  <a:lnTo>
                    <a:pt x="2" y="14"/>
                  </a:lnTo>
                  <a:lnTo>
                    <a:pt x="0" y="5"/>
                  </a:lnTo>
                  <a:lnTo>
                    <a:pt x="2" y="0"/>
                  </a:lnTo>
                  <a:lnTo>
                    <a:pt x="8" y="1"/>
                  </a:lnTo>
                  <a:lnTo>
                    <a:pt x="15" y="9"/>
                  </a:lnTo>
                  <a:lnTo>
                    <a:pt x="22" y="21"/>
                  </a:lnTo>
                  <a:lnTo>
                    <a:pt x="28" y="36"/>
                  </a:lnTo>
                  <a:lnTo>
                    <a:pt x="35" y="51"/>
                  </a:lnTo>
                  <a:lnTo>
                    <a:pt x="42" y="63"/>
                  </a:lnTo>
                  <a:lnTo>
                    <a:pt x="47" y="74"/>
                  </a:lnTo>
                  <a:lnTo>
                    <a:pt x="52" y="79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" name="Freeform 245"/>
            <p:cNvSpPr/>
            <p:nvPr/>
          </p:nvSpPr>
          <p:spPr bwMode="auto">
            <a:xfrm>
              <a:off x="1746" y="1199"/>
              <a:ext cx="132" cy="32"/>
            </a:xfrm>
            <a:custGeom>
              <a:avLst/>
              <a:gdLst>
                <a:gd name="T0" fmla="*/ 8 w 265"/>
                <a:gd name="T1" fmla="*/ 1 h 65"/>
                <a:gd name="T2" fmla="*/ 8 w 265"/>
                <a:gd name="T3" fmla="*/ 1 h 65"/>
                <a:gd name="T4" fmla="*/ 8 w 265"/>
                <a:gd name="T5" fmla="*/ 1 h 65"/>
                <a:gd name="T6" fmla="*/ 8 w 265"/>
                <a:gd name="T7" fmla="*/ 2 h 65"/>
                <a:gd name="T8" fmla="*/ 8 w 265"/>
                <a:gd name="T9" fmla="*/ 2 h 65"/>
                <a:gd name="T10" fmla="*/ 7 w 265"/>
                <a:gd name="T11" fmla="*/ 1 h 65"/>
                <a:gd name="T12" fmla="*/ 7 w 265"/>
                <a:gd name="T13" fmla="*/ 1 h 65"/>
                <a:gd name="T14" fmla="*/ 6 w 265"/>
                <a:gd name="T15" fmla="*/ 0 h 65"/>
                <a:gd name="T16" fmla="*/ 5 w 265"/>
                <a:gd name="T17" fmla="*/ 0 h 65"/>
                <a:gd name="T18" fmla="*/ 5 w 265"/>
                <a:gd name="T19" fmla="*/ 0 h 65"/>
                <a:gd name="T20" fmla="*/ 4 w 265"/>
                <a:gd name="T21" fmla="*/ 0 h 65"/>
                <a:gd name="T22" fmla="*/ 4 w 265"/>
                <a:gd name="T23" fmla="*/ 0 h 65"/>
                <a:gd name="T24" fmla="*/ 3 w 265"/>
                <a:gd name="T25" fmla="*/ 0 h 65"/>
                <a:gd name="T26" fmla="*/ 3 w 265"/>
                <a:gd name="T27" fmla="*/ 0 h 65"/>
                <a:gd name="T28" fmla="*/ 2 w 265"/>
                <a:gd name="T29" fmla="*/ 0 h 65"/>
                <a:gd name="T30" fmla="*/ 2 w 265"/>
                <a:gd name="T31" fmla="*/ 0 h 65"/>
                <a:gd name="T32" fmla="*/ 1 w 265"/>
                <a:gd name="T33" fmla="*/ 0 h 65"/>
                <a:gd name="T34" fmla="*/ 1 w 265"/>
                <a:gd name="T35" fmla="*/ 0 h 65"/>
                <a:gd name="T36" fmla="*/ 0 w 265"/>
                <a:gd name="T37" fmla="*/ 0 h 65"/>
                <a:gd name="T38" fmla="*/ 0 w 265"/>
                <a:gd name="T39" fmla="*/ 0 h 65"/>
                <a:gd name="T40" fmla="*/ 0 w 265"/>
                <a:gd name="T41" fmla="*/ 1 h 65"/>
                <a:gd name="T42" fmla="*/ 0 w 265"/>
                <a:gd name="T43" fmla="*/ 0 h 65"/>
                <a:gd name="T44" fmla="*/ 0 w 265"/>
                <a:gd name="T45" fmla="*/ 0 h 65"/>
                <a:gd name="T46" fmla="*/ 0 w 265"/>
                <a:gd name="T47" fmla="*/ 0 h 65"/>
                <a:gd name="T48" fmla="*/ 1 w 265"/>
                <a:gd name="T49" fmla="*/ 0 h 65"/>
                <a:gd name="T50" fmla="*/ 1 w 265"/>
                <a:gd name="T51" fmla="*/ 0 h 65"/>
                <a:gd name="T52" fmla="*/ 2 w 265"/>
                <a:gd name="T53" fmla="*/ 0 h 65"/>
                <a:gd name="T54" fmla="*/ 3 w 265"/>
                <a:gd name="T55" fmla="*/ 0 h 65"/>
                <a:gd name="T56" fmla="*/ 3 w 265"/>
                <a:gd name="T57" fmla="*/ 0 h 65"/>
                <a:gd name="T58" fmla="*/ 4 w 265"/>
                <a:gd name="T59" fmla="*/ 0 h 65"/>
                <a:gd name="T60" fmla="*/ 5 w 265"/>
                <a:gd name="T61" fmla="*/ 0 h 65"/>
                <a:gd name="T62" fmla="*/ 5 w 265"/>
                <a:gd name="T63" fmla="*/ 0 h 65"/>
                <a:gd name="T64" fmla="*/ 6 w 265"/>
                <a:gd name="T65" fmla="*/ 0 h 65"/>
                <a:gd name="T66" fmla="*/ 7 w 265"/>
                <a:gd name="T67" fmla="*/ 0 h 65"/>
                <a:gd name="T68" fmla="*/ 7 w 265"/>
                <a:gd name="T69" fmla="*/ 1 h 65"/>
                <a:gd name="T70" fmla="*/ 7 w 265"/>
                <a:gd name="T71" fmla="*/ 1 h 65"/>
                <a:gd name="T72" fmla="*/ 8 w 265"/>
                <a:gd name="T73" fmla="*/ 1 h 6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65" h="65">
                  <a:moveTo>
                    <a:pt x="265" y="58"/>
                  </a:moveTo>
                  <a:lnTo>
                    <a:pt x="265" y="60"/>
                  </a:lnTo>
                  <a:lnTo>
                    <a:pt x="263" y="62"/>
                  </a:lnTo>
                  <a:lnTo>
                    <a:pt x="260" y="64"/>
                  </a:lnTo>
                  <a:lnTo>
                    <a:pt x="258" y="65"/>
                  </a:lnTo>
                  <a:lnTo>
                    <a:pt x="241" y="51"/>
                  </a:lnTo>
                  <a:lnTo>
                    <a:pt x="225" y="38"/>
                  </a:lnTo>
                  <a:lnTo>
                    <a:pt x="208" y="29"/>
                  </a:lnTo>
                  <a:lnTo>
                    <a:pt x="191" y="22"/>
                  </a:lnTo>
                  <a:lnTo>
                    <a:pt x="172" y="17"/>
                  </a:lnTo>
                  <a:lnTo>
                    <a:pt x="155" y="14"/>
                  </a:lnTo>
                  <a:lnTo>
                    <a:pt x="137" y="12"/>
                  </a:lnTo>
                  <a:lnTo>
                    <a:pt x="119" y="12"/>
                  </a:lnTo>
                  <a:lnTo>
                    <a:pt x="102" y="12"/>
                  </a:lnTo>
                  <a:lnTo>
                    <a:pt x="85" y="14"/>
                  </a:lnTo>
                  <a:lnTo>
                    <a:pt x="69" y="16"/>
                  </a:lnTo>
                  <a:lnTo>
                    <a:pt x="53" y="20"/>
                  </a:lnTo>
                  <a:lnTo>
                    <a:pt x="38" y="23"/>
                  </a:lnTo>
                  <a:lnTo>
                    <a:pt x="24" y="26"/>
                  </a:lnTo>
                  <a:lnTo>
                    <a:pt x="11" y="29"/>
                  </a:lnTo>
                  <a:lnTo>
                    <a:pt x="0" y="32"/>
                  </a:lnTo>
                  <a:lnTo>
                    <a:pt x="7" y="26"/>
                  </a:lnTo>
                  <a:lnTo>
                    <a:pt x="16" y="19"/>
                  </a:lnTo>
                  <a:lnTo>
                    <a:pt x="28" y="13"/>
                  </a:lnTo>
                  <a:lnTo>
                    <a:pt x="45" y="8"/>
                  </a:lnTo>
                  <a:lnTo>
                    <a:pt x="62" y="4"/>
                  </a:lnTo>
                  <a:lnTo>
                    <a:pt x="81" y="1"/>
                  </a:lnTo>
                  <a:lnTo>
                    <a:pt x="102" y="0"/>
                  </a:lnTo>
                  <a:lnTo>
                    <a:pt x="123" y="0"/>
                  </a:lnTo>
                  <a:lnTo>
                    <a:pt x="145" y="1"/>
                  </a:lnTo>
                  <a:lnTo>
                    <a:pt x="165" y="5"/>
                  </a:lnTo>
                  <a:lnTo>
                    <a:pt x="186" y="9"/>
                  </a:lnTo>
                  <a:lnTo>
                    <a:pt x="206" y="15"/>
                  </a:lnTo>
                  <a:lnTo>
                    <a:pt x="224" y="23"/>
                  </a:lnTo>
                  <a:lnTo>
                    <a:pt x="240" y="32"/>
                  </a:lnTo>
                  <a:lnTo>
                    <a:pt x="254" y="44"/>
                  </a:lnTo>
                  <a:lnTo>
                    <a:pt x="265" y="58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5" name="Freeform 246"/>
            <p:cNvSpPr/>
            <p:nvPr/>
          </p:nvSpPr>
          <p:spPr bwMode="auto">
            <a:xfrm>
              <a:off x="1748" y="1207"/>
              <a:ext cx="16" cy="28"/>
            </a:xfrm>
            <a:custGeom>
              <a:avLst/>
              <a:gdLst>
                <a:gd name="T0" fmla="*/ 1 w 33"/>
                <a:gd name="T1" fmla="*/ 0 h 58"/>
                <a:gd name="T2" fmla="*/ 0 w 33"/>
                <a:gd name="T3" fmla="*/ 0 h 58"/>
                <a:gd name="T4" fmla="*/ 0 w 33"/>
                <a:gd name="T5" fmla="*/ 0 h 58"/>
                <a:gd name="T6" fmla="*/ 0 w 33"/>
                <a:gd name="T7" fmla="*/ 0 h 58"/>
                <a:gd name="T8" fmla="*/ 0 w 33"/>
                <a:gd name="T9" fmla="*/ 0 h 58"/>
                <a:gd name="T10" fmla="*/ 0 w 33"/>
                <a:gd name="T11" fmla="*/ 1 h 58"/>
                <a:gd name="T12" fmla="*/ 0 w 33"/>
                <a:gd name="T13" fmla="*/ 1 h 58"/>
                <a:gd name="T14" fmla="*/ 0 w 33"/>
                <a:gd name="T15" fmla="*/ 1 h 58"/>
                <a:gd name="T16" fmla="*/ 0 w 33"/>
                <a:gd name="T17" fmla="*/ 1 h 58"/>
                <a:gd name="T18" fmla="*/ 0 w 33"/>
                <a:gd name="T19" fmla="*/ 1 h 58"/>
                <a:gd name="T20" fmla="*/ 0 w 33"/>
                <a:gd name="T21" fmla="*/ 1 h 58"/>
                <a:gd name="T22" fmla="*/ 0 w 33"/>
                <a:gd name="T23" fmla="*/ 0 h 58"/>
                <a:gd name="T24" fmla="*/ 1 w 33"/>
                <a:gd name="T25" fmla="*/ 0 h 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" h="58">
                  <a:moveTo>
                    <a:pt x="33" y="0"/>
                  </a:moveTo>
                  <a:lnTo>
                    <a:pt x="26" y="6"/>
                  </a:lnTo>
                  <a:lnTo>
                    <a:pt x="20" y="14"/>
                  </a:lnTo>
                  <a:lnTo>
                    <a:pt x="13" y="23"/>
                  </a:lnTo>
                  <a:lnTo>
                    <a:pt x="8" y="32"/>
                  </a:lnTo>
                  <a:lnTo>
                    <a:pt x="4" y="42"/>
                  </a:lnTo>
                  <a:lnTo>
                    <a:pt x="1" y="49"/>
                  </a:lnTo>
                  <a:lnTo>
                    <a:pt x="0" y="54"/>
                  </a:lnTo>
                  <a:lnTo>
                    <a:pt x="1" y="58"/>
                  </a:lnTo>
                  <a:lnTo>
                    <a:pt x="7" y="53"/>
                  </a:lnTo>
                  <a:lnTo>
                    <a:pt x="14" y="37"/>
                  </a:lnTo>
                  <a:lnTo>
                    <a:pt x="22" y="1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6" name="Freeform 247"/>
            <p:cNvSpPr/>
            <p:nvPr/>
          </p:nvSpPr>
          <p:spPr bwMode="auto">
            <a:xfrm>
              <a:off x="1757" y="1204"/>
              <a:ext cx="19" cy="31"/>
            </a:xfrm>
            <a:custGeom>
              <a:avLst/>
              <a:gdLst>
                <a:gd name="T0" fmla="*/ 1 w 38"/>
                <a:gd name="T1" fmla="*/ 1 h 64"/>
                <a:gd name="T2" fmla="*/ 0 w 38"/>
                <a:gd name="T3" fmla="*/ 1 h 64"/>
                <a:gd name="T4" fmla="*/ 1 w 38"/>
                <a:gd name="T5" fmla="*/ 1 h 64"/>
                <a:gd name="T6" fmla="*/ 1 w 38"/>
                <a:gd name="T7" fmla="*/ 1 h 64"/>
                <a:gd name="T8" fmla="*/ 1 w 38"/>
                <a:gd name="T9" fmla="*/ 1 h 64"/>
                <a:gd name="T10" fmla="*/ 1 w 38"/>
                <a:gd name="T11" fmla="*/ 0 h 64"/>
                <a:gd name="T12" fmla="*/ 1 w 38"/>
                <a:gd name="T13" fmla="*/ 0 h 64"/>
                <a:gd name="T14" fmla="*/ 1 w 38"/>
                <a:gd name="T15" fmla="*/ 0 h 64"/>
                <a:gd name="T16" fmla="*/ 2 w 38"/>
                <a:gd name="T17" fmla="*/ 0 h 64"/>
                <a:gd name="T18" fmla="*/ 2 w 38"/>
                <a:gd name="T19" fmla="*/ 0 h 64"/>
                <a:gd name="T20" fmla="*/ 1 w 38"/>
                <a:gd name="T21" fmla="*/ 0 h 64"/>
                <a:gd name="T22" fmla="*/ 1 w 38"/>
                <a:gd name="T23" fmla="*/ 0 h 64"/>
                <a:gd name="T24" fmla="*/ 1 w 38"/>
                <a:gd name="T25" fmla="*/ 1 h 64"/>
                <a:gd name="T26" fmla="*/ 1 w 38"/>
                <a:gd name="T27" fmla="*/ 1 h 64"/>
                <a:gd name="T28" fmla="*/ 1 w 38"/>
                <a:gd name="T29" fmla="*/ 1 h 64"/>
                <a:gd name="T30" fmla="*/ 1 w 38"/>
                <a:gd name="T31" fmla="*/ 1 h 64"/>
                <a:gd name="T32" fmla="*/ 1 w 38"/>
                <a:gd name="T33" fmla="*/ 1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8" h="64">
                  <a:moveTo>
                    <a:pt x="1" y="64"/>
                  </a:moveTo>
                  <a:lnTo>
                    <a:pt x="0" y="61"/>
                  </a:lnTo>
                  <a:lnTo>
                    <a:pt x="1" y="55"/>
                  </a:lnTo>
                  <a:lnTo>
                    <a:pt x="3" y="46"/>
                  </a:lnTo>
                  <a:lnTo>
                    <a:pt x="8" y="37"/>
                  </a:lnTo>
                  <a:lnTo>
                    <a:pt x="13" y="27"/>
                  </a:lnTo>
                  <a:lnTo>
                    <a:pt x="20" y="17"/>
                  </a:lnTo>
                  <a:lnTo>
                    <a:pt x="28" y="7"/>
                  </a:lnTo>
                  <a:lnTo>
                    <a:pt x="38" y="0"/>
                  </a:lnTo>
                  <a:lnTo>
                    <a:pt x="33" y="8"/>
                  </a:lnTo>
                  <a:lnTo>
                    <a:pt x="28" y="18"/>
                  </a:lnTo>
                  <a:lnTo>
                    <a:pt x="23" y="28"/>
                  </a:lnTo>
                  <a:lnTo>
                    <a:pt x="17" y="38"/>
                  </a:lnTo>
                  <a:lnTo>
                    <a:pt x="12" y="49"/>
                  </a:lnTo>
                  <a:lnTo>
                    <a:pt x="6" y="57"/>
                  </a:lnTo>
                  <a:lnTo>
                    <a:pt x="3" y="63"/>
                  </a:lnTo>
                  <a:lnTo>
                    <a:pt x="1" y="64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" name="Freeform 248"/>
            <p:cNvSpPr/>
            <p:nvPr/>
          </p:nvSpPr>
          <p:spPr bwMode="auto">
            <a:xfrm>
              <a:off x="1776" y="1201"/>
              <a:ext cx="26" cy="41"/>
            </a:xfrm>
            <a:custGeom>
              <a:avLst/>
              <a:gdLst>
                <a:gd name="T0" fmla="*/ 1 w 52"/>
                <a:gd name="T1" fmla="*/ 2 h 83"/>
                <a:gd name="T2" fmla="*/ 0 w 52"/>
                <a:gd name="T3" fmla="*/ 2 h 83"/>
                <a:gd name="T4" fmla="*/ 1 w 52"/>
                <a:gd name="T5" fmla="*/ 2 h 83"/>
                <a:gd name="T6" fmla="*/ 1 w 52"/>
                <a:gd name="T7" fmla="*/ 1 h 83"/>
                <a:gd name="T8" fmla="*/ 1 w 52"/>
                <a:gd name="T9" fmla="*/ 1 h 83"/>
                <a:gd name="T10" fmla="*/ 1 w 52"/>
                <a:gd name="T11" fmla="*/ 0 h 83"/>
                <a:gd name="T12" fmla="*/ 1 w 52"/>
                <a:gd name="T13" fmla="*/ 0 h 83"/>
                <a:gd name="T14" fmla="*/ 2 w 52"/>
                <a:gd name="T15" fmla="*/ 0 h 83"/>
                <a:gd name="T16" fmla="*/ 2 w 52"/>
                <a:gd name="T17" fmla="*/ 0 h 83"/>
                <a:gd name="T18" fmla="*/ 2 w 52"/>
                <a:gd name="T19" fmla="*/ 0 h 83"/>
                <a:gd name="T20" fmla="*/ 2 w 52"/>
                <a:gd name="T21" fmla="*/ 0 h 83"/>
                <a:gd name="T22" fmla="*/ 2 w 52"/>
                <a:gd name="T23" fmla="*/ 0 h 83"/>
                <a:gd name="T24" fmla="*/ 1 w 52"/>
                <a:gd name="T25" fmla="*/ 1 h 83"/>
                <a:gd name="T26" fmla="*/ 1 w 52"/>
                <a:gd name="T27" fmla="*/ 1 h 83"/>
                <a:gd name="T28" fmla="*/ 1 w 52"/>
                <a:gd name="T29" fmla="*/ 2 h 83"/>
                <a:gd name="T30" fmla="*/ 1 w 52"/>
                <a:gd name="T31" fmla="*/ 2 h 83"/>
                <a:gd name="T32" fmla="*/ 1 w 52"/>
                <a:gd name="T33" fmla="*/ 2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83">
                  <a:moveTo>
                    <a:pt x="1" y="83"/>
                  </a:moveTo>
                  <a:lnTo>
                    <a:pt x="0" y="78"/>
                  </a:lnTo>
                  <a:lnTo>
                    <a:pt x="2" y="70"/>
                  </a:lnTo>
                  <a:lnTo>
                    <a:pt x="7" y="57"/>
                  </a:lnTo>
                  <a:lnTo>
                    <a:pt x="12" y="45"/>
                  </a:lnTo>
                  <a:lnTo>
                    <a:pt x="22" y="31"/>
                  </a:lnTo>
                  <a:lnTo>
                    <a:pt x="31" y="17"/>
                  </a:lnTo>
                  <a:lnTo>
                    <a:pt x="41" y="7"/>
                  </a:lnTo>
                  <a:lnTo>
                    <a:pt x="52" y="0"/>
                  </a:lnTo>
                  <a:lnTo>
                    <a:pt x="47" y="7"/>
                  </a:lnTo>
                  <a:lnTo>
                    <a:pt x="41" y="17"/>
                  </a:lnTo>
                  <a:lnTo>
                    <a:pt x="33" y="31"/>
                  </a:lnTo>
                  <a:lnTo>
                    <a:pt x="26" y="46"/>
                  </a:lnTo>
                  <a:lnTo>
                    <a:pt x="18" y="61"/>
                  </a:lnTo>
                  <a:lnTo>
                    <a:pt x="11" y="72"/>
                  </a:lnTo>
                  <a:lnTo>
                    <a:pt x="5" y="80"/>
                  </a:lnTo>
                  <a:lnTo>
                    <a:pt x="1" y="83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" name="Freeform 249"/>
            <p:cNvSpPr/>
            <p:nvPr/>
          </p:nvSpPr>
          <p:spPr bwMode="auto">
            <a:xfrm>
              <a:off x="1798" y="1203"/>
              <a:ext cx="28" cy="44"/>
            </a:xfrm>
            <a:custGeom>
              <a:avLst/>
              <a:gdLst>
                <a:gd name="T0" fmla="*/ 0 w 57"/>
                <a:gd name="T1" fmla="*/ 2 h 90"/>
                <a:gd name="T2" fmla="*/ 0 w 57"/>
                <a:gd name="T3" fmla="*/ 2 h 90"/>
                <a:gd name="T4" fmla="*/ 0 w 57"/>
                <a:gd name="T5" fmla="*/ 2 h 90"/>
                <a:gd name="T6" fmla="*/ 0 w 57"/>
                <a:gd name="T7" fmla="*/ 1 h 90"/>
                <a:gd name="T8" fmla="*/ 0 w 57"/>
                <a:gd name="T9" fmla="*/ 1 h 90"/>
                <a:gd name="T10" fmla="*/ 0 w 57"/>
                <a:gd name="T11" fmla="*/ 0 h 90"/>
                <a:gd name="T12" fmla="*/ 1 w 57"/>
                <a:gd name="T13" fmla="*/ 0 h 90"/>
                <a:gd name="T14" fmla="*/ 1 w 57"/>
                <a:gd name="T15" fmla="*/ 0 h 90"/>
                <a:gd name="T16" fmla="*/ 1 w 57"/>
                <a:gd name="T17" fmla="*/ 0 h 90"/>
                <a:gd name="T18" fmla="*/ 1 w 57"/>
                <a:gd name="T19" fmla="*/ 0 h 90"/>
                <a:gd name="T20" fmla="*/ 1 w 57"/>
                <a:gd name="T21" fmla="*/ 0 h 90"/>
                <a:gd name="T22" fmla="*/ 1 w 57"/>
                <a:gd name="T23" fmla="*/ 1 h 90"/>
                <a:gd name="T24" fmla="*/ 0 w 57"/>
                <a:gd name="T25" fmla="*/ 1 h 90"/>
                <a:gd name="T26" fmla="*/ 0 w 57"/>
                <a:gd name="T27" fmla="*/ 2 h 90"/>
                <a:gd name="T28" fmla="*/ 0 w 57"/>
                <a:gd name="T29" fmla="*/ 2 h 90"/>
                <a:gd name="T30" fmla="*/ 0 w 57"/>
                <a:gd name="T31" fmla="*/ 2 h 90"/>
                <a:gd name="T32" fmla="*/ 0 w 57"/>
                <a:gd name="T33" fmla="*/ 2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7" h="90">
                  <a:moveTo>
                    <a:pt x="2" y="90"/>
                  </a:moveTo>
                  <a:lnTo>
                    <a:pt x="0" y="85"/>
                  </a:lnTo>
                  <a:lnTo>
                    <a:pt x="3" y="75"/>
                  </a:lnTo>
                  <a:lnTo>
                    <a:pt x="9" y="61"/>
                  </a:lnTo>
                  <a:lnTo>
                    <a:pt x="17" y="46"/>
                  </a:lnTo>
                  <a:lnTo>
                    <a:pt x="26" y="31"/>
                  </a:lnTo>
                  <a:lnTo>
                    <a:pt x="37" y="17"/>
                  </a:lnTo>
                  <a:lnTo>
                    <a:pt x="48" y="6"/>
                  </a:lnTo>
                  <a:lnTo>
                    <a:pt x="57" y="0"/>
                  </a:lnTo>
                  <a:lnTo>
                    <a:pt x="53" y="7"/>
                  </a:lnTo>
                  <a:lnTo>
                    <a:pt x="47" y="19"/>
                  </a:lnTo>
                  <a:lnTo>
                    <a:pt x="38" y="34"/>
                  </a:lnTo>
                  <a:lnTo>
                    <a:pt x="29" y="50"/>
                  </a:lnTo>
                  <a:lnTo>
                    <a:pt x="20" y="66"/>
                  </a:lnTo>
                  <a:lnTo>
                    <a:pt x="12" y="78"/>
                  </a:lnTo>
                  <a:lnTo>
                    <a:pt x="5" y="88"/>
                  </a:lnTo>
                  <a:lnTo>
                    <a:pt x="2" y="9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9" name="Freeform 250"/>
            <p:cNvSpPr/>
            <p:nvPr/>
          </p:nvSpPr>
          <p:spPr bwMode="auto">
            <a:xfrm>
              <a:off x="1813" y="1207"/>
              <a:ext cx="31" cy="36"/>
            </a:xfrm>
            <a:custGeom>
              <a:avLst/>
              <a:gdLst>
                <a:gd name="T0" fmla="*/ 0 w 60"/>
                <a:gd name="T1" fmla="*/ 2 h 74"/>
                <a:gd name="T2" fmla="*/ 0 w 60"/>
                <a:gd name="T3" fmla="*/ 2 h 74"/>
                <a:gd name="T4" fmla="*/ 1 w 60"/>
                <a:gd name="T5" fmla="*/ 1 h 74"/>
                <a:gd name="T6" fmla="*/ 1 w 60"/>
                <a:gd name="T7" fmla="*/ 1 h 74"/>
                <a:gd name="T8" fmla="*/ 1 w 60"/>
                <a:gd name="T9" fmla="*/ 1 h 74"/>
                <a:gd name="T10" fmla="*/ 1 w 60"/>
                <a:gd name="T11" fmla="*/ 0 h 74"/>
                <a:gd name="T12" fmla="*/ 2 w 60"/>
                <a:gd name="T13" fmla="*/ 0 h 74"/>
                <a:gd name="T14" fmla="*/ 2 w 60"/>
                <a:gd name="T15" fmla="*/ 0 h 74"/>
                <a:gd name="T16" fmla="*/ 2 w 60"/>
                <a:gd name="T17" fmla="*/ 0 h 74"/>
                <a:gd name="T18" fmla="*/ 2 w 60"/>
                <a:gd name="T19" fmla="*/ 0 h 74"/>
                <a:gd name="T20" fmla="*/ 2 w 60"/>
                <a:gd name="T21" fmla="*/ 0 h 74"/>
                <a:gd name="T22" fmla="*/ 2 w 60"/>
                <a:gd name="T23" fmla="*/ 0 h 74"/>
                <a:gd name="T24" fmla="*/ 1 w 60"/>
                <a:gd name="T25" fmla="*/ 1 h 74"/>
                <a:gd name="T26" fmla="*/ 1 w 60"/>
                <a:gd name="T27" fmla="*/ 1 h 74"/>
                <a:gd name="T28" fmla="*/ 1 w 60"/>
                <a:gd name="T29" fmla="*/ 2 h 74"/>
                <a:gd name="T30" fmla="*/ 1 w 60"/>
                <a:gd name="T31" fmla="*/ 2 h 74"/>
                <a:gd name="T32" fmla="*/ 0 w 60"/>
                <a:gd name="T33" fmla="*/ 2 h 7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0" h="74">
                  <a:moveTo>
                    <a:pt x="0" y="74"/>
                  </a:moveTo>
                  <a:lnTo>
                    <a:pt x="0" y="70"/>
                  </a:lnTo>
                  <a:lnTo>
                    <a:pt x="5" y="61"/>
                  </a:lnTo>
                  <a:lnTo>
                    <a:pt x="12" y="50"/>
                  </a:lnTo>
                  <a:lnTo>
                    <a:pt x="21" y="37"/>
                  </a:lnTo>
                  <a:lnTo>
                    <a:pt x="31" y="24"/>
                  </a:lnTo>
                  <a:lnTo>
                    <a:pt x="42" y="13"/>
                  </a:lnTo>
                  <a:lnTo>
                    <a:pt x="52" y="4"/>
                  </a:lnTo>
                  <a:lnTo>
                    <a:pt x="60" y="0"/>
                  </a:lnTo>
                  <a:lnTo>
                    <a:pt x="56" y="7"/>
                  </a:lnTo>
                  <a:lnTo>
                    <a:pt x="47" y="17"/>
                  </a:lnTo>
                  <a:lnTo>
                    <a:pt x="39" y="31"/>
                  </a:lnTo>
                  <a:lnTo>
                    <a:pt x="30" y="44"/>
                  </a:lnTo>
                  <a:lnTo>
                    <a:pt x="21" y="57"/>
                  </a:lnTo>
                  <a:lnTo>
                    <a:pt x="12" y="67"/>
                  </a:lnTo>
                  <a:lnTo>
                    <a:pt x="5" y="73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0" name="Freeform 251"/>
            <p:cNvSpPr/>
            <p:nvPr/>
          </p:nvSpPr>
          <p:spPr bwMode="auto">
            <a:xfrm>
              <a:off x="1829" y="1212"/>
              <a:ext cx="26" cy="31"/>
            </a:xfrm>
            <a:custGeom>
              <a:avLst/>
              <a:gdLst>
                <a:gd name="T0" fmla="*/ 1 w 52"/>
                <a:gd name="T1" fmla="*/ 1 h 61"/>
                <a:gd name="T2" fmla="*/ 0 w 52"/>
                <a:gd name="T3" fmla="*/ 1 h 61"/>
                <a:gd name="T4" fmla="*/ 1 w 52"/>
                <a:gd name="T5" fmla="*/ 1 h 61"/>
                <a:gd name="T6" fmla="*/ 1 w 52"/>
                <a:gd name="T7" fmla="*/ 1 h 61"/>
                <a:gd name="T8" fmla="*/ 1 w 52"/>
                <a:gd name="T9" fmla="*/ 0 h 61"/>
                <a:gd name="T10" fmla="*/ 1 w 52"/>
                <a:gd name="T11" fmla="*/ 0 h 61"/>
                <a:gd name="T12" fmla="*/ 1 w 52"/>
                <a:gd name="T13" fmla="*/ 0 h 61"/>
                <a:gd name="T14" fmla="*/ 2 w 52"/>
                <a:gd name="T15" fmla="*/ 0 h 61"/>
                <a:gd name="T16" fmla="*/ 2 w 52"/>
                <a:gd name="T17" fmla="*/ 0 h 61"/>
                <a:gd name="T18" fmla="*/ 2 w 52"/>
                <a:gd name="T19" fmla="*/ 0 h 61"/>
                <a:gd name="T20" fmla="*/ 2 w 52"/>
                <a:gd name="T21" fmla="*/ 0 h 61"/>
                <a:gd name="T22" fmla="*/ 2 w 52"/>
                <a:gd name="T23" fmla="*/ 0 h 61"/>
                <a:gd name="T24" fmla="*/ 1 w 52"/>
                <a:gd name="T25" fmla="*/ 1 h 61"/>
                <a:gd name="T26" fmla="*/ 1 w 52"/>
                <a:gd name="T27" fmla="*/ 1 h 61"/>
                <a:gd name="T28" fmla="*/ 1 w 52"/>
                <a:gd name="T29" fmla="*/ 1 h 61"/>
                <a:gd name="T30" fmla="*/ 1 w 52"/>
                <a:gd name="T31" fmla="*/ 1 h 61"/>
                <a:gd name="T32" fmla="*/ 1 w 52"/>
                <a:gd name="T33" fmla="*/ 1 h 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61">
                  <a:moveTo>
                    <a:pt x="2" y="61"/>
                  </a:moveTo>
                  <a:lnTo>
                    <a:pt x="0" y="56"/>
                  </a:lnTo>
                  <a:lnTo>
                    <a:pt x="3" y="49"/>
                  </a:lnTo>
                  <a:lnTo>
                    <a:pt x="7" y="40"/>
                  </a:lnTo>
                  <a:lnTo>
                    <a:pt x="14" y="29"/>
                  </a:lnTo>
                  <a:lnTo>
                    <a:pt x="22" y="20"/>
                  </a:lnTo>
                  <a:lnTo>
                    <a:pt x="32" y="11"/>
                  </a:lnTo>
                  <a:lnTo>
                    <a:pt x="42" y="4"/>
                  </a:lnTo>
                  <a:lnTo>
                    <a:pt x="52" y="0"/>
                  </a:lnTo>
                  <a:lnTo>
                    <a:pt x="47" y="5"/>
                  </a:lnTo>
                  <a:lnTo>
                    <a:pt x="41" y="15"/>
                  </a:lnTo>
                  <a:lnTo>
                    <a:pt x="33" y="25"/>
                  </a:lnTo>
                  <a:lnTo>
                    <a:pt x="25" y="36"/>
                  </a:lnTo>
                  <a:lnTo>
                    <a:pt x="17" y="47"/>
                  </a:lnTo>
                  <a:lnTo>
                    <a:pt x="11" y="55"/>
                  </a:lnTo>
                  <a:lnTo>
                    <a:pt x="5" y="59"/>
                  </a:lnTo>
                  <a:lnTo>
                    <a:pt x="2" y="61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" name="Freeform 252"/>
            <p:cNvSpPr/>
            <p:nvPr/>
          </p:nvSpPr>
          <p:spPr bwMode="auto">
            <a:xfrm>
              <a:off x="1845" y="1220"/>
              <a:ext cx="22" cy="22"/>
            </a:xfrm>
            <a:custGeom>
              <a:avLst/>
              <a:gdLst>
                <a:gd name="T0" fmla="*/ 0 w 45"/>
                <a:gd name="T1" fmla="*/ 2 h 42"/>
                <a:gd name="T2" fmla="*/ 0 w 45"/>
                <a:gd name="T3" fmla="*/ 2 h 42"/>
                <a:gd name="T4" fmla="*/ 0 w 45"/>
                <a:gd name="T5" fmla="*/ 2 h 42"/>
                <a:gd name="T6" fmla="*/ 0 w 45"/>
                <a:gd name="T7" fmla="*/ 1 h 42"/>
                <a:gd name="T8" fmla="*/ 0 w 45"/>
                <a:gd name="T9" fmla="*/ 1 h 42"/>
                <a:gd name="T10" fmla="*/ 0 w 45"/>
                <a:gd name="T11" fmla="*/ 1 h 42"/>
                <a:gd name="T12" fmla="*/ 1 w 45"/>
                <a:gd name="T13" fmla="*/ 1 h 42"/>
                <a:gd name="T14" fmla="*/ 1 w 45"/>
                <a:gd name="T15" fmla="*/ 1 h 42"/>
                <a:gd name="T16" fmla="*/ 1 w 45"/>
                <a:gd name="T17" fmla="*/ 0 h 42"/>
                <a:gd name="T18" fmla="*/ 1 w 45"/>
                <a:gd name="T19" fmla="*/ 1 h 42"/>
                <a:gd name="T20" fmla="*/ 1 w 45"/>
                <a:gd name="T21" fmla="*/ 1 h 42"/>
                <a:gd name="T22" fmla="*/ 0 w 45"/>
                <a:gd name="T23" fmla="*/ 1 h 42"/>
                <a:gd name="T24" fmla="*/ 0 w 45"/>
                <a:gd name="T25" fmla="*/ 1 h 42"/>
                <a:gd name="T26" fmla="*/ 0 w 45"/>
                <a:gd name="T27" fmla="*/ 1 h 42"/>
                <a:gd name="T28" fmla="*/ 0 w 45"/>
                <a:gd name="T29" fmla="*/ 2 h 42"/>
                <a:gd name="T30" fmla="*/ 0 w 45"/>
                <a:gd name="T31" fmla="*/ 2 h 42"/>
                <a:gd name="T32" fmla="*/ 0 w 45"/>
                <a:gd name="T33" fmla="*/ 2 h 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" h="42">
                  <a:moveTo>
                    <a:pt x="0" y="42"/>
                  </a:moveTo>
                  <a:lnTo>
                    <a:pt x="0" y="39"/>
                  </a:lnTo>
                  <a:lnTo>
                    <a:pt x="3" y="33"/>
                  </a:lnTo>
                  <a:lnTo>
                    <a:pt x="9" y="26"/>
                  </a:lnTo>
                  <a:lnTo>
                    <a:pt x="16" y="18"/>
                  </a:lnTo>
                  <a:lnTo>
                    <a:pt x="24" y="10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5" y="0"/>
                  </a:lnTo>
                  <a:lnTo>
                    <a:pt x="40" y="4"/>
                  </a:lnTo>
                  <a:lnTo>
                    <a:pt x="34" y="10"/>
                  </a:lnTo>
                  <a:lnTo>
                    <a:pt x="29" y="17"/>
                  </a:lnTo>
                  <a:lnTo>
                    <a:pt x="22" y="24"/>
                  </a:lnTo>
                  <a:lnTo>
                    <a:pt x="15" y="31"/>
                  </a:lnTo>
                  <a:lnTo>
                    <a:pt x="9" y="37"/>
                  </a:lnTo>
                  <a:lnTo>
                    <a:pt x="3" y="41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2" name="Freeform 253"/>
            <p:cNvSpPr/>
            <p:nvPr/>
          </p:nvSpPr>
          <p:spPr bwMode="auto">
            <a:xfrm>
              <a:off x="1860" y="1226"/>
              <a:ext cx="15" cy="13"/>
            </a:xfrm>
            <a:custGeom>
              <a:avLst/>
              <a:gdLst>
                <a:gd name="T0" fmla="*/ 0 w 30"/>
                <a:gd name="T1" fmla="*/ 0 h 27"/>
                <a:gd name="T2" fmla="*/ 1 w 30"/>
                <a:gd name="T3" fmla="*/ 0 h 27"/>
                <a:gd name="T4" fmla="*/ 1 w 30"/>
                <a:gd name="T5" fmla="*/ 0 h 27"/>
                <a:gd name="T6" fmla="*/ 1 w 30"/>
                <a:gd name="T7" fmla="*/ 0 h 27"/>
                <a:gd name="T8" fmla="*/ 1 w 30"/>
                <a:gd name="T9" fmla="*/ 0 h 27"/>
                <a:gd name="T10" fmla="*/ 1 w 30"/>
                <a:gd name="T11" fmla="*/ 0 h 27"/>
                <a:gd name="T12" fmla="*/ 1 w 30"/>
                <a:gd name="T13" fmla="*/ 0 h 27"/>
                <a:gd name="T14" fmla="*/ 1 w 30"/>
                <a:gd name="T15" fmla="*/ 0 h 27"/>
                <a:gd name="T16" fmla="*/ 0 w 30"/>
                <a:gd name="T17" fmla="*/ 0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0" h="27">
                  <a:moveTo>
                    <a:pt x="0" y="27"/>
                  </a:moveTo>
                  <a:lnTo>
                    <a:pt x="1" y="20"/>
                  </a:lnTo>
                  <a:lnTo>
                    <a:pt x="9" y="9"/>
                  </a:lnTo>
                  <a:lnTo>
                    <a:pt x="19" y="0"/>
                  </a:lnTo>
                  <a:lnTo>
                    <a:pt x="30" y="0"/>
                  </a:lnTo>
                  <a:lnTo>
                    <a:pt x="19" y="6"/>
                  </a:lnTo>
                  <a:lnTo>
                    <a:pt x="10" y="17"/>
                  </a:lnTo>
                  <a:lnTo>
                    <a:pt x="4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3" name="Freeform 254"/>
            <p:cNvSpPr/>
            <p:nvPr/>
          </p:nvSpPr>
          <p:spPr bwMode="auto">
            <a:xfrm>
              <a:off x="1737" y="1212"/>
              <a:ext cx="17" cy="18"/>
            </a:xfrm>
            <a:custGeom>
              <a:avLst/>
              <a:gdLst>
                <a:gd name="T0" fmla="*/ 1 w 35"/>
                <a:gd name="T1" fmla="*/ 0 h 35"/>
                <a:gd name="T2" fmla="*/ 0 w 35"/>
                <a:gd name="T3" fmla="*/ 1 h 35"/>
                <a:gd name="T4" fmla="*/ 0 w 35"/>
                <a:gd name="T5" fmla="*/ 1 h 35"/>
                <a:gd name="T6" fmla="*/ 0 w 35"/>
                <a:gd name="T7" fmla="*/ 2 h 35"/>
                <a:gd name="T8" fmla="*/ 0 w 35"/>
                <a:gd name="T9" fmla="*/ 2 h 35"/>
                <a:gd name="T10" fmla="*/ 0 w 35"/>
                <a:gd name="T11" fmla="*/ 1 h 35"/>
                <a:gd name="T12" fmla="*/ 0 w 35"/>
                <a:gd name="T13" fmla="*/ 1 h 35"/>
                <a:gd name="T14" fmla="*/ 0 w 35"/>
                <a:gd name="T15" fmla="*/ 1 h 35"/>
                <a:gd name="T16" fmla="*/ 0 w 35"/>
                <a:gd name="T17" fmla="*/ 1 h 35"/>
                <a:gd name="T18" fmla="*/ 0 w 35"/>
                <a:gd name="T19" fmla="*/ 1 h 35"/>
                <a:gd name="T20" fmla="*/ 0 w 35"/>
                <a:gd name="T21" fmla="*/ 1 h 35"/>
                <a:gd name="T22" fmla="*/ 0 w 35"/>
                <a:gd name="T23" fmla="*/ 1 h 35"/>
                <a:gd name="T24" fmla="*/ 1 w 35"/>
                <a:gd name="T25" fmla="*/ 0 h 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" h="35">
                  <a:moveTo>
                    <a:pt x="35" y="0"/>
                  </a:moveTo>
                  <a:lnTo>
                    <a:pt x="29" y="9"/>
                  </a:lnTo>
                  <a:lnTo>
                    <a:pt x="20" y="23"/>
                  </a:lnTo>
                  <a:lnTo>
                    <a:pt x="9" y="34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3" y="27"/>
                  </a:lnTo>
                  <a:lnTo>
                    <a:pt x="7" y="21"/>
                  </a:lnTo>
                  <a:lnTo>
                    <a:pt x="13" y="17"/>
                  </a:lnTo>
                  <a:lnTo>
                    <a:pt x="19" y="11"/>
                  </a:lnTo>
                  <a:lnTo>
                    <a:pt x="26" y="6"/>
                  </a:lnTo>
                  <a:lnTo>
                    <a:pt x="31" y="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" name="Freeform 255"/>
            <p:cNvSpPr/>
            <p:nvPr/>
          </p:nvSpPr>
          <p:spPr bwMode="auto">
            <a:xfrm>
              <a:off x="1734" y="1202"/>
              <a:ext cx="20" cy="9"/>
            </a:xfrm>
            <a:custGeom>
              <a:avLst/>
              <a:gdLst>
                <a:gd name="T0" fmla="*/ 2 w 40"/>
                <a:gd name="T1" fmla="*/ 1 h 17"/>
                <a:gd name="T2" fmla="*/ 2 w 40"/>
                <a:gd name="T3" fmla="*/ 1 h 17"/>
                <a:gd name="T4" fmla="*/ 2 w 40"/>
                <a:gd name="T5" fmla="*/ 1 h 17"/>
                <a:gd name="T6" fmla="*/ 1 w 40"/>
                <a:gd name="T7" fmla="*/ 1 h 17"/>
                <a:gd name="T8" fmla="*/ 1 w 40"/>
                <a:gd name="T9" fmla="*/ 1 h 17"/>
                <a:gd name="T10" fmla="*/ 1 w 40"/>
                <a:gd name="T11" fmla="*/ 1 h 17"/>
                <a:gd name="T12" fmla="*/ 1 w 40"/>
                <a:gd name="T13" fmla="*/ 0 h 17"/>
                <a:gd name="T14" fmla="*/ 1 w 40"/>
                <a:gd name="T15" fmla="*/ 0 h 17"/>
                <a:gd name="T16" fmla="*/ 0 w 40"/>
                <a:gd name="T17" fmla="*/ 1 h 17"/>
                <a:gd name="T18" fmla="*/ 0 w 40"/>
                <a:gd name="T19" fmla="*/ 1 h 17"/>
                <a:gd name="T20" fmla="*/ 1 w 40"/>
                <a:gd name="T21" fmla="*/ 1 h 17"/>
                <a:gd name="T22" fmla="*/ 1 w 40"/>
                <a:gd name="T23" fmla="*/ 1 h 17"/>
                <a:gd name="T24" fmla="*/ 1 w 40"/>
                <a:gd name="T25" fmla="*/ 1 h 17"/>
                <a:gd name="T26" fmla="*/ 1 w 40"/>
                <a:gd name="T27" fmla="*/ 1 h 17"/>
                <a:gd name="T28" fmla="*/ 1 w 40"/>
                <a:gd name="T29" fmla="*/ 1 h 17"/>
                <a:gd name="T30" fmla="*/ 2 w 40"/>
                <a:gd name="T31" fmla="*/ 1 h 17"/>
                <a:gd name="T32" fmla="*/ 2 w 40"/>
                <a:gd name="T33" fmla="*/ 1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7">
                  <a:moveTo>
                    <a:pt x="40" y="17"/>
                  </a:moveTo>
                  <a:lnTo>
                    <a:pt x="38" y="16"/>
                  </a:lnTo>
                  <a:lnTo>
                    <a:pt x="33" y="13"/>
                  </a:lnTo>
                  <a:lnTo>
                    <a:pt x="26" y="9"/>
                  </a:lnTo>
                  <a:lnTo>
                    <a:pt x="20" y="6"/>
                  </a:lnTo>
                  <a:lnTo>
                    <a:pt x="13" y="2"/>
                  </a:lnTo>
                  <a:lnTo>
                    <a:pt x="8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5"/>
                  </a:lnTo>
                  <a:lnTo>
                    <a:pt x="2" y="7"/>
                  </a:lnTo>
                  <a:lnTo>
                    <a:pt x="8" y="9"/>
                  </a:lnTo>
                  <a:lnTo>
                    <a:pt x="15" y="11"/>
                  </a:lnTo>
                  <a:lnTo>
                    <a:pt x="22" y="14"/>
                  </a:lnTo>
                  <a:lnTo>
                    <a:pt x="28" y="15"/>
                  </a:lnTo>
                  <a:lnTo>
                    <a:pt x="35" y="16"/>
                  </a:lnTo>
                  <a:lnTo>
                    <a:pt x="40" y="17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" name="Freeform 256"/>
            <p:cNvSpPr/>
            <p:nvPr/>
          </p:nvSpPr>
          <p:spPr bwMode="auto">
            <a:xfrm>
              <a:off x="1728" y="1213"/>
              <a:ext cx="22" cy="5"/>
            </a:xfrm>
            <a:custGeom>
              <a:avLst/>
              <a:gdLst>
                <a:gd name="T0" fmla="*/ 1 w 45"/>
                <a:gd name="T1" fmla="*/ 0 h 10"/>
                <a:gd name="T2" fmla="*/ 1 w 45"/>
                <a:gd name="T3" fmla="*/ 0 h 10"/>
                <a:gd name="T4" fmla="*/ 1 w 45"/>
                <a:gd name="T5" fmla="*/ 0 h 10"/>
                <a:gd name="T6" fmla="*/ 0 w 45"/>
                <a:gd name="T7" fmla="*/ 0 h 10"/>
                <a:gd name="T8" fmla="*/ 0 w 45"/>
                <a:gd name="T9" fmla="*/ 0 h 10"/>
                <a:gd name="T10" fmla="*/ 0 w 45"/>
                <a:gd name="T11" fmla="*/ 0 h 10"/>
                <a:gd name="T12" fmla="*/ 0 w 45"/>
                <a:gd name="T13" fmla="*/ 1 h 10"/>
                <a:gd name="T14" fmla="*/ 0 w 45"/>
                <a:gd name="T15" fmla="*/ 1 h 10"/>
                <a:gd name="T16" fmla="*/ 0 w 45"/>
                <a:gd name="T17" fmla="*/ 1 h 10"/>
                <a:gd name="T18" fmla="*/ 0 w 45"/>
                <a:gd name="T19" fmla="*/ 1 h 10"/>
                <a:gd name="T20" fmla="*/ 0 w 45"/>
                <a:gd name="T21" fmla="*/ 1 h 10"/>
                <a:gd name="T22" fmla="*/ 0 w 45"/>
                <a:gd name="T23" fmla="*/ 1 h 10"/>
                <a:gd name="T24" fmla="*/ 0 w 45"/>
                <a:gd name="T25" fmla="*/ 1 h 10"/>
                <a:gd name="T26" fmla="*/ 0 w 45"/>
                <a:gd name="T27" fmla="*/ 1 h 10"/>
                <a:gd name="T28" fmla="*/ 1 w 45"/>
                <a:gd name="T29" fmla="*/ 1 h 10"/>
                <a:gd name="T30" fmla="*/ 1 w 45"/>
                <a:gd name="T31" fmla="*/ 1 h 10"/>
                <a:gd name="T32" fmla="*/ 1 w 45"/>
                <a:gd name="T33" fmla="*/ 0 h 1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" h="10">
                  <a:moveTo>
                    <a:pt x="45" y="0"/>
                  </a:moveTo>
                  <a:lnTo>
                    <a:pt x="41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1" y="0"/>
                  </a:lnTo>
                  <a:lnTo>
                    <a:pt x="13" y="0"/>
                  </a:lnTo>
                  <a:lnTo>
                    <a:pt x="7" y="1"/>
                  </a:lnTo>
                  <a:lnTo>
                    <a:pt x="2" y="3"/>
                  </a:lnTo>
                  <a:lnTo>
                    <a:pt x="0" y="7"/>
                  </a:lnTo>
                  <a:lnTo>
                    <a:pt x="1" y="9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0" y="8"/>
                  </a:lnTo>
                  <a:lnTo>
                    <a:pt x="26" y="6"/>
                  </a:lnTo>
                  <a:lnTo>
                    <a:pt x="35" y="3"/>
                  </a:lnTo>
                  <a:lnTo>
                    <a:pt x="40" y="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" name="Freeform 257"/>
            <p:cNvSpPr/>
            <p:nvPr/>
          </p:nvSpPr>
          <p:spPr bwMode="auto">
            <a:xfrm>
              <a:off x="1741" y="1191"/>
              <a:ext cx="20" cy="17"/>
            </a:xfrm>
            <a:custGeom>
              <a:avLst/>
              <a:gdLst>
                <a:gd name="T0" fmla="*/ 1 w 42"/>
                <a:gd name="T1" fmla="*/ 2 h 33"/>
                <a:gd name="T2" fmla="*/ 1 w 42"/>
                <a:gd name="T3" fmla="*/ 1 h 33"/>
                <a:gd name="T4" fmla="*/ 0 w 42"/>
                <a:gd name="T5" fmla="*/ 1 h 33"/>
                <a:gd name="T6" fmla="*/ 0 w 42"/>
                <a:gd name="T7" fmla="*/ 1 h 33"/>
                <a:gd name="T8" fmla="*/ 0 w 42"/>
                <a:gd name="T9" fmla="*/ 1 h 33"/>
                <a:gd name="T10" fmla="*/ 0 w 42"/>
                <a:gd name="T11" fmla="*/ 1 h 33"/>
                <a:gd name="T12" fmla="*/ 0 w 42"/>
                <a:gd name="T13" fmla="*/ 1 h 33"/>
                <a:gd name="T14" fmla="*/ 0 w 42"/>
                <a:gd name="T15" fmla="*/ 1 h 33"/>
                <a:gd name="T16" fmla="*/ 0 w 42"/>
                <a:gd name="T17" fmla="*/ 0 h 33"/>
                <a:gd name="T18" fmla="*/ 0 w 42"/>
                <a:gd name="T19" fmla="*/ 0 h 33"/>
                <a:gd name="T20" fmla="*/ 0 w 42"/>
                <a:gd name="T21" fmla="*/ 1 h 33"/>
                <a:gd name="T22" fmla="*/ 0 w 42"/>
                <a:gd name="T23" fmla="*/ 1 h 33"/>
                <a:gd name="T24" fmla="*/ 0 w 42"/>
                <a:gd name="T25" fmla="*/ 1 h 33"/>
                <a:gd name="T26" fmla="*/ 0 w 42"/>
                <a:gd name="T27" fmla="*/ 1 h 33"/>
                <a:gd name="T28" fmla="*/ 1 w 42"/>
                <a:gd name="T29" fmla="*/ 1 h 33"/>
                <a:gd name="T30" fmla="*/ 1 w 42"/>
                <a:gd name="T31" fmla="*/ 1 h 33"/>
                <a:gd name="T32" fmla="*/ 1 w 42"/>
                <a:gd name="T33" fmla="*/ 2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2" h="33">
                  <a:moveTo>
                    <a:pt x="42" y="33"/>
                  </a:moveTo>
                  <a:lnTo>
                    <a:pt x="36" y="31"/>
                  </a:lnTo>
                  <a:lnTo>
                    <a:pt x="29" y="27"/>
                  </a:lnTo>
                  <a:lnTo>
                    <a:pt x="22" y="22"/>
                  </a:lnTo>
                  <a:lnTo>
                    <a:pt x="14" y="16"/>
                  </a:lnTo>
                  <a:lnTo>
                    <a:pt x="8" y="12"/>
                  </a:lnTo>
                  <a:lnTo>
                    <a:pt x="3" y="7"/>
                  </a:lnTo>
                  <a:lnTo>
                    <a:pt x="0" y="2"/>
                  </a:lnTo>
                  <a:lnTo>
                    <a:pt x="1" y="0"/>
                  </a:lnTo>
                  <a:lnTo>
                    <a:pt x="5" y="0"/>
                  </a:lnTo>
                  <a:lnTo>
                    <a:pt x="10" y="2"/>
                  </a:lnTo>
                  <a:lnTo>
                    <a:pt x="15" y="7"/>
                  </a:lnTo>
                  <a:lnTo>
                    <a:pt x="22" y="13"/>
                  </a:lnTo>
                  <a:lnTo>
                    <a:pt x="28" y="18"/>
                  </a:lnTo>
                  <a:lnTo>
                    <a:pt x="34" y="25"/>
                  </a:lnTo>
                  <a:lnTo>
                    <a:pt x="38" y="30"/>
                  </a:lnTo>
                  <a:lnTo>
                    <a:pt x="42" y="33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" name="Freeform 258"/>
            <p:cNvSpPr/>
            <p:nvPr/>
          </p:nvSpPr>
          <p:spPr bwMode="auto">
            <a:xfrm>
              <a:off x="1864" y="1193"/>
              <a:ext cx="7" cy="29"/>
            </a:xfrm>
            <a:custGeom>
              <a:avLst/>
              <a:gdLst>
                <a:gd name="T0" fmla="*/ 1 w 13"/>
                <a:gd name="T1" fmla="*/ 2 h 58"/>
                <a:gd name="T2" fmla="*/ 1 w 13"/>
                <a:gd name="T3" fmla="*/ 2 h 58"/>
                <a:gd name="T4" fmla="*/ 0 w 13"/>
                <a:gd name="T5" fmla="*/ 1 h 58"/>
                <a:gd name="T6" fmla="*/ 1 w 13"/>
                <a:gd name="T7" fmla="*/ 1 h 58"/>
                <a:gd name="T8" fmla="*/ 1 w 13"/>
                <a:gd name="T9" fmla="*/ 0 h 58"/>
                <a:gd name="T10" fmla="*/ 1 w 13"/>
                <a:gd name="T11" fmla="*/ 1 h 58"/>
                <a:gd name="T12" fmla="*/ 1 w 13"/>
                <a:gd name="T13" fmla="*/ 1 h 58"/>
                <a:gd name="T14" fmla="*/ 1 w 13"/>
                <a:gd name="T15" fmla="*/ 2 h 58"/>
                <a:gd name="T16" fmla="*/ 1 w 13"/>
                <a:gd name="T17" fmla="*/ 2 h 5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" h="58">
                  <a:moveTo>
                    <a:pt x="2" y="58"/>
                  </a:moveTo>
                  <a:lnTo>
                    <a:pt x="1" y="43"/>
                  </a:lnTo>
                  <a:lnTo>
                    <a:pt x="0" y="25"/>
                  </a:lnTo>
                  <a:lnTo>
                    <a:pt x="2" y="9"/>
                  </a:lnTo>
                  <a:lnTo>
                    <a:pt x="8" y="0"/>
                  </a:lnTo>
                  <a:lnTo>
                    <a:pt x="13" y="7"/>
                  </a:lnTo>
                  <a:lnTo>
                    <a:pt x="10" y="24"/>
                  </a:lnTo>
                  <a:lnTo>
                    <a:pt x="6" y="43"/>
                  </a:lnTo>
                  <a:lnTo>
                    <a:pt x="2" y="58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" name="Freeform 259"/>
            <p:cNvSpPr/>
            <p:nvPr/>
          </p:nvSpPr>
          <p:spPr bwMode="auto">
            <a:xfrm>
              <a:off x="1872" y="1198"/>
              <a:ext cx="10" cy="28"/>
            </a:xfrm>
            <a:custGeom>
              <a:avLst/>
              <a:gdLst>
                <a:gd name="T0" fmla="*/ 0 w 18"/>
                <a:gd name="T1" fmla="*/ 2 h 55"/>
                <a:gd name="T2" fmla="*/ 1 w 18"/>
                <a:gd name="T3" fmla="*/ 2 h 55"/>
                <a:gd name="T4" fmla="*/ 1 w 18"/>
                <a:gd name="T5" fmla="*/ 1 h 55"/>
                <a:gd name="T6" fmla="*/ 1 w 18"/>
                <a:gd name="T7" fmla="*/ 1 h 55"/>
                <a:gd name="T8" fmla="*/ 1 w 18"/>
                <a:gd name="T9" fmla="*/ 0 h 55"/>
                <a:gd name="T10" fmla="*/ 1 w 18"/>
                <a:gd name="T11" fmla="*/ 1 h 55"/>
                <a:gd name="T12" fmla="*/ 1 w 18"/>
                <a:gd name="T13" fmla="*/ 1 h 55"/>
                <a:gd name="T14" fmla="*/ 1 w 18"/>
                <a:gd name="T15" fmla="*/ 2 h 55"/>
                <a:gd name="T16" fmla="*/ 0 w 18"/>
                <a:gd name="T17" fmla="*/ 2 h 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55">
                  <a:moveTo>
                    <a:pt x="0" y="55"/>
                  </a:moveTo>
                  <a:lnTo>
                    <a:pt x="1" y="41"/>
                  </a:lnTo>
                  <a:lnTo>
                    <a:pt x="3" y="24"/>
                  </a:lnTo>
                  <a:lnTo>
                    <a:pt x="9" y="8"/>
                  </a:lnTo>
                  <a:lnTo>
                    <a:pt x="16" y="0"/>
                  </a:lnTo>
                  <a:lnTo>
                    <a:pt x="18" y="7"/>
                  </a:lnTo>
                  <a:lnTo>
                    <a:pt x="14" y="24"/>
                  </a:lnTo>
                  <a:lnTo>
                    <a:pt x="6" y="44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9" name="Freeform 260"/>
            <p:cNvSpPr/>
            <p:nvPr/>
          </p:nvSpPr>
          <p:spPr bwMode="auto">
            <a:xfrm>
              <a:off x="1850" y="1185"/>
              <a:ext cx="6" cy="26"/>
            </a:xfrm>
            <a:custGeom>
              <a:avLst/>
              <a:gdLst>
                <a:gd name="T0" fmla="*/ 1 w 12"/>
                <a:gd name="T1" fmla="*/ 2 h 54"/>
                <a:gd name="T2" fmla="*/ 1 w 12"/>
                <a:gd name="T3" fmla="*/ 2 h 54"/>
                <a:gd name="T4" fmla="*/ 0 w 12"/>
                <a:gd name="T5" fmla="*/ 1 h 54"/>
                <a:gd name="T6" fmla="*/ 1 w 12"/>
                <a:gd name="T7" fmla="*/ 1 h 54"/>
                <a:gd name="T8" fmla="*/ 1 w 12"/>
                <a:gd name="T9" fmla="*/ 0 h 54"/>
                <a:gd name="T10" fmla="*/ 1 w 12"/>
                <a:gd name="T11" fmla="*/ 1 h 54"/>
                <a:gd name="T12" fmla="*/ 1 w 12"/>
                <a:gd name="T13" fmla="*/ 1 h 54"/>
                <a:gd name="T14" fmla="*/ 1 w 12"/>
                <a:gd name="T15" fmla="*/ 2 h 54"/>
                <a:gd name="T16" fmla="*/ 1 w 12"/>
                <a:gd name="T17" fmla="*/ 2 h 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" h="54">
                  <a:moveTo>
                    <a:pt x="7" y="54"/>
                  </a:moveTo>
                  <a:lnTo>
                    <a:pt x="2" y="46"/>
                  </a:lnTo>
                  <a:lnTo>
                    <a:pt x="0" y="28"/>
                  </a:lnTo>
                  <a:lnTo>
                    <a:pt x="1" y="10"/>
                  </a:lnTo>
                  <a:lnTo>
                    <a:pt x="7" y="0"/>
                  </a:lnTo>
                  <a:lnTo>
                    <a:pt x="12" y="3"/>
                  </a:lnTo>
                  <a:lnTo>
                    <a:pt x="10" y="19"/>
                  </a:lnTo>
                  <a:lnTo>
                    <a:pt x="8" y="38"/>
                  </a:lnTo>
                  <a:lnTo>
                    <a:pt x="7" y="54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0" name="Freeform 261"/>
            <p:cNvSpPr/>
            <p:nvPr/>
          </p:nvSpPr>
          <p:spPr bwMode="auto">
            <a:xfrm>
              <a:off x="1833" y="1178"/>
              <a:ext cx="10" cy="31"/>
            </a:xfrm>
            <a:custGeom>
              <a:avLst/>
              <a:gdLst>
                <a:gd name="T0" fmla="*/ 1 w 19"/>
                <a:gd name="T1" fmla="*/ 2 h 62"/>
                <a:gd name="T2" fmla="*/ 1 w 19"/>
                <a:gd name="T3" fmla="*/ 2 h 62"/>
                <a:gd name="T4" fmla="*/ 1 w 19"/>
                <a:gd name="T5" fmla="*/ 1 h 62"/>
                <a:gd name="T6" fmla="*/ 0 w 19"/>
                <a:gd name="T7" fmla="*/ 1 h 62"/>
                <a:gd name="T8" fmla="*/ 1 w 19"/>
                <a:gd name="T9" fmla="*/ 0 h 62"/>
                <a:gd name="T10" fmla="*/ 1 w 19"/>
                <a:gd name="T11" fmla="*/ 1 h 62"/>
                <a:gd name="T12" fmla="*/ 1 w 19"/>
                <a:gd name="T13" fmla="*/ 1 h 62"/>
                <a:gd name="T14" fmla="*/ 1 w 19"/>
                <a:gd name="T15" fmla="*/ 2 h 62"/>
                <a:gd name="T16" fmla="*/ 1 w 19"/>
                <a:gd name="T17" fmla="*/ 2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" h="62">
                  <a:moveTo>
                    <a:pt x="19" y="62"/>
                  </a:moveTo>
                  <a:lnTo>
                    <a:pt x="11" y="46"/>
                  </a:lnTo>
                  <a:lnTo>
                    <a:pt x="3" y="26"/>
                  </a:lnTo>
                  <a:lnTo>
                    <a:pt x="0" y="8"/>
                  </a:lnTo>
                  <a:lnTo>
                    <a:pt x="4" y="0"/>
                  </a:lnTo>
                  <a:lnTo>
                    <a:pt x="11" y="6"/>
                  </a:lnTo>
                  <a:lnTo>
                    <a:pt x="15" y="25"/>
                  </a:lnTo>
                  <a:lnTo>
                    <a:pt x="16" y="47"/>
                  </a:lnTo>
                  <a:lnTo>
                    <a:pt x="19" y="62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" name="Freeform 262"/>
            <p:cNvSpPr/>
            <p:nvPr/>
          </p:nvSpPr>
          <p:spPr bwMode="auto">
            <a:xfrm>
              <a:off x="1818" y="1170"/>
              <a:ext cx="11" cy="35"/>
            </a:xfrm>
            <a:custGeom>
              <a:avLst/>
              <a:gdLst>
                <a:gd name="T0" fmla="*/ 1 w 21"/>
                <a:gd name="T1" fmla="*/ 2 h 70"/>
                <a:gd name="T2" fmla="*/ 1 w 21"/>
                <a:gd name="T3" fmla="*/ 1 h 70"/>
                <a:gd name="T4" fmla="*/ 1 w 21"/>
                <a:gd name="T5" fmla="*/ 0 h 70"/>
                <a:gd name="T6" fmla="*/ 0 w 21"/>
                <a:gd name="T7" fmla="*/ 0 h 70"/>
                <a:gd name="T8" fmla="*/ 1 w 21"/>
                <a:gd name="T9" fmla="*/ 0 h 70"/>
                <a:gd name="T10" fmla="*/ 1 w 21"/>
                <a:gd name="T11" fmla="*/ 0 h 70"/>
                <a:gd name="T12" fmla="*/ 1 w 21"/>
                <a:gd name="T13" fmla="*/ 1 h 70"/>
                <a:gd name="T14" fmla="*/ 1 w 21"/>
                <a:gd name="T15" fmla="*/ 1 h 70"/>
                <a:gd name="T16" fmla="*/ 1 w 21"/>
                <a:gd name="T17" fmla="*/ 2 h 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" h="70">
                  <a:moveTo>
                    <a:pt x="21" y="70"/>
                  </a:moveTo>
                  <a:lnTo>
                    <a:pt x="13" y="53"/>
                  </a:lnTo>
                  <a:lnTo>
                    <a:pt x="5" y="29"/>
                  </a:lnTo>
                  <a:lnTo>
                    <a:pt x="0" y="8"/>
                  </a:lnTo>
                  <a:lnTo>
                    <a:pt x="3" y="0"/>
                  </a:lnTo>
                  <a:lnTo>
                    <a:pt x="11" y="11"/>
                  </a:lnTo>
                  <a:lnTo>
                    <a:pt x="16" y="32"/>
                  </a:lnTo>
                  <a:lnTo>
                    <a:pt x="19" y="55"/>
                  </a:lnTo>
                  <a:lnTo>
                    <a:pt x="21" y="7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" name="Freeform 263"/>
            <p:cNvSpPr/>
            <p:nvPr/>
          </p:nvSpPr>
          <p:spPr bwMode="auto">
            <a:xfrm>
              <a:off x="1784" y="1167"/>
              <a:ext cx="18" cy="37"/>
            </a:xfrm>
            <a:custGeom>
              <a:avLst/>
              <a:gdLst>
                <a:gd name="T0" fmla="*/ 1 w 37"/>
                <a:gd name="T1" fmla="*/ 3 h 72"/>
                <a:gd name="T2" fmla="*/ 0 w 37"/>
                <a:gd name="T3" fmla="*/ 3 h 72"/>
                <a:gd name="T4" fmla="*/ 0 w 37"/>
                <a:gd name="T5" fmla="*/ 2 h 72"/>
                <a:gd name="T6" fmla="*/ 0 w 37"/>
                <a:gd name="T7" fmla="*/ 2 h 72"/>
                <a:gd name="T8" fmla="*/ 0 w 37"/>
                <a:gd name="T9" fmla="*/ 2 h 72"/>
                <a:gd name="T10" fmla="*/ 0 w 37"/>
                <a:gd name="T11" fmla="*/ 1 h 72"/>
                <a:gd name="T12" fmla="*/ 0 w 37"/>
                <a:gd name="T13" fmla="*/ 1 h 72"/>
                <a:gd name="T14" fmla="*/ 0 w 37"/>
                <a:gd name="T15" fmla="*/ 1 h 72"/>
                <a:gd name="T16" fmla="*/ 0 w 37"/>
                <a:gd name="T17" fmla="*/ 0 h 72"/>
                <a:gd name="T18" fmla="*/ 0 w 37"/>
                <a:gd name="T19" fmla="*/ 1 h 72"/>
                <a:gd name="T20" fmla="*/ 0 w 37"/>
                <a:gd name="T21" fmla="*/ 1 h 72"/>
                <a:gd name="T22" fmla="*/ 0 w 37"/>
                <a:gd name="T23" fmla="*/ 1 h 72"/>
                <a:gd name="T24" fmla="*/ 0 w 37"/>
                <a:gd name="T25" fmla="*/ 1 h 72"/>
                <a:gd name="T26" fmla="*/ 0 w 37"/>
                <a:gd name="T27" fmla="*/ 2 h 72"/>
                <a:gd name="T28" fmla="*/ 0 w 37"/>
                <a:gd name="T29" fmla="*/ 2 h 72"/>
                <a:gd name="T30" fmla="*/ 1 w 37"/>
                <a:gd name="T31" fmla="*/ 3 h 72"/>
                <a:gd name="T32" fmla="*/ 1 w 37"/>
                <a:gd name="T33" fmla="*/ 3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7" h="72">
                  <a:moveTo>
                    <a:pt x="37" y="72"/>
                  </a:moveTo>
                  <a:lnTo>
                    <a:pt x="31" y="65"/>
                  </a:lnTo>
                  <a:lnTo>
                    <a:pt x="24" y="56"/>
                  </a:lnTo>
                  <a:lnTo>
                    <a:pt x="16" y="45"/>
                  </a:lnTo>
                  <a:lnTo>
                    <a:pt x="10" y="33"/>
                  </a:lnTo>
                  <a:lnTo>
                    <a:pt x="4" y="22"/>
                  </a:lnTo>
                  <a:lnTo>
                    <a:pt x="1" y="11"/>
                  </a:lnTo>
                  <a:lnTo>
                    <a:pt x="0" y="3"/>
                  </a:lnTo>
                  <a:lnTo>
                    <a:pt x="2" y="0"/>
                  </a:lnTo>
                  <a:lnTo>
                    <a:pt x="7" y="1"/>
                  </a:lnTo>
                  <a:lnTo>
                    <a:pt x="10" y="8"/>
                  </a:lnTo>
                  <a:lnTo>
                    <a:pt x="15" y="18"/>
                  </a:lnTo>
                  <a:lnTo>
                    <a:pt x="19" y="31"/>
                  </a:lnTo>
                  <a:lnTo>
                    <a:pt x="24" y="45"/>
                  </a:lnTo>
                  <a:lnTo>
                    <a:pt x="28" y="57"/>
                  </a:lnTo>
                  <a:lnTo>
                    <a:pt x="32" y="67"/>
                  </a:lnTo>
                  <a:lnTo>
                    <a:pt x="37" y="72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" name="Freeform 264"/>
            <p:cNvSpPr/>
            <p:nvPr/>
          </p:nvSpPr>
          <p:spPr bwMode="auto">
            <a:xfrm>
              <a:off x="1752" y="1173"/>
              <a:ext cx="21" cy="34"/>
            </a:xfrm>
            <a:custGeom>
              <a:avLst/>
              <a:gdLst>
                <a:gd name="T0" fmla="*/ 1 w 44"/>
                <a:gd name="T1" fmla="*/ 3 h 68"/>
                <a:gd name="T2" fmla="*/ 1 w 44"/>
                <a:gd name="T3" fmla="*/ 2 h 68"/>
                <a:gd name="T4" fmla="*/ 0 w 44"/>
                <a:gd name="T5" fmla="*/ 2 h 68"/>
                <a:gd name="T6" fmla="*/ 0 w 44"/>
                <a:gd name="T7" fmla="*/ 2 h 68"/>
                <a:gd name="T8" fmla="*/ 0 w 44"/>
                <a:gd name="T9" fmla="*/ 2 h 68"/>
                <a:gd name="T10" fmla="*/ 0 w 44"/>
                <a:gd name="T11" fmla="*/ 1 h 68"/>
                <a:gd name="T12" fmla="*/ 0 w 44"/>
                <a:gd name="T13" fmla="*/ 1 h 68"/>
                <a:gd name="T14" fmla="*/ 0 w 44"/>
                <a:gd name="T15" fmla="*/ 1 h 68"/>
                <a:gd name="T16" fmla="*/ 0 w 44"/>
                <a:gd name="T17" fmla="*/ 0 h 68"/>
                <a:gd name="T18" fmla="*/ 0 w 44"/>
                <a:gd name="T19" fmla="*/ 1 h 68"/>
                <a:gd name="T20" fmla="*/ 0 w 44"/>
                <a:gd name="T21" fmla="*/ 1 h 68"/>
                <a:gd name="T22" fmla="*/ 0 w 44"/>
                <a:gd name="T23" fmla="*/ 1 h 68"/>
                <a:gd name="T24" fmla="*/ 0 w 44"/>
                <a:gd name="T25" fmla="*/ 1 h 68"/>
                <a:gd name="T26" fmla="*/ 0 w 44"/>
                <a:gd name="T27" fmla="*/ 2 h 68"/>
                <a:gd name="T28" fmla="*/ 1 w 44"/>
                <a:gd name="T29" fmla="*/ 2 h 68"/>
                <a:gd name="T30" fmla="*/ 1 w 44"/>
                <a:gd name="T31" fmla="*/ 2 h 68"/>
                <a:gd name="T32" fmla="*/ 1 w 44"/>
                <a:gd name="T33" fmla="*/ 3 h 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4" h="68">
                  <a:moveTo>
                    <a:pt x="44" y="68"/>
                  </a:moveTo>
                  <a:lnTo>
                    <a:pt x="38" y="63"/>
                  </a:lnTo>
                  <a:lnTo>
                    <a:pt x="31" y="54"/>
                  </a:lnTo>
                  <a:lnTo>
                    <a:pt x="22" y="44"/>
                  </a:lnTo>
                  <a:lnTo>
                    <a:pt x="14" y="33"/>
                  </a:lnTo>
                  <a:lnTo>
                    <a:pt x="7" y="21"/>
                  </a:lnTo>
                  <a:lnTo>
                    <a:pt x="3" y="12"/>
                  </a:lnTo>
                  <a:lnTo>
                    <a:pt x="0" y="5"/>
                  </a:lnTo>
                  <a:lnTo>
                    <a:pt x="3" y="0"/>
                  </a:lnTo>
                  <a:lnTo>
                    <a:pt x="7" y="1"/>
                  </a:lnTo>
                  <a:lnTo>
                    <a:pt x="13" y="7"/>
                  </a:lnTo>
                  <a:lnTo>
                    <a:pt x="19" y="18"/>
                  </a:lnTo>
                  <a:lnTo>
                    <a:pt x="24" y="30"/>
                  </a:lnTo>
                  <a:lnTo>
                    <a:pt x="30" y="43"/>
                  </a:lnTo>
                  <a:lnTo>
                    <a:pt x="36" y="54"/>
                  </a:lnTo>
                  <a:lnTo>
                    <a:pt x="41" y="64"/>
                  </a:lnTo>
                  <a:lnTo>
                    <a:pt x="44" y="68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4" name="Freeform 265"/>
            <p:cNvSpPr/>
            <p:nvPr/>
          </p:nvSpPr>
          <p:spPr bwMode="auto">
            <a:xfrm>
              <a:off x="1797" y="1171"/>
              <a:ext cx="19" cy="32"/>
            </a:xfrm>
            <a:custGeom>
              <a:avLst/>
              <a:gdLst>
                <a:gd name="T0" fmla="*/ 2 w 37"/>
                <a:gd name="T1" fmla="*/ 3 h 62"/>
                <a:gd name="T2" fmla="*/ 1 w 37"/>
                <a:gd name="T3" fmla="*/ 2 h 62"/>
                <a:gd name="T4" fmla="*/ 1 w 37"/>
                <a:gd name="T5" fmla="*/ 2 h 62"/>
                <a:gd name="T6" fmla="*/ 1 w 37"/>
                <a:gd name="T7" fmla="*/ 2 h 62"/>
                <a:gd name="T8" fmla="*/ 1 w 37"/>
                <a:gd name="T9" fmla="*/ 1 h 62"/>
                <a:gd name="T10" fmla="*/ 1 w 37"/>
                <a:gd name="T11" fmla="*/ 1 h 62"/>
                <a:gd name="T12" fmla="*/ 1 w 37"/>
                <a:gd name="T13" fmla="*/ 1 h 62"/>
                <a:gd name="T14" fmla="*/ 0 w 37"/>
                <a:gd name="T15" fmla="*/ 1 h 62"/>
                <a:gd name="T16" fmla="*/ 1 w 37"/>
                <a:gd name="T17" fmla="*/ 0 h 62"/>
                <a:gd name="T18" fmla="*/ 1 w 37"/>
                <a:gd name="T19" fmla="*/ 1 h 62"/>
                <a:gd name="T20" fmla="*/ 1 w 37"/>
                <a:gd name="T21" fmla="*/ 1 h 62"/>
                <a:gd name="T22" fmla="*/ 1 w 37"/>
                <a:gd name="T23" fmla="*/ 1 h 62"/>
                <a:gd name="T24" fmla="*/ 1 w 37"/>
                <a:gd name="T25" fmla="*/ 1 h 62"/>
                <a:gd name="T26" fmla="*/ 1 w 37"/>
                <a:gd name="T27" fmla="*/ 2 h 62"/>
                <a:gd name="T28" fmla="*/ 1 w 37"/>
                <a:gd name="T29" fmla="*/ 2 h 62"/>
                <a:gd name="T30" fmla="*/ 2 w 37"/>
                <a:gd name="T31" fmla="*/ 2 h 62"/>
                <a:gd name="T32" fmla="*/ 2 w 37"/>
                <a:gd name="T33" fmla="*/ 3 h 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7" h="62">
                  <a:moveTo>
                    <a:pt x="37" y="62"/>
                  </a:moveTo>
                  <a:lnTo>
                    <a:pt x="32" y="56"/>
                  </a:lnTo>
                  <a:lnTo>
                    <a:pt x="25" y="48"/>
                  </a:lnTo>
                  <a:lnTo>
                    <a:pt x="19" y="38"/>
                  </a:lnTo>
                  <a:lnTo>
                    <a:pt x="12" y="28"/>
                  </a:lnTo>
                  <a:lnTo>
                    <a:pt x="6" y="18"/>
                  </a:lnTo>
                  <a:lnTo>
                    <a:pt x="1" y="9"/>
                  </a:lnTo>
                  <a:lnTo>
                    <a:pt x="0" y="3"/>
                  </a:lnTo>
                  <a:lnTo>
                    <a:pt x="2" y="0"/>
                  </a:lnTo>
                  <a:lnTo>
                    <a:pt x="8" y="2"/>
                  </a:lnTo>
                  <a:lnTo>
                    <a:pt x="13" y="8"/>
                  </a:lnTo>
                  <a:lnTo>
                    <a:pt x="19" y="17"/>
                  </a:lnTo>
                  <a:lnTo>
                    <a:pt x="23" y="28"/>
                  </a:lnTo>
                  <a:lnTo>
                    <a:pt x="28" y="39"/>
                  </a:lnTo>
                  <a:lnTo>
                    <a:pt x="31" y="49"/>
                  </a:lnTo>
                  <a:lnTo>
                    <a:pt x="35" y="57"/>
                  </a:lnTo>
                  <a:lnTo>
                    <a:pt x="37" y="62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5" name="Freeform 266"/>
            <p:cNvSpPr/>
            <p:nvPr/>
          </p:nvSpPr>
          <p:spPr bwMode="auto">
            <a:xfrm>
              <a:off x="1786" y="1200"/>
              <a:ext cx="28" cy="45"/>
            </a:xfrm>
            <a:custGeom>
              <a:avLst/>
              <a:gdLst>
                <a:gd name="T0" fmla="*/ 0 w 58"/>
                <a:gd name="T1" fmla="*/ 3 h 90"/>
                <a:gd name="T2" fmla="*/ 0 w 58"/>
                <a:gd name="T3" fmla="*/ 3 h 90"/>
                <a:gd name="T4" fmla="*/ 0 w 58"/>
                <a:gd name="T5" fmla="*/ 3 h 90"/>
                <a:gd name="T6" fmla="*/ 0 w 58"/>
                <a:gd name="T7" fmla="*/ 2 h 90"/>
                <a:gd name="T8" fmla="*/ 0 w 58"/>
                <a:gd name="T9" fmla="*/ 2 h 90"/>
                <a:gd name="T10" fmla="*/ 0 w 58"/>
                <a:gd name="T11" fmla="*/ 1 h 90"/>
                <a:gd name="T12" fmla="*/ 1 w 58"/>
                <a:gd name="T13" fmla="*/ 1 h 90"/>
                <a:gd name="T14" fmla="*/ 1 w 58"/>
                <a:gd name="T15" fmla="*/ 1 h 90"/>
                <a:gd name="T16" fmla="*/ 1 w 58"/>
                <a:gd name="T17" fmla="*/ 0 h 90"/>
                <a:gd name="T18" fmla="*/ 1 w 58"/>
                <a:gd name="T19" fmla="*/ 1 h 90"/>
                <a:gd name="T20" fmla="*/ 1 w 58"/>
                <a:gd name="T21" fmla="*/ 1 h 90"/>
                <a:gd name="T22" fmla="*/ 1 w 58"/>
                <a:gd name="T23" fmla="*/ 2 h 90"/>
                <a:gd name="T24" fmla="*/ 0 w 58"/>
                <a:gd name="T25" fmla="*/ 2 h 90"/>
                <a:gd name="T26" fmla="*/ 0 w 58"/>
                <a:gd name="T27" fmla="*/ 3 h 90"/>
                <a:gd name="T28" fmla="*/ 0 w 58"/>
                <a:gd name="T29" fmla="*/ 3 h 90"/>
                <a:gd name="T30" fmla="*/ 0 w 58"/>
                <a:gd name="T31" fmla="*/ 3 h 90"/>
                <a:gd name="T32" fmla="*/ 0 w 58"/>
                <a:gd name="T33" fmla="*/ 3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8" h="90">
                  <a:moveTo>
                    <a:pt x="1" y="90"/>
                  </a:moveTo>
                  <a:lnTo>
                    <a:pt x="0" y="86"/>
                  </a:lnTo>
                  <a:lnTo>
                    <a:pt x="4" y="75"/>
                  </a:lnTo>
                  <a:lnTo>
                    <a:pt x="9" y="62"/>
                  </a:lnTo>
                  <a:lnTo>
                    <a:pt x="17" y="47"/>
                  </a:lnTo>
                  <a:lnTo>
                    <a:pt x="27" y="32"/>
                  </a:lnTo>
                  <a:lnTo>
                    <a:pt x="38" y="18"/>
                  </a:lnTo>
                  <a:lnTo>
                    <a:pt x="48" y="6"/>
                  </a:lnTo>
                  <a:lnTo>
                    <a:pt x="58" y="0"/>
                  </a:lnTo>
                  <a:lnTo>
                    <a:pt x="54" y="7"/>
                  </a:lnTo>
                  <a:lnTo>
                    <a:pt x="47" y="19"/>
                  </a:lnTo>
                  <a:lnTo>
                    <a:pt x="39" y="34"/>
                  </a:lnTo>
                  <a:lnTo>
                    <a:pt x="30" y="50"/>
                  </a:lnTo>
                  <a:lnTo>
                    <a:pt x="21" y="66"/>
                  </a:lnTo>
                  <a:lnTo>
                    <a:pt x="12" y="79"/>
                  </a:lnTo>
                  <a:lnTo>
                    <a:pt x="6" y="88"/>
                  </a:lnTo>
                  <a:lnTo>
                    <a:pt x="1" y="9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" name="Freeform 267"/>
            <p:cNvSpPr/>
            <p:nvPr/>
          </p:nvSpPr>
          <p:spPr bwMode="auto">
            <a:xfrm>
              <a:off x="1767" y="1202"/>
              <a:ext cx="24" cy="35"/>
            </a:xfrm>
            <a:custGeom>
              <a:avLst/>
              <a:gdLst>
                <a:gd name="T0" fmla="*/ 0 w 48"/>
                <a:gd name="T1" fmla="*/ 3 h 70"/>
                <a:gd name="T2" fmla="*/ 0 w 48"/>
                <a:gd name="T3" fmla="*/ 3 h 70"/>
                <a:gd name="T4" fmla="*/ 1 w 48"/>
                <a:gd name="T5" fmla="*/ 2 h 70"/>
                <a:gd name="T6" fmla="*/ 1 w 48"/>
                <a:gd name="T7" fmla="*/ 2 h 70"/>
                <a:gd name="T8" fmla="*/ 1 w 48"/>
                <a:gd name="T9" fmla="*/ 2 h 70"/>
                <a:gd name="T10" fmla="*/ 1 w 48"/>
                <a:gd name="T11" fmla="*/ 1 h 70"/>
                <a:gd name="T12" fmla="*/ 1 w 48"/>
                <a:gd name="T13" fmla="*/ 1 h 70"/>
                <a:gd name="T14" fmla="*/ 2 w 48"/>
                <a:gd name="T15" fmla="*/ 1 h 70"/>
                <a:gd name="T16" fmla="*/ 2 w 48"/>
                <a:gd name="T17" fmla="*/ 0 h 70"/>
                <a:gd name="T18" fmla="*/ 2 w 48"/>
                <a:gd name="T19" fmla="*/ 1 h 70"/>
                <a:gd name="T20" fmla="*/ 2 w 48"/>
                <a:gd name="T21" fmla="*/ 1 h 70"/>
                <a:gd name="T22" fmla="*/ 1 w 48"/>
                <a:gd name="T23" fmla="*/ 1 h 70"/>
                <a:gd name="T24" fmla="*/ 1 w 48"/>
                <a:gd name="T25" fmla="*/ 2 h 70"/>
                <a:gd name="T26" fmla="*/ 1 w 48"/>
                <a:gd name="T27" fmla="*/ 2 h 70"/>
                <a:gd name="T28" fmla="*/ 1 w 48"/>
                <a:gd name="T29" fmla="*/ 2 h 70"/>
                <a:gd name="T30" fmla="*/ 1 w 48"/>
                <a:gd name="T31" fmla="*/ 3 h 70"/>
                <a:gd name="T32" fmla="*/ 0 w 48"/>
                <a:gd name="T33" fmla="*/ 3 h 7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8" h="70">
                  <a:moveTo>
                    <a:pt x="0" y="70"/>
                  </a:moveTo>
                  <a:lnTo>
                    <a:pt x="0" y="67"/>
                  </a:lnTo>
                  <a:lnTo>
                    <a:pt x="2" y="60"/>
                  </a:lnTo>
                  <a:lnTo>
                    <a:pt x="6" y="49"/>
                  </a:lnTo>
                  <a:lnTo>
                    <a:pt x="13" y="38"/>
                  </a:lnTo>
                  <a:lnTo>
                    <a:pt x="20" y="26"/>
                  </a:lnTo>
                  <a:lnTo>
                    <a:pt x="29" y="15"/>
                  </a:lnTo>
                  <a:lnTo>
                    <a:pt x="38" y="6"/>
                  </a:lnTo>
                  <a:lnTo>
                    <a:pt x="48" y="0"/>
                  </a:lnTo>
                  <a:lnTo>
                    <a:pt x="43" y="8"/>
                  </a:lnTo>
                  <a:lnTo>
                    <a:pt x="37" y="18"/>
                  </a:lnTo>
                  <a:lnTo>
                    <a:pt x="29" y="30"/>
                  </a:lnTo>
                  <a:lnTo>
                    <a:pt x="22" y="43"/>
                  </a:lnTo>
                  <a:lnTo>
                    <a:pt x="15" y="54"/>
                  </a:lnTo>
                  <a:lnTo>
                    <a:pt x="8" y="63"/>
                  </a:lnTo>
                  <a:lnTo>
                    <a:pt x="4" y="69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" name="Freeform 268"/>
            <p:cNvSpPr/>
            <p:nvPr/>
          </p:nvSpPr>
          <p:spPr bwMode="auto">
            <a:xfrm>
              <a:off x="1766" y="1171"/>
              <a:ext cx="22" cy="34"/>
            </a:xfrm>
            <a:custGeom>
              <a:avLst/>
              <a:gdLst>
                <a:gd name="T0" fmla="*/ 2 w 44"/>
                <a:gd name="T1" fmla="*/ 3 h 68"/>
                <a:gd name="T2" fmla="*/ 2 w 44"/>
                <a:gd name="T3" fmla="*/ 2 h 68"/>
                <a:gd name="T4" fmla="*/ 1 w 44"/>
                <a:gd name="T5" fmla="*/ 2 h 68"/>
                <a:gd name="T6" fmla="*/ 1 w 44"/>
                <a:gd name="T7" fmla="*/ 2 h 68"/>
                <a:gd name="T8" fmla="*/ 1 w 44"/>
                <a:gd name="T9" fmla="*/ 1 h 68"/>
                <a:gd name="T10" fmla="*/ 1 w 44"/>
                <a:gd name="T11" fmla="*/ 1 h 68"/>
                <a:gd name="T12" fmla="*/ 1 w 44"/>
                <a:gd name="T13" fmla="*/ 1 h 68"/>
                <a:gd name="T14" fmla="*/ 0 w 44"/>
                <a:gd name="T15" fmla="*/ 1 h 68"/>
                <a:gd name="T16" fmla="*/ 1 w 44"/>
                <a:gd name="T17" fmla="*/ 0 h 68"/>
                <a:gd name="T18" fmla="*/ 1 w 44"/>
                <a:gd name="T19" fmla="*/ 1 h 68"/>
                <a:gd name="T20" fmla="*/ 1 w 44"/>
                <a:gd name="T21" fmla="*/ 1 h 68"/>
                <a:gd name="T22" fmla="*/ 1 w 44"/>
                <a:gd name="T23" fmla="*/ 1 h 68"/>
                <a:gd name="T24" fmla="*/ 1 w 44"/>
                <a:gd name="T25" fmla="*/ 1 h 68"/>
                <a:gd name="T26" fmla="*/ 1 w 44"/>
                <a:gd name="T27" fmla="*/ 2 h 68"/>
                <a:gd name="T28" fmla="*/ 2 w 44"/>
                <a:gd name="T29" fmla="*/ 2 h 68"/>
                <a:gd name="T30" fmla="*/ 2 w 44"/>
                <a:gd name="T31" fmla="*/ 2 h 68"/>
                <a:gd name="T32" fmla="*/ 2 w 44"/>
                <a:gd name="T33" fmla="*/ 3 h 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4" h="68">
                  <a:moveTo>
                    <a:pt x="44" y="68"/>
                  </a:moveTo>
                  <a:lnTo>
                    <a:pt x="38" y="62"/>
                  </a:lnTo>
                  <a:lnTo>
                    <a:pt x="31" y="54"/>
                  </a:lnTo>
                  <a:lnTo>
                    <a:pt x="23" y="42"/>
                  </a:lnTo>
                  <a:lnTo>
                    <a:pt x="15" y="32"/>
                  </a:lnTo>
                  <a:lnTo>
                    <a:pt x="7" y="20"/>
                  </a:lnTo>
                  <a:lnTo>
                    <a:pt x="2" y="11"/>
                  </a:lnTo>
                  <a:lnTo>
                    <a:pt x="0" y="3"/>
                  </a:lnTo>
                  <a:lnTo>
                    <a:pt x="2" y="0"/>
                  </a:lnTo>
                  <a:lnTo>
                    <a:pt x="7" y="1"/>
                  </a:lnTo>
                  <a:lnTo>
                    <a:pt x="13" y="7"/>
                  </a:lnTo>
                  <a:lnTo>
                    <a:pt x="18" y="17"/>
                  </a:lnTo>
                  <a:lnTo>
                    <a:pt x="25" y="30"/>
                  </a:lnTo>
                  <a:lnTo>
                    <a:pt x="31" y="42"/>
                  </a:lnTo>
                  <a:lnTo>
                    <a:pt x="36" y="54"/>
                  </a:lnTo>
                  <a:lnTo>
                    <a:pt x="40" y="63"/>
                  </a:lnTo>
                  <a:lnTo>
                    <a:pt x="44" y="68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" name="Freeform 269"/>
            <p:cNvSpPr/>
            <p:nvPr/>
          </p:nvSpPr>
          <p:spPr bwMode="auto">
            <a:xfrm>
              <a:off x="2654" y="677"/>
              <a:ext cx="86" cy="89"/>
            </a:xfrm>
            <a:custGeom>
              <a:avLst/>
              <a:gdLst>
                <a:gd name="T0" fmla="*/ 0 w 173"/>
                <a:gd name="T1" fmla="*/ 2 h 178"/>
                <a:gd name="T2" fmla="*/ 0 w 173"/>
                <a:gd name="T3" fmla="*/ 2 h 178"/>
                <a:gd name="T4" fmla="*/ 0 w 173"/>
                <a:gd name="T5" fmla="*/ 3 h 178"/>
                <a:gd name="T6" fmla="*/ 1 w 173"/>
                <a:gd name="T7" fmla="*/ 3 h 178"/>
                <a:gd name="T8" fmla="*/ 1 w 173"/>
                <a:gd name="T9" fmla="*/ 3 h 178"/>
                <a:gd name="T10" fmla="*/ 1 w 173"/>
                <a:gd name="T11" fmla="*/ 4 h 178"/>
                <a:gd name="T12" fmla="*/ 1 w 173"/>
                <a:gd name="T13" fmla="*/ 4 h 178"/>
                <a:gd name="T14" fmla="*/ 1 w 173"/>
                <a:gd name="T15" fmla="*/ 4 h 178"/>
                <a:gd name="T16" fmla="*/ 0 w 173"/>
                <a:gd name="T17" fmla="*/ 3 h 178"/>
                <a:gd name="T18" fmla="*/ 0 w 173"/>
                <a:gd name="T19" fmla="*/ 3 h 178"/>
                <a:gd name="T20" fmla="*/ 0 w 173"/>
                <a:gd name="T21" fmla="*/ 4 h 178"/>
                <a:gd name="T22" fmla="*/ 0 w 173"/>
                <a:gd name="T23" fmla="*/ 5 h 178"/>
                <a:gd name="T24" fmla="*/ 0 w 173"/>
                <a:gd name="T25" fmla="*/ 5 h 178"/>
                <a:gd name="T26" fmla="*/ 0 w 173"/>
                <a:gd name="T27" fmla="*/ 5 h 178"/>
                <a:gd name="T28" fmla="*/ 1 w 173"/>
                <a:gd name="T29" fmla="*/ 5 h 178"/>
                <a:gd name="T30" fmla="*/ 1 w 173"/>
                <a:gd name="T31" fmla="*/ 5 h 178"/>
                <a:gd name="T32" fmla="*/ 1 w 173"/>
                <a:gd name="T33" fmla="*/ 5 h 178"/>
                <a:gd name="T34" fmla="*/ 1 w 173"/>
                <a:gd name="T35" fmla="*/ 6 h 178"/>
                <a:gd name="T36" fmla="*/ 1 w 173"/>
                <a:gd name="T37" fmla="*/ 6 h 178"/>
                <a:gd name="T38" fmla="*/ 2 w 173"/>
                <a:gd name="T39" fmla="*/ 6 h 178"/>
                <a:gd name="T40" fmla="*/ 2 w 173"/>
                <a:gd name="T41" fmla="*/ 5 h 178"/>
                <a:gd name="T42" fmla="*/ 2 w 173"/>
                <a:gd name="T43" fmla="*/ 5 h 178"/>
                <a:gd name="T44" fmla="*/ 2 w 173"/>
                <a:gd name="T45" fmla="*/ 4 h 178"/>
                <a:gd name="T46" fmla="*/ 2 w 173"/>
                <a:gd name="T47" fmla="*/ 5 h 178"/>
                <a:gd name="T48" fmla="*/ 2 w 173"/>
                <a:gd name="T49" fmla="*/ 5 h 178"/>
                <a:gd name="T50" fmla="*/ 3 w 173"/>
                <a:gd name="T51" fmla="*/ 5 h 178"/>
                <a:gd name="T52" fmla="*/ 4 w 173"/>
                <a:gd name="T53" fmla="*/ 5 h 178"/>
                <a:gd name="T54" fmla="*/ 4 w 173"/>
                <a:gd name="T55" fmla="*/ 5 h 178"/>
                <a:gd name="T56" fmla="*/ 5 w 173"/>
                <a:gd name="T57" fmla="*/ 5 h 178"/>
                <a:gd name="T58" fmla="*/ 4 w 173"/>
                <a:gd name="T59" fmla="*/ 4 h 178"/>
                <a:gd name="T60" fmla="*/ 4 w 173"/>
                <a:gd name="T61" fmla="*/ 4 h 178"/>
                <a:gd name="T62" fmla="*/ 3 w 173"/>
                <a:gd name="T63" fmla="*/ 4 h 178"/>
                <a:gd name="T64" fmla="*/ 3 w 173"/>
                <a:gd name="T65" fmla="*/ 3 h 178"/>
                <a:gd name="T66" fmla="*/ 4 w 173"/>
                <a:gd name="T67" fmla="*/ 3 h 178"/>
                <a:gd name="T68" fmla="*/ 5 w 173"/>
                <a:gd name="T69" fmla="*/ 3 h 178"/>
                <a:gd name="T70" fmla="*/ 5 w 173"/>
                <a:gd name="T71" fmla="*/ 2 h 178"/>
                <a:gd name="T72" fmla="*/ 4 w 173"/>
                <a:gd name="T73" fmla="*/ 2 h 178"/>
                <a:gd name="T74" fmla="*/ 4 w 173"/>
                <a:gd name="T75" fmla="*/ 2 h 178"/>
                <a:gd name="T76" fmla="*/ 4 w 173"/>
                <a:gd name="T77" fmla="*/ 2 h 178"/>
                <a:gd name="T78" fmla="*/ 3 w 173"/>
                <a:gd name="T79" fmla="*/ 3 h 178"/>
                <a:gd name="T80" fmla="*/ 3 w 173"/>
                <a:gd name="T81" fmla="*/ 3 h 178"/>
                <a:gd name="T82" fmla="*/ 3 w 173"/>
                <a:gd name="T83" fmla="*/ 3 h 178"/>
                <a:gd name="T84" fmla="*/ 3 w 173"/>
                <a:gd name="T85" fmla="*/ 2 h 178"/>
                <a:gd name="T86" fmla="*/ 3 w 173"/>
                <a:gd name="T87" fmla="*/ 1 h 178"/>
                <a:gd name="T88" fmla="*/ 3 w 173"/>
                <a:gd name="T89" fmla="*/ 1 h 178"/>
                <a:gd name="T90" fmla="*/ 2 w 173"/>
                <a:gd name="T91" fmla="*/ 1 h 178"/>
                <a:gd name="T92" fmla="*/ 2 w 173"/>
                <a:gd name="T93" fmla="*/ 1 h 178"/>
                <a:gd name="T94" fmla="*/ 2 w 173"/>
                <a:gd name="T95" fmla="*/ 1 h 178"/>
                <a:gd name="T96" fmla="*/ 2 w 173"/>
                <a:gd name="T97" fmla="*/ 2 h 178"/>
                <a:gd name="T98" fmla="*/ 2 w 173"/>
                <a:gd name="T99" fmla="*/ 2 h 178"/>
                <a:gd name="T100" fmla="*/ 2 w 173"/>
                <a:gd name="T101" fmla="*/ 3 h 178"/>
                <a:gd name="T102" fmla="*/ 2 w 173"/>
                <a:gd name="T103" fmla="*/ 3 h 178"/>
                <a:gd name="T104" fmla="*/ 1 w 173"/>
                <a:gd name="T105" fmla="*/ 2 h 1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73" h="178">
                  <a:moveTo>
                    <a:pt x="43" y="39"/>
                  </a:moveTo>
                  <a:lnTo>
                    <a:pt x="37" y="41"/>
                  </a:lnTo>
                  <a:lnTo>
                    <a:pt x="31" y="43"/>
                  </a:lnTo>
                  <a:lnTo>
                    <a:pt x="25" y="46"/>
                  </a:lnTo>
                  <a:lnTo>
                    <a:pt x="20" y="52"/>
                  </a:lnTo>
                  <a:lnTo>
                    <a:pt x="16" y="58"/>
                  </a:lnTo>
                  <a:lnTo>
                    <a:pt x="15" y="65"/>
                  </a:lnTo>
                  <a:lnTo>
                    <a:pt x="16" y="74"/>
                  </a:lnTo>
                  <a:lnTo>
                    <a:pt x="22" y="83"/>
                  </a:lnTo>
                  <a:lnTo>
                    <a:pt x="28" y="87"/>
                  </a:lnTo>
                  <a:lnTo>
                    <a:pt x="34" y="87"/>
                  </a:lnTo>
                  <a:lnTo>
                    <a:pt x="40" y="85"/>
                  </a:lnTo>
                  <a:lnTo>
                    <a:pt x="43" y="83"/>
                  </a:lnTo>
                  <a:lnTo>
                    <a:pt x="48" y="88"/>
                  </a:lnTo>
                  <a:lnTo>
                    <a:pt x="52" y="91"/>
                  </a:lnTo>
                  <a:lnTo>
                    <a:pt x="56" y="95"/>
                  </a:lnTo>
                  <a:lnTo>
                    <a:pt x="59" y="99"/>
                  </a:lnTo>
                  <a:lnTo>
                    <a:pt x="61" y="103"/>
                  </a:lnTo>
                  <a:lnTo>
                    <a:pt x="61" y="104"/>
                  </a:lnTo>
                  <a:lnTo>
                    <a:pt x="58" y="104"/>
                  </a:lnTo>
                  <a:lnTo>
                    <a:pt x="52" y="103"/>
                  </a:lnTo>
                  <a:lnTo>
                    <a:pt x="46" y="102"/>
                  </a:lnTo>
                  <a:lnTo>
                    <a:pt x="42" y="102"/>
                  </a:lnTo>
                  <a:lnTo>
                    <a:pt x="38" y="100"/>
                  </a:lnTo>
                  <a:lnTo>
                    <a:pt x="37" y="98"/>
                  </a:lnTo>
                  <a:lnTo>
                    <a:pt x="35" y="95"/>
                  </a:lnTo>
                  <a:lnTo>
                    <a:pt x="30" y="91"/>
                  </a:lnTo>
                  <a:lnTo>
                    <a:pt x="25" y="90"/>
                  </a:lnTo>
                  <a:lnTo>
                    <a:pt x="16" y="91"/>
                  </a:lnTo>
                  <a:lnTo>
                    <a:pt x="8" y="95"/>
                  </a:lnTo>
                  <a:lnTo>
                    <a:pt x="4" y="100"/>
                  </a:lnTo>
                  <a:lnTo>
                    <a:pt x="0" y="109"/>
                  </a:lnTo>
                  <a:lnTo>
                    <a:pt x="0" y="118"/>
                  </a:lnTo>
                  <a:lnTo>
                    <a:pt x="2" y="124"/>
                  </a:lnTo>
                  <a:lnTo>
                    <a:pt x="3" y="127"/>
                  </a:lnTo>
                  <a:lnTo>
                    <a:pt x="5" y="130"/>
                  </a:lnTo>
                  <a:lnTo>
                    <a:pt x="6" y="133"/>
                  </a:lnTo>
                  <a:lnTo>
                    <a:pt x="10" y="135"/>
                  </a:lnTo>
                  <a:lnTo>
                    <a:pt x="15" y="137"/>
                  </a:lnTo>
                  <a:lnTo>
                    <a:pt x="20" y="138"/>
                  </a:lnTo>
                  <a:lnTo>
                    <a:pt x="26" y="138"/>
                  </a:lnTo>
                  <a:lnTo>
                    <a:pt x="31" y="137"/>
                  </a:lnTo>
                  <a:lnTo>
                    <a:pt x="36" y="136"/>
                  </a:lnTo>
                  <a:lnTo>
                    <a:pt x="40" y="134"/>
                  </a:lnTo>
                  <a:lnTo>
                    <a:pt x="42" y="132"/>
                  </a:lnTo>
                  <a:lnTo>
                    <a:pt x="45" y="128"/>
                  </a:lnTo>
                  <a:lnTo>
                    <a:pt x="51" y="127"/>
                  </a:lnTo>
                  <a:lnTo>
                    <a:pt x="56" y="129"/>
                  </a:lnTo>
                  <a:lnTo>
                    <a:pt x="59" y="130"/>
                  </a:lnTo>
                  <a:lnTo>
                    <a:pt x="50" y="138"/>
                  </a:lnTo>
                  <a:lnTo>
                    <a:pt x="42" y="150"/>
                  </a:lnTo>
                  <a:lnTo>
                    <a:pt x="38" y="163"/>
                  </a:lnTo>
                  <a:lnTo>
                    <a:pt x="42" y="172"/>
                  </a:lnTo>
                  <a:lnTo>
                    <a:pt x="45" y="174"/>
                  </a:lnTo>
                  <a:lnTo>
                    <a:pt x="50" y="177"/>
                  </a:lnTo>
                  <a:lnTo>
                    <a:pt x="56" y="178"/>
                  </a:lnTo>
                  <a:lnTo>
                    <a:pt x="60" y="177"/>
                  </a:lnTo>
                  <a:lnTo>
                    <a:pt x="66" y="175"/>
                  </a:lnTo>
                  <a:lnTo>
                    <a:pt x="71" y="174"/>
                  </a:lnTo>
                  <a:lnTo>
                    <a:pt x="74" y="171"/>
                  </a:lnTo>
                  <a:lnTo>
                    <a:pt x="78" y="167"/>
                  </a:lnTo>
                  <a:lnTo>
                    <a:pt x="81" y="159"/>
                  </a:lnTo>
                  <a:lnTo>
                    <a:pt x="81" y="150"/>
                  </a:lnTo>
                  <a:lnTo>
                    <a:pt x="80" y="142"/>
                  </a:lnTo>
                  <a:lnTo>
                    <a:pt x="76" y="135"/>
                  </a:lnTo>
                  <a:lnTo>
                    <a:pt x="74" y="132"/>
                  </a:lnTo>
                  <a:lnTo>
                    <a:pt x="74" y="128"/>
                  </a:lnTo>
                  <a:lnTo>
                    <a:pt x="76" y="126"/>
                  </a:lnTo>
                  <a:lnTo>
                    <a:pt x="79" y="125"/>
                  </a:lnTo>
                  <a:lnTo>
                    <a:pt x="81" y="126"/>
                  </a:lnTo>
                  <a:lnTo>
                    <a:pt x="83" y="128"/>
                  </a:lnTo>
                  <a:lnTo>
                    <a:pt x="84" y="134"/>
                  </a:lnTo>
                  <a:lnTo>
                    <a:pt x="86" y="140"/>
                  </a:lnTo>
                  <a:lnTo>
                    <a:pt x="88" y="145"/>
                  </a:lnTo>
                  <a:lnTo>
                    <a:pt x="92" y="151"/>
                  </a:lnTo>
                  <a:lnTo>
                    <a:pt x="102" y="152"/>
                  </a:lnTo>
                  <a:lnTo>
                    <a:pt x="113" y="145"/>
                  </a:lnTo>
                  <a:lnTo>
                    <a:pt x="118" y="150"/>
                  </a:lnTo>
                  <a:lnTo>
                    <a:pt x="124" y="153"/>
                  </a:lnTo>
                  <a:lnTo>
                    <a:pt x="130" y="156"/>
                  </a:lnTo>
                  <a:lnTo>
                    <a:pt x="139" y="157"/>
                  </a:lnTo>
                  <a:lnTo>
                    <a:pt x="145" y="155"/>
                  </a:lnTo>
                  <a:lnTo>
                    <a:pt x="152" y="151"/>
                  </a:lnTo>
                  <a:lnTo>
                    <a:pt x="158" y="144"/>
                  </a:lnTo>
                  <a:lnTo>
                    <a:pt x="163" y="134"/>
                  </a:lnTo>
                  <a:lnTo>
                    <a:pt x="163" y="133"/>
                  </a:lnTo>
                  <a:lnTo>
                    <a:pt x="163" y="132"/>
                  </a:lnTo>
                  <a:lnTo>
                    <a:pt x="162" y="130"/>
                  </a:lnTo>
                  <a:lnTo>
                    <a:pt x="162" y="129"/>
                  </a:lnTo>
                  <a:lnTo>
                    <a:pt x="159" y="125"/>
                  </a:lnTo>
                  <a:lnTo>
                    <a:pt x="155" y="118"/>
                  </a:lnTo>
                  <a:lnTo>
                    <a:pt x="148" y="113"/>
                  </a:lnTo>
                  <a:lnTo>
                    <a:pt x="136" y="113"/>
                  </a:lnTo>
                  <a:lnTo>
                    <a:pt x="129" y="114"/>
                  </a:lnTo>
                  <a:lnTo>
                    <a:pt x="125" y="112"/>
                  </a:lnTo>
                  <a:lnTo>
                    <a:pt x="120" y="109"/>
                  </a:lnTo>
                  <a:lnTo>
                    <a:pt x="117" y="105"/>
                  </a:lnTo>
                  <a:lnTo>
                    <a:pt x="122" y="99"/>
                  </a:lnTo>
                  <a:lnTo>
                    <a:pt x="127" y="94"/>
                  </a:lnTo>
                  <a:lnTo>
                    <a:pt x="133" y="89"/>
                  </a:lnTo>
                  <a:lnTo>
                    <a:pt x="137" y="84"/>
                  </a:lnTo>
                  <a:lnTo>
                    <a:pt x="149" y="85"/>
                  </a:lnTo>
                  <a:lnTo>
                    <a:pt x="157" y="83"/>
                  </a:lnTo>
                  <a:lnTo>
                    <a:pt x="164" y="80"/>
                  </a:lnTo>
                  <a:lnTo>
                    <a:pt x="170" y="73"/>
                  </a:lnTo>
                  <a:lnTo>
                    <a:pt x="172" y="66"/>
                  </a:lnTo>
                  <a:lnTo>
                    <a:pt x="173" y="59"/>
                  </a:lnTo>
                  <a:lnTo>
                    <a:pt x="171" y="52"/>
                  </a:lnTo>
                  <a:lnTo>
                    <a:pt x="166" y="45"/>
                  </a:lnTo>
                  <a:lnTo>
                    <a:pt x="160" y="41"/>
                  </a:lnTo>
                  <a:lnTo>
                    <a:pt x="151" y="39"/>
                  </a:lnTo>
                  <a:lnTo>
                    <a:pt x="142" y="41"/>
                  </a:lnTo>
                  <a:lnTo>
                    <a:pt x="134" y="44"/>
                  </a:lnTo>
                  <a:lnTo>
                    <a:pt x="129" y="50"/>
                  </a:lnTo>
                  <a:lnTo>
                    <a:pt x="128" y="54"/>
                  </a:lnTo>
                  <a:lnTo>
                    <a:pt x="128" y="59"/>
                  </a:lnTo>
                  <a:lnTo>
                    <a:pt x="129" y="64"/>
                  </a:lnTo>
                  <a:lnTo>
                    <a:pt x="124" y="71"/>
                  </a:lnTo>
                  <a:lnTo>
                    <a:pt x="117" y="76"/>
                  </a:lnTo>
                  <a:lnTo>
                    <a:pt x="111" y="81"/>
                  </a:lnTo>
                  <a:lnTo>
                    <a:pt x="107" y="83"/>
                  </a:lnTo>
                  <a:lnTo>
                    <a:pt x="105" y="81"/>
                  </a:lnTo>
                  <a:lnTo>
                    <a:pt x="103" y="79"/>
                  </a:lnTo>
                  <a:lnTo>
                    <a:pt x="101" y="76"/>
                  </a:lnTo>
                  <a:lnTo>
                    <a:pt x="97" y="75"/>
                  </a:lnTo>
                  <a:lnTo>
                    <a:pt x="101" y="68"/>
                  </a:lnTo>
                  <a:lnTo>
                    <a:pt x="103" y="60"/>
                  </a:lnTo>
                  <a:lnTo>
                    <a:pt x="104" y="53"/>
                  </a:lnTo>
                  <a:lnTo>
                    <a:pt x="105" y="49"/>
                  </a:lnTo>
                  <a:lnTo>
                    <a:pt x="113" y="43"/>
                  </a:lnTo>
                  <a:lnTo>
                    <a:pt x="119" y="35"/>
                  </a:lnTo>
                  <a:lnTo>
                    <a:pt x="122" y="27"/>
                  </a:lnTo>
                  <a:lnTo>
                    <a:pt x="121" y="19"/>
                  </a:lnTo>
                  <a:lnTo>
                    <a:pt x="117" y="11"/>
                  </a:lnTo>
                  <a:lnTo>
                    <a:pt x="111" y="5"/>
                  </a:lnTo>
                  <a:lnTo>
                    <a:pt x="103" y="1"/>
                  </a:lnTo>
                  <a:lnTo>
                    <a:pt x="94" y="0"/>
                  </a:lnTo>
                  <a:lnTo>
                    <a:pt x="89" y="1"/>
                  </a:lnTo>
                  <a:lnTo>
                    <a:pt x="83" y="5"/>
                  </a:lnTo>
                  <a:lnTo>
                    <a:pt x="79" y="8"/>
                  </a:lnTo>
                  <a:lnTo>
                    <a:pt x="74" y="12"/>
                  </a:lnTo>
                  <a:lnTo>
                    <a:pt x="71" y="15"/>
                  </a:lnTo>
                  <a:lnTo>
                    <a:pt x="69" y="19"/>
                  </a:lnTo>
                  <a:lnTo>
                    <a:pt x="68" y="22"/>
                  </a:lnTo>
                  <a:lnTo>
                    <a:pt x="68" y="27"/>
                  </a:lnTo>
                  <a:lnTo>
                    <a:pt x="71" y="34"/>
                  </a:lnTo>
                  <a:lnTo>
                    <a:pt x="74" y="39"/>
                  </a:lnTo>
                  <a:lnTo>
                    <a:pt x="79" y="44"/>
                  </a:lnTo>
                  <a:lnTo>
                    <a:pt x="83" y="46"/>
                  </a:lnTo>
                  <a:lnTo>
                    <a:pt x="84" y="54"/>
                  </a:lnTo>
                  <a:lnTo>
                    <a:pt x="83" y="61"/>
                  </a:lnTo>
                  <a:lnTo>
                    <a:pt x="83" y="67"/>
                  </a:lnTo>
                  <a:lnTo>
                    <a:pt x="83" y="71"/>
                  </a:lnTo>
                  <a:lnTo>
                    <a:pt x="79" y="71"/>
                  </a:lnTo>
                  <a:lnTo>
                    <a:pt x="75" y="72"/>
                  </a:lnTo>
                  <a:lnTo>
                    <a:pt x="73" y="74"/>
                  </a:lnTo>
                  <a:lnTo>
                    <a:pt x="72" y="74"/>
                  </a:lnTo>
                  <a:lnTo>
                    <a:pt x="66" y="67"/>
                  </a:lnTo>
                  <a:lnTo>
                    <a:pt x="63" y="54"/>
                  </a:lnTo>
                  <a:lnTo>
                    <a:pt x="56" y="44"/>
                  </a:lnTo>
                  <a:lnTo>
                    <a:pt x="43" y="39"/>
                  </a:lnTo>
                  <a:close/>
                </a:path>
              </a:pathLst>
            </a:custGeom>
            <a:solidFill>
              <a:srgbClr val="FFFF7F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" name="Freeform 270"/>
            <p:cNvSpPr/>
            <p:nvPr/>
          </p:nvSpPr>
          <p:spPr bwMode="auto">
            <a:xfrm>
              <a:off x="2593" y="794"/>
              <a:ext cx="89" cy="154"/>
            </a:xfrm>
            <a:custGeom>
              <a:avLst/>
              <a:gdLst>
                <a:gd name="T0" fmla="*/ 5 w 179"/>
                <a:gd name="T1" fmla="*/ 0 h 309"/>
                <a:gd name="T2" fmla="*/ 5 w 179"/>
                <a:gd name="T3" fmla="*/ 0 h 309"/>
                <a:gd name="T4" fmla="*/ 4 w 179"/>
                <a:gd name="T5" fmla="*/ 1 h 309"/>
                <a:gd name="T6" fmla="*/ 3 w 179"/>
                <a:gd name="T7" fmla="*/ 1 h 309"/>
                <a:gd name="T8" fmla="*/ 3 w 179"/>
                <a:gd name="T9" fmla="*/ 1 h 309"/>
                <a:gd name="T10" fmla="*/ 2 w 179"/>
                <a:gd name="T11" fmla="*/ 2 h 309"/>
                <a:gd name="T12" fmla="*/ 2 w 179"/>
                <a:gd name="T13" fmla="*/ 2 h 309"/>
                <a:gd name="T14" fmla="*/ 1 w 179"/>
                <a:gd name="T15" fmla="*/ 2 h 309"/>
                <a:gd name="T16" fmla="*/ 1 w 179"/>
                <a:gd name="T17" fmla="*/ 2 h 309"/>
                <a:gd name="T18" fmla="*/ 1 w 179"/>
                <a:gd name="T19" fmla="*/ 2 h 309"/>
                <a:gd name="T20" fmla="*/ 1 w 179"/>
                <a:gd name="T21" fmla="*/ 2 h 309"/>
                <a:gd name="T22" fmla="*/ 1 w 179"/>
                <a:gd name="T23" fmla="*/ 3 h 309"/>
                <a:gd name="T24" fmla="*/ 0 w 179"/>
                <a:gd name="T25" fmla="*/ 3 h 309"/>
                <a:gd name="T26" fmla="*/ 0 w 179"/>
                <a:gd name="T27" fmla="*/ 3 h 309"/>
                <a:gd name="T28" fmla="*/ 0 w 179"/>
                <a:gd name="T29" fmla="*/ 4 h 309"/>
                <a:gd name="T30" fmla="*/ 0 w 179"/>
                <a:gd name="T31" fmla="*/ 4 h 309"/>
                <a:gd name="T32" fmla="*/ 0 w 179"/>
                <a:gd name="T33" fmla="*/ 4 h 309"/>
                <a:gd name="T34" fmla="*/ 0 w 179"/>
                <a:gd name="T35" fmla="*/ 5 h 309"/>
                <a:gd name="T36" fmla="*/ 0 w 179"/>
                <a:gd name="T37" fmla="*/ 5 h 309"/>
                <a:gd name="T38" fmla="*/ 0 w 179"/>
                <a:gd name="T39" fmla="*/ 6 h 309"/>
                <a:gd name="T40" fmla="*/ 0 w 179"/>
                <a:gd name="T41" fmla="*/ 7 h 309"/>
                <a:gd name="T42" fmla="*/ 0 w 179"/>
                <a:gd name="T43" fmla="*/ 7 h 309"/>
                <a:gd name="T44" fmla="*/ 0 w 179"/>
                <a:gd name="T45" fmla="*/ 7 h 309"/>
                <a:gd name="T46" fmla="*/ 1 w 179"/>
                <a:gd name="T47" fmla="*/ 7 h 309"/>
                <a:gd name="T48" fmla="*/ 1 w 179"/>
                <a:gd name="T49" fmla="*/ 7 h 309"/>
                <a:gd name="T50" fmla="*/ 1 w 179"/>
                <a:gd name="T51" fmla="*/ 8 h 309"/>
                <a:gd name="T52" fmla="*/ 2 w 179"/>
                <a:gd name="T53" fmla="*/ 8 h 309"/>
                <a:gd name="T54" fmla="*/ 2 w 179"/>
                <a:gd name="T55" fmla="*/ 9 h 309"/>
                <a:gd name="T56" fmla="*/ 2 w 179"/>
                <a:gd name="T57" fmla="*/ 9 h 309"/>
                <a:gd name="T58" fmla="*/ 2 w 179"/>
                <a:gd name="T59" fmla="*/ 9 h 309"/>
                <a:gd name="T60" fmla="*/ 3 w 179"/>
                <a:gd name="T61" fmla="*/ 8 h 309"/>
                <a:gd name="T62" fmla="*/ 3 w 179"/>
                <a:gd name="T63" fmla="*/ 8 h 309"/>
                <a:gd name="T64" fmla="*/ 3 w 179"/>
                <a:gd name="T65" fmla="*/ 8 h 309"/>
                <a:gd name="T66" fmla="*/ 3 w 179"/>
                <a:gd name="T67" fmla="*/ 7 h 309"/>
                <a:gd name="T68" fmla="*/ 4 w 179"/>
                <a:gd name="T69" fmla="*/ 7 h 309"/>
                <a:gd name="T70" fmla="*/ 4 w 179"/>
                <a:gd name="T71" fmla="*/ 7 h 309"/>
                <a:gd name="T72" fmla="*/ 5 w 179"/>
                <a:gd name="T73" fmla="*/ 7 h 309"/>
                <a:gd name="T74" fmla="*/ 4 w 179"/>
                <a:gd name="T75" fmla="*/ 7 h 309"/>
                <a:gd name="T76" fmla="*/ 4 w 179"/>
                <a:gd name="T77" fmla="*/ 6 h 309"/>
                <a:gd name="T78" fmla="*/ 4 w 179"/>
                <a:gd name="T79" fmla="*/ 5 h 309"/>
                <a:gd name="T80" fmla="*/ 5 w 179"/>
                <a:gd name="T81" fmla="*/ 5 h 309"/>
                <a:gd name="T82" fmla="*/ 4 w 179"/>
                <a:gd name="T83" fmla="*/ 4 h 309"/>
                <a:gd name="T84" fmla="*/ 4 w 179"/>
                <a:gd name="T85" fmla="*/ 3 h 309"/>
                <a:gd name="T86" fmla="*/ 4 w 179"/>
                <a:gd name="T87" fmla="*/ 2 h 309"/>
                <a:gd name="T88" fmla="*/ 4 w 179"/>
                <a:gd name="T89" fmla="*/ 1 h 309"/>
                <a:gd name="T90" fmla="*/ 5 w 179"/>
                <a:gd name="T91" fmla="*/ 1 h 309"/>
                <a:gd name="T92" fmla="*/ 5 w 179"/>
                <a:gd name="T93" fmla="*/ 0 h 309"/>
                <a:gd name="T94" fmla="*/ 5 w 179"/>
                <a:gd name="T95" fmla="*/ 0 h 309"/>
                <a:gd name="T96" fmla="*/ 5 w 179"/>
                <a:gd name="T97" fmla="*/ 0 h 309"/>
                <a:gd name="T98" fmla="*/ 5 w 179"/>
                <a:gd name="T99" fmla="*/ 0 h 309"/>
                <a:gd name="T100" fmla="*/ 5 w 179"/>
                <a:gd name="T101" fmla="*/ 0 h 309"/>
                <a:gd name="T102" fmla="*/ 5 w 179"/>
                <a:gd name="T103" fmla="*/ 0 h 309"/>
                <a:gd name="T104" fmla="*/ 5 w 179"/>
                <a:gd name="T105" fmla="*/ 0 h 309"/>
                <a:gd name="T106" fmla="*/ 5 w 179"/>
                <a:gd name="T107" fmla="*/ 0 h 3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79" h="309">
                  <a:moveTo>
                    <a:pt x="177" y="0"/>
                  </a:moveTo>
                  <a:lnTo>
                    <a:pt x="162" y="20"/>
                  </a:lnTo>
                  <a:lnTo>
                    <a:pt x="146" y="37"/>
                  </a:lnTo>
                  <a:lnTo>
                    <a:pt x="127" y="51"/>
                  </a:lnTo>
                  <a:lnTo>
                    <a:pt x="109" y="61"/>
                  </a:lnTo>
                  <a:lnTo>
                    <a:pt x="89" y="69"/>
                  </a:lnTo>
                  <a:lnTo>
                    <a:pt x="70" y="75"/>
                  </a:lnTo>
                  <a:lnTo>
                    <a:pt x="51" y="77"/>
                  </a:lnTo>
                  <a:lnTo>
                    <a:pt x="33" y="77"/>
                  </a:lnTo>
                  <a:lnTo>
                    <a:pt x="34" y="84"/>
                  </a:lnTo>
                  <a:lnTo>
                    <a:pt x="34" y="92"/>
                  </a:lnTo>
                  <a:lnTo>
                    <a:pt x="33" y="100"/>
                  </a:lnTo>
                  <a:lnTo>
                    <a:pt x="30" y="110"/>
                  </a:lnTo>
                  <a:lnTo>
                    <a:pt x="26" y="119"/>
                  </a:lnTo>
                  <a:lnTo>
                    <a:pt x="19" y="128"/>
                  </a:lnTo>
                  <a:lnTo>
                    <a:pt x="11" y="135"/>
                  </a:lnTo>
                  <a:lnTo>
                    <a:pt x="0" y="142"/>
                  </a:lnTo>
                  <a:lnTo>
                    <a:pt x="12" y="161"/>
                  </a:lnTo>
                  <a:lnTo>
                    <a:pt x="20" y="187"/>
                  </a:lnTo>
                  <a:lnTo>
                    <a:pt x="21" y="211"/>
                  </a:lnTo>
                  <a:lnTo>
                    <a:pt x="12" y="232"/>
                  </a:lnTo>
                  <a:lnTo>
                    <a:pt x="20" y="235"/>
                  </a:lnTo>
                  <a:lnTo>
                    <a:pt x="29" y="240"/>
                  </a:lnTo>
                  <a:lnTo>
                    <a:pt x="40" y="246"/>
                  </a:lnTo>
                  <a:lnTo>
                    <a:pt x="51" y="252"/>
                  </a:lnTo>
                  <a:lnTo>
                    <a:pt x="61" y="263"/>
                  </a:lnTo>
                  <a:lnTo>
                    <a:pt x="72" y="276"/>
                  </a:lnTo>
                  <a:lnTo>
                    <a:pt x="80" y="290"/>
                  </a:lnTo>
                  <a:lnTo>
                    <a:pt x="86" y="309"/>
                  </a:lnTo>
                  <a:lnTo>
                    <a:pt x="90" y="299"/>
                  </a:lnTo>
                  <a:lnTo>
                    <a:pt x="96" y="286"/>
                  </a:lnTo>
                  <a:lnTo>
                    <a:pt x="104" y="274"/>
                  </a:lnTo>
                  <a:lnTo>
                    <a:pt x="113" y="264"/>
                  </a:lnTo>
                  <a:lnTo>
                    <a:pt x="123" y="254"/>
                  </a:lnTo>
                  <a:lnTo>
                    <a:pt x="134" y="247"/>
                  </a:lnTo>
                  <a:lnTo>
                    <a:pt x="147" y="241"/>
                  </a:lnTo>
                  <a:lnTo>
                    <a:pt x="161" y="239"/>
                  </a:lnTo>
                  <a:lnTo>
                    <a:pt x="154" y="225"/>
                  </a:lnTo>
                  <a:lnTo>
                    <a:pt x="150" y="208"/>
                  </a:lnTo>
                  <a:lnTo>
                    <a:pt x="152" y="188"/>
                  </a:lnTo>
                  <a:lnTo>
                    <a:pt x="165" y="168"/>
                  </a:lnTo>
                  <a:lnTo>
                    <a:pt x="154" y="135"/>
                  </a:lnTo>
                  <a:lnTo>
                    <a:pt x="150" y="103"/>
                  </a:lnTo>
                  <a:lnTo>
                    <a:pt x="151" y="74"/>
                  </a:lnTo>
                  <a:lnTo>
                    <a:pt x="156" y="52"/>
                  </a:lnTo>
                  <a:lnTo>
                    <a:pt x="161" y="39"/>
                  </a:lnTo>
                  <a:lnTo>
                    <a:pt x="166" y="27"/>
                  </a:lnTo>
                  <a:lnTo>
                    <a:pt x="172" y="15"/>
                  </a:lnTo>
                  <a:lnTo>
                    <a:pt x="177" y="9"/>
                  </a:lnTo>
                  <a:lnTo>
                    <a:pt x="179" y="7"/>
                  </a:lnTo>
                  <a:lnTo>
                    <a:pt x="179" y="5"/>
                  </a:lnTo>
                  <a:lnTo>
                    <a:pt x="178" y="4"/>
                  </a:lnTo>
                  <a:lnTo>
                    <a:pt x="177" y="2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49A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0" name="Freeform 271"/>
            <p:cNvSpPr/>
            <p:nvPr/>
          </p:nvSpPr>
          <p:spPr bwMode="auto">
            <a:xfrm>
              <a:off x="2820" y="755"/>
              <a:ext cx="167" cy="128"/>
            </a:xfrm>
            <a:custGeom>
              <a:avLst/>
              <a:gdLst>
                <a:gd name="T0" fmla="*/ 5 w 334"/>
                <a:gd name="T1" fmla="*/ 0 h 256"/>
                <a:gd name="T2" fmla="*/ 5 w 334"/>
                <a:gd name="T3" fmla="*/ 1 h 256"/>
                <a:gd name="T4" fmla="*/ 4 w 334"/>
                <a:gd name="T5" fmla="*/ 1 h 256"/>
                <a:gd name="T6" fmla="*/ 4 w 334"/>
                <a:gd name="T7" fmla="*/ 1 h 256"/>
                <a:gd name="T8" fmla="*/ 3 w 334"/>
                <a:gd name="T9" fmla="*/ 1 h 256"/>
                <a:gd name="T10" fmla="*/ 3 w 334"/>
                <a:gd name="T11" fmla="*/ 1 h 256"/>
                <a:gd name="T12" fmla="*/ 2 w 334"/>
                <a:gd name="T13" fmla="*/ 1 h 256"/>
                <a:gd name="T14" fmla="*/ 2 w 334"/>
                <a:gd name="T15" fmla="*/ 2 h 256"/>
                <a:gd name="T16" fmla="*/ 1 w 334"/>
                <a:gd name="T17" fmla="*/ 2 h 256"/>
                <a:gd name="T18" fmla="*/ 1 w 334"/>
                <a:gd name="T19" fmla="*/ 2 h 256"/>
                <a:gd name="T20" fmla="*/ 1 w 334"/>
                <a:gd name="T21" fmla="*/ 2 h 256"/>
                <a:gd name="T22" fmla="*/ 1 w 334"/>
                <a:gd name="T23" fmla="*/ 1 h 256"/>
                <a:gd name="T24" fmla="*/ 0 w 334"/>
                <a:gd name="T25" fmla="*/ 1 h 256"/>
                <a:gd name="T26" fmla="*/ 1 w 334"/>
                <a:gd name="T27" fmla="*/ 2 h 256"/>
                <a:gd name="T28" fmla="*/ 2 w 334"/>
                <a:gd name="T29" fmla="*/ 2 h 256"/>
                <a:gd name="T30" fmla="*/ 2 w 334"/>
                <a:gd name="T31" fmla="*/ 3 h 256"/>
                <a:gd name="T32" fmla="*/ 2 w 334"/>
                <a:gd name="T33" fmla="*/ 4 h 256"/>
                <a:gd name="T34" fmla="*/ 3 w 334"/>
                <a:gd name="T35" fmla="*/ 4 h 256"/>
                <a:gd name="T36" fmla="*/ 3 w 334"/>
                <a:gd name="T37" fmla="*/ 5 h 256"/>
                <a:gd name="T38" fmla="*/ 3 w 334"/>
                <a:gd name="T39" fmla="*/ 6 h 256"/>
                <a:gd name="T40" fmla="*/ 3 w 334"/>
                <a:gd name="T41" fmla="*/ 6 h 256"/>
                <a:gd name="T42" fmla="*/ 4 w 334"/>
                <a:gd name="T43" fmla="*/ 6 h 256"/>
                <a:gd name="T44" fmla="*/ 4 w 334"/>
                <a:gd name="T45" fmla="*/ 7 h 256"/>
                <a:gd name="T46" fmla="*/ 4 w 334"/>
                <a:gd name="T47" fmla="*/ 7 h 256"/>
                <a:gd name="T48" fmla="*/ 5 w 334"/>
                <a:gd name="T49" fmla="*/ 7 h 256"/>
                <a:gd name="T50" fmla="*/ 5 w 334"/>
                <a:gd name="T51" fmla="*/ 7 h 256"/>
                <a:gd name="T52" fmla="*/ 6 w 334"/>
                <a:gd name="T53" fmla="*/ 8 h 256"/>
                <a:gd name="T54" fmla="*/ 6 w 334"/>
                <a:gd name="T55" fmla="*/ 8 h 256"/>
                <a:gd name="T56" fmla="*/ 6 w 334"/>
                <a:gd name="T57" fmla="*/ 8 h 256"/>
                <a:gd name="T58" fmla="*/ 6 w 334"/>
                <a:gd name="T59" fmla="*/ 8 h 256"/>
                <a:gd name="T60" fmla="*/ 7 w 334"/>
                <a:gd name="T61" fmla="*/ 8 h 256"/>
                <a:gd name="T62" fmla="*/ 7 w 334"/>
                <a:gd name="T63" fmla="*/ 8 h 256"/>
                <a:gd name="T64" fmla="*/ 8 w 334"/>
                <a:gd name="T65" fmla="*/ 8 h 256"/>
                <a:gd name="T66" fmla="*/ 9 w 334"/>
                <a:gd name="T67" fmla="*/ 8 h 256"/>
                <a:gd name="T68" fmla="*/ 9 w 334"/>
                <a:gd name="T69" fmla="*/ 8 h 256"/>
                <a:gd name="T70" fmla="*/ 10 w 334"/>
                <a:gd name="T71" fmla="*/ 8 h 256"/>
                <a:gd name="T72" fmla="*/ 11 w 334"/>
                <a:gd name="T73" fmla="*/ 8 h 256"/>
                <a:gd name="T74" fmla="*/ 11 w 334"/>
                <a:gd name="T75" fmla="*/ 8 h 256"/>
                <a:gd name="T76" fmla="*/ 10 w 334"/>
                <a:gd name="T77" fmla="*/ 8 h 256"/>
                <a:gd name="T78" fmla="*/ 10 w 334"/>
                <a:gd name="T79" fmla="*/ 7 h 256"/>
                <a:gd name="T80" fmla="*/ 10 w 334"/>
                <a:gd name="T81" fmla="*/ 7 h 256"/>
                <a:gd name="T82" fmla="*/ 10 w 334"/>
                <a:gd name="T83" fmla="*/ 6 h 256"/>
                <a:gd name="T84" fmla="*/ 10 w 334"/>
                <a:gd name="T85" fmla="*/ 5 h 256"/>
                <a:gd name="T86" fmla="*/ 10 w 334"/>
                <a:gd name="T87" fmla="*/ 5 h 256"/>
                <a:gd name="T88" fmla="*/ 10 w 334"/>
                <a:gd name="T89" fmla="*/ 4 h 256"/>
                <a:gd name="T90" fmla="*/ 10 w 334"/>
                <a:gd name="T91" fmla="*/ 4 h 256"/>
                <a:gd name="T92" fmla="*/ 10 w 334"/>
                <a:gd name="T93" fmla="*/ 4 h 256"/>
                <a:gd name="T94" fmla="*/ 9 w 334"/>
                <a:gd name="T95" fmla="*/ 3 h 256"/>
                <a:gd name="T96" fmla="*/ 9 w 334"/>
                <a:gd name="T97" fmla="*/ 3 h 256"/>
                <a:gd name="T98" fmla="*/ 8 w 334"/>
                <a:gd name="T99" fmla="*/ 3 h 256"/>
                <a:gd name="T100" fmla="*/ 8 w 334"/>
                <a:gd name="T101" fmla="*/ 2 h 256"/>
                <a:gd name="T102" fmla="*/ 8 w 334"/>
                <a:gd name="T103" fmla="*/ 2 h 256"/>
                <a:gd name="T104" fmla="*/ 8 w 334"/>
                <a:gd name="T105" fmla="*/ 1 h 256"/>
                <a:gd name="T106" fmla="*/ 7 w 334"/>
                <a:gd name="T107" fmla="*/ 1 h 256"/>
                <a:gd name="T108" fmla="*/ 7 w 334"/>
                <a:gd name="T109" fmla="*/ 1 h 256"/>
                <a:gd name="T110" fmla="*/ 7 w 334"/>
                <a:gd name="T111" fmla="*/ 1 h 256"/>
                <a:gd name="T112" fmla="*/ 7 w 334"/>
                <a:gd name="T113" fmla="*/ 1 h 256"/>
                <a:gd name="T114" fmla="*/ 6 w 334"/>
                <a:gd name="T115" fmla="*/ 1 h 256"/>
                <a:gd name="T116" fmla="*/ 6 w 334"/>
                <a:gd name="T117" fmla="*/ 1 h 256"/>
                <a:gd name="T118" fmla="*/ 6 w 334"/>
                <a:gd name="T119" fmla="*/ 1 h 256"/>
                <a:gd name="T120" fmla="*/ 5 w 334"/>
                <a:gd name="T121" fmla="*/ 0 h 2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34" h="256">
                  <a:moveTo>
                    <a:pt x="152" y="0"/>
                  </a:moveTo>
                  <a:lnTo>
                    <a:pt x="141" y="3"/>
                  </a:lnTo>
                  <a:lnTo>
                    <a:pt x="126" y="9"/>
                  </a:lnTo>
                  <a:lnTo>
                    <a:pt x="108" y="15"/>
                  </a:lnTo>
                  <a:lnTo>
                    <a:pt x="91" y="21"/>
                  </a:lnTo>
                  <a:lnTo>
                    <a:pt x="71" y="26"/>
                  </a:lnTo>
                  <a:lnTo>
                    <a:pt x="54" y="31"/>
                  </a:lnTo>
                  <a:lnTo>
                    <a:pt x="37" y="34"/>
                  </a:lnTo>
                  <a:lnTo>
                    <a:pt x="22" y="35"/>
                  </a:lnTo>
                  <a:lnTo>
                    <a:pt x="15" y="34"/>
                  </a:lnTo>
                  <a:lnTo>
                    <a:pt x="9" y="33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17" y="44"/>
                  </a:lnTo>
                  <a:lnTo>
                    <a:pt x="35" y="59"/>
                  </a:lnTo>
                  <a:lnTo>
                    <a:pt x="48" y="76"/>
                  </a:lnTo>
                  <a:lnTo>
                    <a:pt x="62" y="97"/>
                  </a:lnTo>
                  <a:lnTo>
                    <a:pt x="73" y="118"/>
                  </a:lnTo>
                  <a:lnTo>
                    <a:pt x="82" y="141"/>
                  </a:lnTo>
                  <a:lnTo>
                    <a:pt x="89" y="167"/>
                  </a:lnTo>
                  <a:lnTo>
                    <a:pt x="93" y="191"/>
                  </a:lnTo>
                  <a:lnTo>
                    <a:pt x="101" y="191"/>
                  </a:lnTo>
                  <a:lnTo>
                    <a:pt x="113" y="195"/>
                  </a:lnTo>
                  <a:lnTo>
                    <a:pt x="124" y="199"/>
                  </a:lnTo>
                  <a:lnTo>
                    <a:pt x="138" y="207"/>
                  </a:lnTo>
                  <a:lnTo>
                    <a:pt x="151" y="216"/>
                  </a:lnTo>
                  <a:lnTo>
                    <a:pt x="162" y="228"/>
                  </a:lnTo>
                  <a:lnTo>
                    <a:pt x="173" y="241"/>
                  </a:lnTo>
                  <a:lnTo>
                    <a:pt x="181" y="256"/>
                  </a:lnTo>
                  <a:lnTo>
                    <a:pt x="191" y="248"/>
                  </a:lnTo>
                  <a:lnTo>
                    <a:pt x="204" y="241"/>
                  </a:lnTo>
                  <a:lnTo>
                    <a:pt x="220" y="234"/>
                  </a:lnTo>
                  <a:lnTo>
                    <a:pt x="238" y="229"/>
                  </a:lnTo>
                  <a:lnTo>
                    <a:pt x="259" y="228"/>
                  </a:lnTo>
                  <a:lnTo>
                    <a:pt x="282" y="229"/>
                  </a:lnTo>
                  <a:lnTo>
                    <a:pt x="308" y="235"/>
                  </a:lnTo>
                  <a:lnTo>
                    <a:pt x="334" y="246"/>
                  </a:lnTo>
                  <a:lnTo>
                    <a:pt x="326" y="237"/>
                  </a:lnTo>
                  <a:lnTo>
                    <a:pt x="318" y="226"/>
                  </a:lnTo>
                  <a:lnTo>
                    <a:pt x="311" y="212"/>
                  </a:lnTo>
                  <a:lnTo>
                    <a:pt x="306" y="196"/>
                  </a:lnTo>
                  <a:lnTo>
                    <a:pt x="303" y="177"/>
                  </a:lnTo>
                  <a:lnTo>
                    <a:pt x="304" y="158"/>
                  </a:lnTo>
                  <a:lnTo>
                    <a:pt x="310" y="135"/>
                  </a:lnTo>
                  <a:lnTo>
                    <a:pt x="320" y="109"/>
                  </a:lnTo>
                  <a:lnTo>
                    <a:pt x="305" y="106"/>
                  </a:lnTo>
                  <a:lnTo>
                    <a:pt x="289" y="101"/>
                  </a:lnTo>
                  <a:lnTo>
                    <a:pt x="274" y="95"/>
                  </a:lnTo>
                  <a:lnTo>
                    <a:pt x="259" y="86"/>
                  </a:lnTo>
                  <a:lnTo>
                    <a:pt x="248" y="74"/>
                  </a:lnTo>
                  <a:lnTo>
                    <a:pt x="238" y="59"/>
                  </a:lnTo>
                  <a:lnTo>
                    <a:pt x="234" y="39"/>
                  </a:lnTo>
                  <a:lnTo>
                    <a:pt x="233" y="16"/>
                  </a:lnTo>
                  <a:lnTo>
                    <a:pt x="223" y="18"/>
                  </a:lnTo>
                  <a:lnTo>
                    <a:pt x="215" y="19"/>
                  </a:lnTo>
                  <a:lnTo>
                    <a:pt x="205" y="21"/>
                  </a:lnTo>
                  <a:lnTo>
                    <a:pt x="196" y="19"/>
                  </a:lnTo>
                  <a:lnTo>
                    <a:pt x="185" y="17"/>
                  </a:lnTo>
                  <a:lnTo>
                    <a:pt x="175" y="14"/>
                  </a:lnTo>
                  <a:lnTo>
                    <a:pt x="164" y="8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49A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1" name="Freeform 272"/>
            <p:cNvSpPr/>
            <p:nvPr/>
          </p:nvSpPr>
          <p:spPr bwMode="auto">
            <a:xfrm>
              <a:off x="2734" y="564"/>
              <a:ext cx="147" cy="180"/>
            </a:xfrm>
            <a:custGeom>
              <a:avLst/>
              <a:gdLst>
                <a:gd name="T0" fmla="*/ 8 w 293"/>
                <a:gd name="T1" fmla="*/ 5 h 361"/>
                <a:gd name="T2" fmla="*/ 7 w 293"/>
                <a:gd name="T3" fmla="*/ 5 h 361"/>
                <a:gd name="T4" fmla="*/ 5 w 293"/>
                <a:gd name="T5" fmla="*/ 6 h 361"/>
                <a:gd name="T6" fmla="*/ 4 w 293"/>
                <a:gd name="T7" fmla="*/ 7 h 361"/>
                <a:gd name="T8" fmla="*/ 3 w 293"/>
                <a:gd name="T9" fmla="*/ 8 h 361"/>
                <a:gd name="T10" fmla="*/ 3 w 293"/>
                <a:gd name="T11" fmla="*/ 9 h 361"/>
                <a:gd name="T12" fmla="*/ 3 w 293"/>
                <a:gd name="T13" fmla="*/ 10 h 361"/>
                <a:gd name="T14" fmla="*/ 2 w 293"/>
                <a:gd name="T15" fmla="*/ 10 h 361"/>
                <a:gd name="T16" fmla="*/ 2 w 293"/>
                <a:gd name="T17" fmla="*/ 10 h 361"/>
                <a:gd name="T18" fmla="*/ 1 w 293"/>
                <a:gd name="T19" fmla="*/ 11 h 361"/>
                <a:gd name="T20" fmla="*/ 1 w 293"/>
                <a:gd name="T21" fmla="*/ 11 h 361"/>
                <a:gd name="T22" fmla="*/ 1 w 293"/>
                <a:gd name="T23" fmla="*/ 11 h 361"/>
                <a:gd name="T24" fmla="*/ 1 w 293"/>
                <a:gd name="T25" fmla="*/ 11 h 361"/>
                <a:gd name="T26" fmla="*/ 0 w 293"/>
                <a:gd name="T27" fmla="*/ 11 h 361"/>
                <a:gd name="T28" fmla="*/ 1 w 293"/>
                <a:gd name="T29" fmla="*/ 10 h 361"/>
                <a:gd name="T30" fmla="*/ 2 w 293"/>
                <a:gd name="T31" fmla="*/ 9 h 361"/>
                <a:gd name="T32" fmla="*/ 3 w 293"/>
                <a:gd name="T33" fmla="*/ 8 h 361"/>
                <a:gd name="T34" fmla="*/ 3 w 293"/>
                <a:gd name="T35" fmla="*/ 7 h 361"/>
                <a:gd name="T36" fmla="*/ 3 w 293"/>
                <a:gd name="T37" fmla="*/ 6 h 361"/>
                <a:gd name="T38" fmla="*/ 3 w 293"/>
                <a:gd name="T39" fmla="*/ 5 h 361"/>
                <a:gd name="T40" fmla="*/ 3 w 293"/>
                <a:gd name="T41" fmla="*/ 4 h 361"/>
                <a:gd name="T42" fmla="*/ 3 w 293"/>
                <a:gd name="T43" fmla="*/ 4 h 361"/>
                <a:gd name="T44" fmla="*/ 4 w 293"/>
                <a:gd name="T45" fmla="*/ 3 h 361"/>
                <a:gd name="T46" fmla="*/ 4 w 293"/>
                <a:gd name="T47" fmla="*/ 2 h 361"/>
                <a:gd name="T48" fmla="*/ 5 w 293"/>
                <a:gd name="T49" fmla="*/ 1 h 361"/>
                <a:gd name="T50" fmla="*/ 6 w 293"/>
                <a:gd name="T51" fmla="*/ 1 h 361"/>
                <a:gd name="T52" fmla="*/ 7 w 293"/>
                <a:gd name="T53" fmla="*/ 1 h 361"/>
                <a:gd name="T54" fmla="*/ 8 w 293"/>
                <a:gd name="T55" fmla="*/ 0 h 361"/>
                <a:gd name="T56" fmla="*/ 8 w 293"/>
                <a:gd name="T57" fmla="*/ 0 h 361"/>
                <a:gd name="T58" fmla="*/ 8 w 293"/>
                <a:gd name="T59" fmla="*/ 1 h 361"/>
                <a:gd name="T60" fmla="*/ 8 w 293"/>
                <a:gd name="T61" fmla="*/ 2 h 361"/>
                <a:gd name="T62" fmla="*/ 9 w 293"/>
                <a:gd name="T63" fmla="*/ 3 h 361"/>
                <a:gd name="T64" fmla="*/ 9 w 293"/>
                <a:gd name="T65" fmla="*/ 3 h 361"/>
                <a:gd name="T66" fmla="*/ 9 w 293"/>
                <a:gd name="T67" fmla="*/ 4 h 361"/>
                <a:gd name="T68" fmla="*/ 8 w 293"/>
                <a:gd name="T69" fmla="*/ 4 h 361"/>
                <a:gd name="T70" fmla="*/ 8 w 293"/>
                <a:gd name="T71" fmla="*/ 5 h 36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93" h="361">
                  <a:moveTo>
                    <a:pt x="256" y="175"/>
                  </a:moveTo>
                  <a:lnTo>
                    <a:pt x="247" y="175"/>
                  </a:lnTo>
                  <a:lnTo>
                    <a:pt x="230" y="175"/>
                  </a:lnTo>
                  <a:lnTo>
                    <a:pt x="209" y="178"/>
                  </a:lnTo>
                  <a:lnTo>
                    <a:pt x="185" y="183"/>
                  </a:lnTo>
                  <a:lnTo>
                    <a:pt x="160" y="194"/>
                  </a:lnTo>
                  <a:lnTo>
                    <a:pt x="134" y="211"/>
                  </a:lnTo>
                  <a:lnTo>
                    <a:pt x="112" y="235"/>
                  </a:lnTo>
                  <a:lnTo>
                    <a:pt x="95" y="270"/>
                  </a:lnTo>
                  <a:lnTo>
                    <a:pt x="89" y="286"/>
                  </a:lnTo>
                  <a:lnTo>
                    <a:pt x="85" y="301"/>
                  </a:lnTo>
                  <a:lnTo>
                    <a:pt x="80" y="314"/>
                  </a:lnTo>
                  <a:lnTo>
                    <a:pt x="76" y="324"/>
                  </a:lnTo>
                  <a:lnTo>
                    <a:pt x="71" y="333"/>
                  </a:lnTo>
                  <a:lnTo>
                    <a:pt x="65" y="341"/>
                  </a:lnTo>
                  <a:lnTo>
                    <a:pt x="61" y="346"/>
                  </a:lnTo>
                  <a:lnTo>
                    <a:pt x="54" y="348"/>
                  </a:lnTo>
                  <a:lnTo>
                    <a:pt x="47" y="349"/>
                  </a:lnTo>
                  <a:lnTo>
                    <a:pt x="39" y="351"/>
                  </a:lnTo>
                  <a:lnTo>
                    <a:pt x="31" y="352"/>
                  </a:lnTo>
                  <a:lnTo>
                    <a:pt x="24" y="354"/>
                  </a:lnTo>
                  <a:lnTo>
                    <a:pt x="17" y="355"/>
                  </a:lnTo>
                  <a:lnTo>
                    <a:pt x="11" y="357"/>
                  </a:lnTo>
                  <a:lnTo>
                    <a:pt x="5" y="359"/>
                  </a:lnTo>
                  <a:lnTo>
                    <a:pt x="1" y="361"/>
                  </a:lnTo>
                  <a:lnTo>
                    <a:pt x="1" y="360"/>
                  </a:lnTo>
                  <a:lnTo>
                    <a:pt x="1" y="359"/>
                  </a:lnTo>
                  <a:lnTo>
                    <a:pt x="0" y="357"/>
                  </a:lnTo>
                  <a:lnTo>
                    <a:pt x="0" y="356"/>
                  </a:lnTo>
                  <a:lnTo>
                    <a:pt x="24" y="345"/>
                  </a:lnTo>
                  <a:lnTo>
                    <a:pt x="42" y="329"/>
                  </a:lnTo>
                  <a:lnTo>
                    <a:pt x="55" y="309"/>
                  </a:lnTo>
                  <a:lnTo>
                    <a:pt x="64" y="287"/>
                  </a:lnTo>
                  <a:lnTo>
                    <a:pt x="69" y="265"/>
                  </a:lnTo>
                  <a:lnTo>
                    <a:pt x="71" y="244"/>
                  </a:lnTo>
                  <a:lnTo>
                    <a:pt x="72" y="226"/>
                  </a:lnTo>
                  <a:lnTo>
                    <a:pt x="72" y="213"/>
                  </a:lnTo>
                  <a:lnTo>
                    <a:pt x="72" y="202"/>
                  </a:lnTo>
                  <a:lnTo>
                    <a:pt x="69" y="187"/>
                  </a:lnTo>
                  <a:lnTo>
                    <a:pt x="65" y="172"/>
                  </a:lnTo>
                  <a:lnTo>
                    <a:pt x="61" y="155"/>
                  </a:lnTo>
                  <a:lnTo>
                    <a:pt x="70" y="152"/>
                  </a:lnTo>
                  <a:lnTo>
                    <a:pt x="81" y="147"/>
                  </a:lnTo>
                  <a:lnTo>
                    <a:pt x="93" y="137"/>
                  </a:lnTo>
                  <a:lnTo>
                    <a:pt x="104" y="126"/>
                  </a:lnTo>
                  <a:lnTo>
                    <a:pt x="114" y="112"/>
                  </a:lnTo>
                  <a:lnTo>
                    <a:pt x="119" y="96"/>
                  </a:lnTo>
                  <a:lnTo>
                    <a:pt x="120" y="80"/>
                  </a:lnTo>
                  <a:lnTo>
                    <a:pt x="117" y="64"/>
                  </a:lnTo>
                  <a:lnTo>
                    <a:pt x="130" y="62"/>
                  </a:lnTo>
                  <a:lnTo>
                    <a:pt x="145" y="58"/>
                  </a:lnTo>
                  <a:lnTo>
                    <a:pt x="163" y="52"/>
                  </a:lnTo>
                  <a:lnTo>
                    <a:pt x="181" y="43"/>
                  </a:lnTo>
                  <a:lnTo>
                    <a:pt x="200" y="34"/>
                  </a:lnTo>
                  <a:lnTo>
                    <a:pt x="216" y="22"/>
                  </a:lnTo>
                  <a:lnTo>
                    <a:pt x="229" y="12"/>
                  </a:lnTo>
                  <a:lnTo>
                    <a:pt x="238" y="0"/>
                  </a:lnTo>
                  <a:lnTo>
                    <a:pt x="237" y="14"/>
                  </a:lnTo>
                  <a:lnTo>
                    <a:pt x="239" y="30"/>
                  </a:lnTo>
                  <a:lnTo>
                    <a:pt x="242" y="47"/>
                  </a:lnTo>
                  <a:lnTo>
                    <a:pt x="248" y="65"/>
                  </a:lnTo>
                  <a:lnTo>
                    <a:pt x="256" y="82"/>
                  </a:lnTo>
                  <a:lnTo>
                    <a:pt x="267" y="97"/>
                  </a:lnTo>
                  <a:lnTo>
                    <a:pt x="279" y="110"/>
                  </a:lnTo>
                  <a:lnTo>
                    <a:pt x="293" y="119"/>
                  </a:lnTo>
                  <a:lnTo>
                    <a:pt x="284" y="120"/>
                  </a:lnTo>
                  <a:lnTo>
                    <a:pt x="274" y="124"/>
                  </a:lnTo>
                  <a:lnTo>
                    <a:pt x="266" y="128"/>
                  </a:lnTo>
                  <a:lnTo>
                    <a:pt x="257" y="135"/>
                  </a:lnTo>
                  <a:lnTo>
                    <a:pt x="252" y="142"/>
                  </a:lnTo>
                  <a:lnTo>
                    <a:pt x="249" y="152"/>
                  </a:lnTo>
                  <a:lnTo>
                    <a:pt x="251" y="163"/>
                  </a:lnTo>
                  <a:lnTo>
                    <a:pt x="256" y="175"/>
                  </a:lnTo>
                  <a:close/>
                </a:path>
              </a:pathLst>
            </a:custGeom>
            <a:solidFill>
              <a:srgbClr val="49A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2" name="Freeform 273"/>
            <p:cNvSpPr/>
            <p:nvPr/>
          </p:nvSpPr>
          <p:spPr bwMode="auto">
            <a:xfrm>
              <a:off x="2686" y="566"/>
              <a:ext cx="86" cy="176"/>
            </a:xfrm>
            <a:custGeom>
              <a:avLst/>
              <a:gdLst>
                <a:gd name="T0" fmla="*/ 2 w 173"/>
                <a:gd name="T1" fmla="*/ 11 h 351"/>
                <a:gd name="T2" fmla="*/ 2 w 173"/>
                <a:gd name="T3" fmla="*/ 11 h 351"/>
                <a:gd name="T4" fmla="*/ 2 w 173"/>
                <a:gd name="T5" fmla="*/ 11 h 351"/>
                <a:gd name="T6" fmla="*/ 1 w 173"/>
                <a:gd name="T7" fmla="*/ 11 h 351"/>
                <a:gd name="T8" fmla="*/ 1 w 173"/>
                <a:gd name="T9" fmla="*/ 11 h 351"/>
                <a:gd name="T10" fmla="*/ 2 w 173"/>
                <a:gd name="T11" fmla="*/ 10 h 351"/>
                <a:gd name="T12" fmla="*/ 2 w 173"/>
                <a:gd name="T13" fmla="*/ 10 h 351"/>
                <a:gd name="T14" fmla="*/ 3 w 173"/>
                <a:gd name="T15" fmla="*/ 10 h 351"/>
                <a:gd name="T16" fmla="*/ 3 w 173"/>
                <a:gd name="T17" fmla="*/ 10 h 351"/>
                <a:gd name="T18" fmla="*/ 3 w 173"/>
                <a:gd name="T19" fmla="*/ 9 h 351"/>
                <a:gd name="T20" fmla="*/ 3 w 173"/>
                <a:gd name="T21" fmla="*/ 9 h 351"/>
                <a:gd name="T22" fmla="*/ 3 w 173"/>
                <a:gd name="T23" fmla="*/ 9 h 351"/>
                <a:gd name="T24" fmla="*/ 2 w 173"/>
                <a:gd name="T25" fmla="*/ 9 h 351"/>
                <a:gd name="T26" fmla="*/ 2 w 173"/>
                <a:gd name="T27" fmla="*/ 9 h 351"/>
                <a:gd name="T28" fmla="*/ 2 w 173"/>
                <a:gd name="T29" fmla="*/ 9 h 351"/>
                <a:gd name="T30" fmla="*/ 1 w 173"/>
                <a:gd name="T31" fmla="*/ 9 h 351"/>
                <a:gd name="T32" fmla="*/ 1 w 173"/>
                <a:gd name="T33" fmla="*/ 10 h 351"/>
                <a:gd name="T34" fmla="*/ 1 w 173"/>
                <a:gd name="T35" fmla="*/ 10 h 351"/>
                <a:gd name="T36" fmla="*/ 1 w 173"/>
                <a:gd name="T37" fmla="*/ 10 h 351"/>
                <a:gd name="T38" fmla="*/ 1 w 173"/>
                <a:gd name="T39" fmla="*/ 10 h 351"/>
                <a:gd name="T40" fmla="*/ 1 w 173"/>
                <a:gd name="T41" fmla="*/ 10 h 351"/>
                <a:gd name="T42" fmla="*/ 1 w 173"/>
                <a:gd name="T43" fmla="*/ 9 h 351"/>
                <a:gd name="T44" fmla="*/ 1 w 173"/>
                <a:gd name="T45" fmla="*/ 9 h 351"/>
                <a:gd name="T46" fmla="*/ 1 w 173"/>
                <a:gd name="T47" fmla="*/ 8 h 351"/>
                <a:gd name="T48" fmla="*/ 1 w 173"/>
                <a:gd name="T49" fmla="*/ 8 h 351"/>
                <a:gd name="T50" fmla="*/ 1 w 173"/>
                <a:gd name="T51" fmla="*/ 8 h 351"/>
                <a:gd name="T52" fmla="*/ 1 w 173"/>
                <a:gd name="T53" fmla="*/ 8 h 351"/>
                <a:gd name="T54" fmla="*/ 1 w 173"/>
                <a:gd name="T55" fmla="*/ 8 h 351"/>
                <a:gd name="T56" fmla="*/ 1 w 173"/>
                <a:gd name="T57" fmla="*/ 7 h 351"/>
                <a:gd name="T58" fmla="*/ 0 w 173"/>
                <a:gd name="T59" fmla="*/ 8 h 351"/>
                <a:gd name="T60" fmla="*/ 0 w 173"/>
                <a:gd name="T61" fmla="*/ 8 h 351"/>
                <a:gd name="T62" fmla="*/ 0 w 173"/>
                <a:gd name="T63" fmla="*/ 8 h 351"/>
                <a:gd name="T64" fmla="*/ 0 w 173"/>
                <a:gd name="T65" fmla="*/ 7 h 351"/>
                <a:gd name="T66" fmla="*/ 0 w 173"/>
                <a:gd name="T67" fmla="*/ 5 h 351"/>
                <a:gd name="T68" fmla="*/ 1 w 173"/>
                <a:gd name="T69" fmla="*/ 3 h 351"/>
                <a:gd name="T70" fmla="*/ 3 w 173"/>
                <a:gd name="T71" fmla="*/ 1 h 351"/>
                <a:gd name="T72" fmla="*/ 4 w 173"/>
                <a:gd name="T73" fmla="*/ 1 h 351"/>
                <a:gd name="T74" fmla="*/ 5 w 173"/>
                <a:gd name="T75" fmla="*/ 1 h 351"/>
                <a:gd name="T76" fmla="*/ 5 w 173"/>
                <a:gd name="T77" fmla="*/ 0 h 351"/>
                <a:gd name="T78" fmla="*/ 5 w 173"/>
                <a:gd name="T79" fmla="*/ 1 h 351"/>
                <a:gd name="T80" fmla="*/ 4 w 173"/>
                <a:gd name="T81" fmla="*/ 1 h 351"/>
                <a:gd name="T82" fmla="*/ 4 w 173"/>
                <a:gd name="T83" fmla="*/ 2 h 351"/>
                <a:gd name="T84" fmla="*/ 4 w 173"/>
                <a:gd name="T85" fmla="*/ 4 h 351"/>
                <a:gd name="T86" fmla="*/ 4 w 173"/>
                <a:gd name="T87" fmla="*/ 5 h 351"/>
                <a:gd name="T88" fmla="*/ 5 w 173"/>
                <a:gd name="T89" fmla="*/ 6 h 351"/>
                <a:gd name="T90" fmla="*/ 5 w 173"/>
                <a:gd name="T91" fmla="*/ 7 h 351"/>
                <a:gd name="T92" fmla="*/ 5 w 173"/>
                <a:gd name="T93" fmla="*/ 7 h 351"/>
                <a:gd name="T94" fmla="*/ 5 w 173"/>
                <a:gd name="T95" fmla="*/ 9 h 351"/>
                <a:gd name="T96" fmla="*/ 4 w 173"/>
                <a:gd name="T97" fmla="*/ 10 h 351"/>
                <a:gd name="T98" fmla="*/ 3 w 173"/>
                <a:gd name="T99" fmla="*/ 11 h 35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73" h="351">
                  <a:moveTo>
                    <a:pt x="97" y="351"/>
                  </a:moveTo>
                  <a:lnTo>
                    <a:pt x="94" y="347"/>
                  </a:lnTo>
                  <a:lnTo>
                    <a:pt x="90" y="340"/>
                  </a:lnTo>
                  <a:lnTo>
                    <a:pt x="83" y="335"/>
                  </a:lnTo>
                  <a:lnTo>
                    <a:pt x="71" y="335"/>
                  </a:lnTo>
                  <a:lnTo>
                    <a:pt x="64" y="336"/>
                  </a:lnTo>
                  <a:lnTo>
                    <a:pt x="60" y="334"/>
                  </a:lnTo>
                  <a:lnTo>
                    <a:pt x="55" y="331"/>
                  </a:lnTo>
                  <a:lnTo>
                    <a:pt x="52" y="327"/>
                  </a:lnTo>
                  <a:lnTo>
                    <a:pt x="57" y="321"/>
                  </a:lnTo>
                  <a:lnTo>
                    <a:pt x="62" y="316"/>
                  </a:lnTo>
                  <a:lnTo>
                    <a:pt x="68" y="311"/>
                  </a:lnTo>
                  <a:lnTo>
                    <a:pt x="72" y="306"/>
                  </a:lnTo>
                  <a:lnTo>
                    <a:pt x="84" y="307"/>
                  </a:lnTo>
                  <a:lnTo>
                    <a:pt x="92" y="305"/>
                  </a:lnTo>
                  <a:lnTo>
                    <a:pt x="99" y="302"/>
                  </a:lnTo>
                  <a:lnTo>
                    <a:pt x="105" y="295"/>
                  </a:lnTo>
                  <a:lnTo>
                    <a:pt x="107" y="291"/>
                  </a:lnTo>
                  <a:lnTo>
                    <a:pt x="108" y="288"/>
                  </a:lnTo>
                  <a:lnTo>
                    <a:pt x="108" y="284"/>
                  </a:lnTo>
                  <a:lnTo>
                    <a:pt x="108" y="281"/>
                  </a:lnTo>
                  <a:lnTo>
                    <a:pt x="107" y="278"/>
                  </a:lnTo>
                  <a:lnTo>
                    <a:pt x="106" y="274"/>
                  </a:lnTo>
                  <a:lnTo>
                    <a:pt x="103" y="271"/>
                  </a:lnTo>
                  <a:lnTo>
                    <a:pt x="101" y="267"/>
                  </a:lnTo>
                  <a:lnTo>
                    <a:pt x="95" y="263"/>
                  </a:lnTo>
                  <a:lnTo>
                    <a:pt x="86" y="261"/>
                  </a:lnTo>
                  <a:lnTo>
                    <a:pt x="77" y="263"/>
                  </a:lnTo>
                  <a:lnTo>
                    <a:pt x="69" y="266"/>
                  </a:lnTo>
                  <a:lnTo>
                    <a:pt x="64" y="272"/>
                  </a:lnTo>
                  <a:lnTo>
                    <a:pt x="63" y="276"/>
                  </a:lnTo>
                  <a:lnTo>
                    <a:pt x="63" y="281"/>
                  </a:lnTo>
                  <a:lnTo>
                    <a:pt x="64" y="286"/>
                  </a:lnTo>
                  <a:lnTo>
                    <a:pt x="59" y="293"/>
                  </a:lnTo>
                  <a:lnTo>
                    <a:pt x="52" y="298"/>
                  </a:lnTo>
                  <a:lnTo>
                    <a:pt x="46" y="303"/>
                  </a:lnTo>
                  <a:lnTo>
                    <a:pt x="42" y="305"/>
                  </a:lnTo>
                  <a:lnTo>
                    <a:pt x="40" y="303"/>
                  </a:lnTo>
                  <a:lnTo>
                    <a:pt x="38" y="301"/>
                  </a:lnTo>
                  <a:lnTo>
                    <a:pt x="36" y="298"/>
                  </a:lnTo>
                  <a:lnTo>
                    <a:pt x="32" y="297"/>
                  </a:lnTo>
                  <a:lnTo>
                    <a:pt x="36" y="290"/>
                  </a:lnTo>
                  <a:lnTo>
                    <a:pt x="38" y="282"/>
                  </a:lnTo>
                  <a:lnTo>
                    <a:pt x="39" y="275"/>
                  </a:lnTo>
                  <a:lnTo>
                    <a:pt x="40" y="271"/>
                  </a:lnTo>
                  <a:lnTo>
                    <a:pt x="47" y="266"/>
                  </a:lnTo>
                  <a:lnTo>
                    <a:pt x="52" y="261"/>
                  </a:lnTo>
                  <a:lnTo>
                    <a:pt x="55" y="254"/>
                  </a:lnTo>
                  <a:lnTo>
                    <a:pt x="57" y="249"/>
                  </a:lnTo>
                  <a:lnTo>
                    <a:pt x="57" y="246"/>
                  </a:lnTo>
                  <a:lnTo>
                    <a:pt x="57" y="244"/>
                  </a:lnTo>
                  <a:lnTo>
                    <a:pt x="57" y="243"/>
                  </a:lnTo>
                  <a:lnTo>
                    <a:pt x="56" y="241"/>
                  </a:lnTo>
                  <a:lnTo>
                    <a:pt x="54" y="235"/>
                  </a:lnTo>
                  <a:lnTo>
                    <a:pt x="51" y="230"/>
                  </a:lnTo>
                  <a:lnTo>
                    <a:pt x="45" y="227"/>
                  </a:lnTo>
                  <a:lnTo>
                    <a:pt x="37" y="223"/>
                  </a:lnTo>
                  <a:lnTo>
                    <a:pt x="32" y="222"/>
                  </a:lnTo>
                  <a:lnTo>
                    <a:pt x="27" y="222"/>
                  </a:lnTo>
                  <a:lnTo>
                    <a:pt x="24" y="225"/>
                  </a:lnTo>
                  <a:lnTo>
                    <a:pt x="21" y="226"/>
                  </a:lnTo>
                  <a:lnTo>
                    <a:pt x="17" y="228"/>
                  </a:lnTo>
                  <a:lnTo>
                    <a:pt x="15" y="229"/>
                  </a:lnTo>
                  <a:lnTo>
                    <a:pt x="11" y="231"/>
                  </a:lnTo>
                  <a:lnTo>
                    <a:pt x="9" y="234"/>
                  </a:lnTo>
                  <a:lnTo>
                    <a:pt x="0" y="201"/>
                  </a:lnTo>
                  <a:lnTo>
                    <a:pt x="2" y="167"/>
                  </a:lnTo>
                  <a:lnTo>
                    <a:pt x="16" y="133"/>
                  </a:lnTo>
                  <a:lnTo>
                    <a:pt x="37" y="100"/>
                  </a:lnTo>
                  <a:lnTo>
                    <a:pt x="63" y="70"/>
                  </a:lnTo>
                  <a:lnTo>
                    <a:pt x="92" y="45"/>
                  </a:lnTo>
                  <a:lnTo>
                    <a:pt x="121" y="25"/>
                  </a:lnTo>
                  <a:lnTo>
                    <a:pt x="147" y="11"/>
                  </a:lnTo>
                  <a:lnTo>
                    <a:pt x="151" y="10"/>
                  </a:lnTo>
                  <a:lnTo>
                    <a:pt x="155" y="7"/>
                  </a:lnTo>
                  <a:lnTo>
                    <a:pt x="161" y="4"/>
                  </a:lnTo>
                  <a:lnTo>
                    <a:pt x="167" y="2"/>
                  </a:lnTo>
                  <a:lnTo>
                    <a:pt x="170" y="0"/>
                  </a:lnTo>
                  <a:lnTo>
                    <a:pt x="173" y="0"/>
                  </a:lnTo>
                  <a:lnTo>
                    <a:pt x="173" y="2"/>
                  </a:lnTo>
                  <a:lnTo>
                    <a:pt x="169" y="8"/>
                  </a:lnTo>
                  <a:lnTo>
                    <a:pt x="159" y="23"/>
                  </a:lnTo>
                  <a:lnTo>
                    <a:pt x="150" y="42"/>
                  </a:lnTo>
                  <a:lnTo>
                    <a:pt x="143" y="63"/>
                  </a:lnTo>
                  <a:lnTo>
                    <a:pt x="140" y="84"/>
                  </a:lnTo>
                  <a:lnTo>
                    <a:pt x="143" y="97"/>
                  </a:lnTo>
                  <a:lnTo>
                    <a:pt x="146" y="113"/>
                  </a:lnTo>
                  <a:lnTo>
                    <a:pt x="152" y="130"/>
                  </a:lnTo>
                  <a:lnTo>
                    <a:pt x="158" y="150"/>
                  </a:lnTo>
                  <a:lnTo>
                    <a:pt x="162" y="167"/>
                  </a:lnTo>
                  <a:lnTo>
                    <a:pt x="166" y="182"/>
                  </a:lnTo>
                  <a:lnTo>
                    <a:pt x="169" y="197"/>
                  </a:lnTo>
                  <a:lnTo>
                    <a:pt x="169" y="208"/>
                  </a:lnTo>
                  <a:lnTo>
                    <a:pt x="169" y="221"/>
                  </a:lnTo>
                  <a:lnTo>
                    <a:pt x="168" y="239"/>
                  </a:lnTo>
                  <a:lnTo>
                    <a:pt x="166" y="260"/>
                  </a:lnTo>
                  <a:lnTo>
                    <a:pt x="161" y="282"/>
                  </a:lnTo>
                  <a:lnTo>
                    <a:pt x="152" y="304"/>
                  </a:lnTo>
                  <a:lnTo>
                    <a:pt x="139" y="324"/>
                  </a:lnTo>
                  <a:lnTo>
                    <a:pt x="121" y="340"/>
                  </a:lnTo>
                  <a:lnTo>
                    <a:pt x="97" y="351"/>
                  </a:lnTo>
                  <a:close/>
                </a:path>
              </a:pathLst>
            </a:custGeom>
            <a:solidFill>
              <a:srgbClr val="FF1933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3" name="Freeform 274"/>
            <p:cNvSpPr/>
            <p:nvPr/>
          </p:nvSpPr>
          <p:spPr bwMode="auto">
            <a:xfrm>
              <a:off x="2551" y="651"/>
              <a:ext cx="422" cy="296"/>
            </a:xfrm>
            <a:custGeom>
              <a:avLst/>
              <a:gdLst>
                <a:gd name="T0" fmla="*/ 13 w 844"/>
                <a:gd name="T1" fmla="*/ 15 h 593"/>
                <a:gd name="T2" fmla="*/ 12 w 844"/>
                <a:gd name="T3" fmla="*/ 17 h 593"/>
                <a:gd name="T4" fmla="*/ 11 w 844"/>
                <a:gd name="T5" fmla="*/ 17 h 593"/>
                <a:gd name="T6" fmla="*/ 10 w 844"/>
                <a:gd name="T7" fmla="*/ 15 h 593"/>
                <a:gd name="T8" fmla="*/ 9 w 844"/>
                <a:gd name="T9" fmla="*/ 14 h 593"/>
                <a:gd name="T10" fmla="*/ 8 w 844"/>
                <a:gd name="T11" fmla="*/ 13 h 593"/>
                <a:gd name="T12" fmla="*/ 8 w 844"/>
                <a:gd name="T13" fmla="*/ 9 h 593"/>
                <a:gd name="T14" fmla="*/ 10 w 844"/>
                <a:gd name="T15" fmla="*/ 7 h 593"/>
                <a:gd name="T16" fmla="*/ 10 w 844"/>
                <a:gd name="T17" fmla="*/ 6 h 593"/>
                <a:gd name="T18" fmla="*/ 9 w 844"/>
                <a:gd name="T19" fmla="*/ 7 h 593"/>
                <a:gd name="T20" fmla="*/ 8 w 844"/>
                <a:gd name="T21" fmla="*/ 10 h 593"/>
                <a:gd name="T22" fmla="*/ 5 w 844"/>
                <a:gd name="T23" fmla="*/ 11 h 593"/>
                <a:gd name="T24" fmla="*/ 3 w 844"/>
                <a:gd name="T25" fmla="*/ 11 h 593"/>
                <a:gd name="T26" fmla="*/ 2 w 844"/>
                <a:gd name="T27" fmla="*/ 10 h 593"/>
                <a:gd name="T28" fmla="*/ 1 w 844"/>
                <a:gd name="T29" fmla="*/ 9 h 593"/>
                <a:gd name="T30" fmla="*/ 3 w 844"/>
                <a:gd name="T31" fmla="*/ 8 h 593"/>
                <a:gd name="T32" fmla="*/ 5 w 844"/>
                <a:gd name="T33" fmla="*/ 6 h 593"/>
                <a:gd name="T34" fmla="*/ 7 w 844"/>
                <a:gd name="T35" fmla="*/ 5 h 593"/>
                <a:gd name="T36" fmla="*/ 8 w 844"/>
                <a:gd name="T37" fmla="*/ 5 h 593"/>
                <a:gd name="T38" fmla="*/ 9 w 844"/>
                <a:gd name="T39" fmla="*/ 5 h 593"/>
                <a:gd name="T40" fmla="*/ 8 w 844"/>
                <a:gd name="T41" fmla="*/ 6 h 593"/>
                <a:gd name="T42" fmla="*/ 8 w 844"/>
                <a:gd name="T43" fmla="*/ 7 h 593"/>
                <a:gd name="T44" fmla="*/ 9 w 844"/>
                <a:gd name="T45" fmla="*/ 7 h 593"/>
                <a:gd name="T46" fmla="*/ 9 w 844"/>
                <a:gd name="T47" fmla="*/ 6 h 593"/>
                <a:gd name="T48" fmla="*/ 9 w 844"/>
                <a:gd name="T49" fmla="*/ 5 h 593"/>
                <a:gd name="T50" fmla="*/ 10 w 844"/>
                <a:gd name="T51" fmla="*/ 6 h 593"/>
                <a:gd name="T52" fmla="*/ 11 w 844"/>
                <a:gd name="T53" fmla="*/ 6 h 593"/>
                <a:gd name="T54" fmla="*/ 12 w 844"/>
                <a:gd name="T55" fmla="*/ 6 h 593"/>
                <a:gd name="T56" fmla="*/ 13 w 844"/>
                <a:gd name="T57" fmla="*/ 5 h 593"/>
                <a:gd name="T58" fmla="*/ 14 w 844"/>
                <a:gd name="T59" fmla="*/ 5 h 593"/>
                <a:gd name="T60" fmla="*/ 15 w 844"/>
                <a:gd name="T61" fmla="*/ 3 h 593"/>
                <a:gd name="T62" fmla="*/ 17 w 844"/>
                <a:gd name="T63" fmla="*/ 0 h 593"/>
                <a:gd name="T64" fmla="*/ 20 w 844"/>
                <a:gd name="T65" fmla="*/ 0 h 593"/>
                <a:gd name="T66" fmla="*/ 22 w 844"/>
                <a:gd name="T67" fmla="*/ 0 h 593"/>
                <a:gd name="T68" fmla="*/ 24 w 844"/>
                <a:gd name="T69" fmla="*/ 1 h 593"/>
                <a:gd name="T70" fmla="*/ 26 w 844"/>
                <a:gd name="T71" fmla="*/ 1 h 593"/>
                <a:gd name="T72" fmla="*/ 27 w 844"/>
                <a:gd name="T73" fmla="*/ 1 h 593"/>
                <a:gd name="T74" fmla="*/ 24 w 844"/>
                <a:gd name="T75" fmla="*/ 5 h 593"/>
                <a:gd name="T76" fmla="*/ 21 w 844"/>
                <a:gd name="T77" fmla="*/ 6 h 593"/>
                <a:gd name="T78" fmla="*/ 18 w 844"/>
                <a:gd name="T79" fmla="*/ 7 h 593"/>
                <a:gd name="T80" fmla="*/ 16 w 844"/>
                <a:gd name="T81" fmla="*/ 7 h 593"/>
                <a:gd name="T82" fmla="*/ 14 w 844"/>
                <a:gd name="T83" fmla="*/ 6 h 593"/>
                <a:gd name="T84" fmla="*/ 13 w 844"/>
                <a:gd name="T85" fmla="*/ 5 h 593"/>
                <a:gd name="T86" fmla="*/ 12 w 844"/>
                <a:gd name="T87" fmla="*/ 6 h 593"/>
                <a:gd name="T88" fmla="*/ 12 w 844"/>
                <a:gd name="T89" fmla="*/ 6 h 593"/>
                <a:gd name="T90" fmla="*/ 13 w 844"/>
                <a:gd name="T91" fmla="*/ 6 h 593"/>
                <a:gd name="T92" fmla="*/ 14 w 844"/>
                <a:gd name="T93" fmla="*/ 6 h 593"/>
                <a:gd name="T94" fmla="*/ 17 w 844"/>
                <a:gd name="T95" fmla="*/ 7 h 593"/>
                <a:gd name="T96" fmla="*/ 19 w 844"/>
                <a:gd name="T97" fmla="*/ 9 h 593"/>
                <a:gd name="T98" fmla="*/ 20 w 844"/>
                <a:gd name="T99" fmla="*/ 12 h 593"/>
                <a:gd name="T100" fmla="*/ 19 w 844"/>
                <a:gd name="T101" fmla="*/ 13 h 593"/>
                <a:gd name="T102" fmla="*/ 16 w 844"/>
                <a:gd name="T103" fmla="*/ 12 h 593"/>
                <a:gd name="T104" fmla="*/ 14 w 844"/>
                <a:gd name="T105" fmla="*/ 12 h 593"/>
                <a:gd name="T106" fmla="*/ 13 w 844"/>
                <a:gd name="T107" fmla="*/ 10 h 593"/>
                <a:gd name="T108" fmla="*/ 12 w 844"/>
                <a:gd name="T109" fmla="*/ 7 h 593"/>
                <a:gd name="T110" fmla="*/ 11 w 844"/>
                <a:gd name="T111" fmla="*/ 6 h 593"/>
                <a:gd name="T112" fmla="*/ 10 w 844"/>
                <a:gd name="T113" fmla="*/ 6 h 593"/>
                <a:gd name="T114" fmla="*/ 11 w 844"/>
                <a:gd name="T115" fmla="*/ 7 h 593"/>
                <a:gd name="T116" fmla="*/ 12 w 844"/>
                <a:gd name="T117" fmla="*/ 9 h 59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44" h="593">
                  <a:moveTo>
                    <a:pt x="402" y="349"/>
                  </a:moveTo>
                  <a:lnTo>
                    <a:pt x="410" y="391"/>
                  </a:lnTo>
                  <a:lnTo>
                    <a:pt x="410" y="435"/>
                  </a:lnTo>
                  <a:lnTo>
                    <a:pt x="404" y="474"/>
                  </a:lnTo>
                  <a:lnTo>
                    <a:pt x="391" y="505"/>
                  </a:lnTo>
                  <a:lnTo>
                    <a:pt x="383" y="517"/>
                  </a:lnTo>
                  <a:lnTo>
                    <a:pt x="376" y="528"/>
                  </a:lnTo>
                  <a:lnTo>
                    <a:pt x="369" y="538"/>
                  </a:lnTo>
                  <a:lnTo>
                    <a:pt x="363" y="549"/>
                  </a:lnTo>
                  <a:lnTo>
                    <a:pt x="357" y="558"/>
                  </a:lnTo>
                  <a:lnTo>
                    <a:pt x="353" y="570"/>
                  </a:lnTo>
                  <a:lnTo>
                    <a:pt x="349" y="580"/>
                  </a:lnTo>
                  <a:lnTo>
                    <a:pt x="346" y="593"/>
                  </a:lnTo>
                  <a:lnTo>
                    <a:pt x="343" y="585"/>
                  </a:lnTo>
                  <a:lnTo>
                    <a:pt x="340" y="573"/>
                  </a:lnTo>
                  <a:lnTo>
                    <a:pt x="333" y="560"/>
                  </a:lnTo>
                  <a:lnTo>
                    <a:pt x="326" y="545"/>
                  </a:lnTo>
                  <a:lnTo>
                    <a:pt x="316" y="530"/>
                  </a:lnTo>
                  <a:lnTo>
                    <a:pt x="307" y="515"/>
                  </a:lnTo>
                  <a:lnTo>
                    <a:pt x="295" y="504"/>
                  </a:lnTo>
                  <a:lnTo>
                    <a:pt x="285" y="494"/>
                  </a:lnTo>
                  <a:lnTo>
                    <a:pt x="279" y="489"/>
                  </a:lnTo>
                  <a:lnTo>
                    <a:pt x="273" y="484"/>
                  </a:lnTo>
                  <a:lnTo>
                    <a:pt x="269" y="480"/>
                  </a:lnTo>
                  <a:lnTo>
                    <a:pt x="264" y="475"/>
                  </a:lnTo>
                  <a:lnTo>
                    <a:pt x="260" y="469"/>
                  </a:lnTo>
                  <a:lnTo>
                    <a:pt x="257" y="465"/>
                  </a:lnTo>
                  <a:lnTo>
                    <a:pt x="254" y="459"/>
                  </a:lnTo>
                  <a:lnTo>
                    <a:pt x="250" y="454"/>
                  </a:lnTo>
                  <a:lnTo>
                    <a:pt x="239" y="421"/>
                  </a:lnTo>
                  <a:lnTo>
                    <a:pt x="235" y="389"/>
                  </a:lnTo>
                  <a:lnTo>
                    <a:pt x="236" y="360"/>
                  </a:lnTo>
                  <a:lnTo>
                    <a:pt x="241" y="338"/>
                  </a:lnTo>
                  <a:lnTo>
                    <a:pt x="244" y="326"/>
                  </a:lnTo>
                  <a:lnTo>
                    <a:pt x="250" y="316"/>
                  </a:lnTo>
                  <a:lnTo>
                    <a:pt x="257" y="305"/>
                  </a:lnTo>
                  <a:lnTo>
                    <a:pt x="265" y="292"/>
                  </a:lnTo>
                  <a:lnTo>
                    <a:pt x="274" y="280"/>
                  </a:lnTo>
                  <a:lnTo>
                    <a:pt x="284" y="268"/>
                  </a:lnTo>
                  <a:lnTo>
                    <a:pt x="292" y="254"/>
                  </a:lnTo>
                  <a:lnTo>
                    <a:pt x="300" y="240"/>
                  </a:lnTo>
                  <a:lnTo>
                    <a:pt x="302" y="231"/>
                  </a:lnTo>
                  <a:lnTo>
                    <a:pt x="303" y="220"/>
                  </a:lnTo>
                  <a:lnTo>
                    <a:pt x="301" y="214"/>
                  </a:lnTo>
                  <a:lnTo>
                    <a:pt x="298" y="211"/>
                  </a:lnTo>
                  <a:lnTo>
                    <a:pt x="292" y="216"/>
                  </a:lnTo>
                  <a:lnTo>
                    <a:pt x="287" y="224"/>
                  </a:lnTo>
                  <a:lnTo>
                    <a:pt x="284" y="232"/>
                  </a:lnTo>
                  <a:lnTo>
                    <a:pt x="281" y="240"/>
                  </a:lnTo>
                  <a:lnTo>
                    <a:pt x="278" y="253"/>
                  </a:lnTo>
                  <a:lnTo>
                    <a:pt x="273" y="264"/>
                  </a:lnTo>
                  <a:lnTo>
                    <a:pt x="267" y="276"/>
                  </a:lnTo>
                  <a:lnTo>
                    <a:pt x="262" y="286"/>
                  </a:lnTo>
                  <a:lnTo>
                    <a:pt x="247" y="306"/>
                  </a:lnTo>
                  <a:lnTo>
                    <a:pt x="231" y="323"/>
                  </a:lnTo>
                  <a:lnTo>
                    <a:pt x="212" y="337"/>
                  </a:lnTo>
                  <a:lnTo>
                    <a:pt x="194" y="347"/>
                  </a:lnTo>
                  <a:lnTo>
                    <a:pt x="174" y="355"/>
                  </a:lnTo>
                  <a:lnTo>
                    <a:pt x="155" y="361"/>
                  </a:lnTo>
                  <a:lnTo>
                    <a:pt x="136" y="363"/>
                  </a:lnTo>
                  <a:lnTo>
                    <a:pt x="118" y="363"/>
                  </a:lnTo>
                  <a:lnTo>
                    <a:pt x="112" y="362"/>
                  </a:lnTo>
                  <a:lnTo>
                    <a:pt x="106" y="361"/>
                  </a:lnTo>
                  <a:lnTo>
                    <a:pt x="100" y="360"/>
                  </a:lnTo>
                  <a:lnTo>
                    <a:pt x="95" y="359"/>
                  </a:lnTo>
                  <a:lnTo>
                    <a:pt x="84" y="354"/>
                  </a:lnTo>
                  <a:lnTo>
                    <a:pt x="74" y="351"/>
                  </a:lnTo>
                  <a:lnTo>
                    <a:pt x="64" y="345"/>
                  </a:lnTo>
                  <a:lnTo>
                    <a:pt x="53" y="340"/>
                  </a:lnTo>
                  <a:lnTo>
                    <a:pt x="42" y="335"/>
                  </a:lnTo>
                  <a:lnTo>
                    <a:pt x="29" y="329"/>
                  </a:lnTo>
                  <a:lnTo>
                    <a:pt x="15" y="323"/>
                  </a:lnTo>
                  <a:lnTo>
                    <a:pt x="0" y="316"/>
                  </a:lnTo>
                  <a:lnTo>
                    <a:pt x="8" y="314"/>
                  </a:lnTo>
                  <a:lnTo>
                    <a:pt x="19" y="311"/>
                  </a:lnTo>
                  <a:lnTo>
                    <a:pt x="30" y="308"/>
                  </a:lnTo>
                  <a:lnTo>
                    <a:pt x="42" y="303"/>
                  </a:lnTo>
                  <a:lnTo>
                    <a:pt x="53" y="298"/>
                  </a:lnTo>
                  <a:lnTo>
                    <a:pt x="64" y="291"/>
                  </a:lnTo>
                  <a:lnTo>
                    <a:pt x="72" y="283"/>
                  </a:lnTo>
                  <a:lnTo>
                    <a:pt x="79" y="272"/>
                  </a:lnTo>
                  <a:lnTo>
                    <a:pt x="87" y="257"/>
                  </a:lnTo>
                  <a:lnTo>
                    <a:pt x="99" y="240"/>
                  </a:lnTo>
                  <a:lnTo>
                    <a:pt x="113" y="223"/>
                  </a:lnTo>
                  <a:lnTo>
                    <a:pt x="130" y="208"/>
                  </a:lnTo>
                  <a:lnTo>
                    <a:pt x="149" y="195"/>
                  </a:lnTo>
                  <a:lnTo>
                    <a:pt x="170" y="186"/>
                  </a:lnTo>
                  <a:lnTo>
                    <a:pt x="190" y="182"/>
                  </a:lnTo>
                  <a:lnTo>
                    <a:pt x="212" y="185"/>
                  </a:lnTo>
                  <a:lnTo>
                    <a:pt x="216" y="187"/>
                  </a:lnTo>
                  <a:lnTo>
                    <a:pt x="221" y="189"/>
                  </a:lnTo>
                  <a:lnTo>
                    <a:pt x="226" y="190"/>
                  </a:lnTo>
                  <a:lnTo>
                    <a:pt x="232" y="190"/>
                  </a:lnTo>
                  <a:lnTo>
                    <a:pt x="237" y="189"/>
                  </a:lnTo>
                  <a:lnTo>
                    <a:pt x="242" y="188"/>
                  </a:lnTo>
                  <a:lnTo>
                    <a:pt x="246" y="186"/>
                  </a:lnTo>
                  <a:lnTo>
                    <a:pt x="248" y="184"/>
                  </a:lnTo>
                  <a:lnTo>
                    <a:pt x="251" y="180"/>
                  </a:lnTo>
                  <a:lnTo>
                    <a:pt x="257" y="179"/>
                  </a:lnTo>
                  <a:lnTo>
                    <a:pt x="262" y="181"/>
                  </a:lnTo>
                  <a:lnTo>
                    <a:pt x="265" y="182"/>
                  </a:lnTo>
                  <a:lnTo>
                    <a:pt x="258" y="189"/>
                  </a:lnTo>
                  <a:lnTo>
                    <a:pt x="251" y="197"/>
                  </a:lnTo>
                  <a:lnTo>
                    <a:pt x="247" y="208"/>
                  </a:lnTo>
                  <a:lnTo>
                    <a:pt x="244" y="216"/>
                  </a:lnTo>
                  <a:lnTo>
                    <a:pt x="244" y="218"/>
                  </a:lnTo>
                  <a:lnTo>
                    <a:pt x="246" y="220"/>
                  </a:lnTo>
                  <a:lnTo>
                    <a:pt x="247" y="222"/>
                  </a:lnTo>
                  <a:lnTo>
                    <a:pt x="248" y="224"/>
                  </a:lnTo>
                  <a:lnTo>
                    <a:pt x="250" y="225"/>
                  </a:lnTo>
                  <a:lnTo>
                    <a:pt x="251" y="226"/>
                  </a:lnTo>
                  <a:lnTo>
                    <a:pt x="254" y="227"/>
                  </a:lnTo>
                  <a:lnTo>
                    <a:pt x="255" y="227"/>
                  </a:lnTo>
                  <a:lnTo>
                    <a:pt x="263" y="229"/>
                  </a:lnTo>
                  <a:lnTo>
                    <a:pt x="271" y="227"/>
                  </a:lnTo>
                  <a:lnTo>
                    <a:pt x="278" y="224"/>
                  </a:lnTo>
                  <a:lnTo>
                    <a:pt x="284" y="219"/>
                  </a:lnTo>
                  <a:lnTo>
                    <a:pt x="287" y="211"/>
                  </a:lnTo>
                  <a:lnTo>
                    <a:pt x="287" y="202"/>
                  </a:lnTo>
                  <a:lnTo>
                    <a:pt x="286" y="194"/>
                  </a:lnTo>
                  <a:lnTo>
                    <a:pt x="282" y="187"/>
                  </a:lnTo>
                  <a:lnTo>
                    <a:pt x="280" y="184"/>
                  </a:lnTo>
                  <a:lnTo>
                    <a:pt x="280" y="180"/>
                  </a:lnTo>
                  <a:lnTo>
                    <a:pt x="282" y="178"/>
                  </a:lnTo>
                  <a:lnTo>
                    <a:pt x="285" y="177"/>
                  </a:lnTo>
                  <a:lnTo>
                    <a:pt x="287" y="178"/>
                  </a:lnTo>
                  <a:lnTo>
                    <a:pt x="289" y="180"/>
                  </a:lnTo>
                  <a:lnTo>
                    <a:pt x="290" y="186"/>
                  </a:lnTo>
                  <a:lnTo>
                    <a:pt x="292" y="192"/>
                  </a:lnTo>
                  <a:lnTo>
                    <a:pt x="294" y="197"/>
                  </a:lnTo>
                  <a:lnTo>
                    <a:pt x="298" y="203"/>
                  </a:lnTo>
                  <a:lnTo>
                    <a:pt x="308" y="204"/>
                  </a:lnTo>
                  <a:lnTo>
                    <a:pt x="319" y="197"/>
                  </a:lnTo>
                  <a:lnTo>
                    <a:pt x="324" y="202"/>
                  </a:lnTo>
                  <a:lnTo>
                    <a:pt x="330" y="205"/>
                  </a:lnTo>
                  <a:lnTo>
                    <a:pt x="336" y="208"/>
                  </a:lnTo>
                  <a:lnTo>
                    <a:pt x="345" y="209"/>
                  </a:lnTo>
                  <a:lnTo>
                    <a:pt x="351" y="207"/>
                  </a:lnTo>
                  <a:lnTo>
                    <a:pt x="358" y="203"/>
                  </a:lnTo>
                  <a:lnTo>
                    <a:pt x="364" y="196"/>
                  </a:lnTo>
                  <a:lnTo>
                    <a:pt x="369" y="186"/>
                  </a:lnTo>
                  <a:lnTo>
                    <a:pt x="373" y="184"/>
                  </a:lnTo>
                  <a:lnTo>
                    <a:pt x="379" y="182"/>
                  </a:lnTo>
                  <a:lnTo>
                    <a:pt x="385" y="180"/>
                  </a:lnTo>
                  <a:lnTo>
                    <a:pt x="392" y="179"/>
                  </a:lnTo>
                  <a:lnTo>
                    <a:pt x="399" y="177"/>
                  </a:lnTo>
                  <a:lnTo>
                    <a:pt x="407" y="176"/>
                  </a:lnTo>
                  <a:lnTo>
                    <a:pt x="415" y="174"/>
                  </a:lnTo>
                  <a:lnTo>
                    <a:pt x="422" y="173"/>
                  </a:lnTo>
                  <a:lnTo>
                    <a:pt x="429" y="171"/>
                  </a:lnTo>
                  <a:lnTo>
                    <a:pt x="433" y="166"/>
                  </a:lnTo>
                  <a:lnTo>
                    <a:pt x="439" y="158"/>
                  </a:lnTo>
                  <a:lnTo>
                    <a:pt x="444" y="149"/>
                  </a:lnTo>
                  <a:lnTo>
                    <a:pt x="448" y="139"/>
                  </a:lnTo>
                  <a:lnTo>
                    <a:pt x="453" y="126"/>
                  </a:lnTo>
                  <a:lnTo>
                    <a:pt x="457" y="111"/>
                  </a:lnTo>
                  <a:lnTo>
                    <a:pt x="463" y="95"/>
                  </a:lnTo>
                  <a:lnTo>
                    <a:pt x="480" y="60"/>
                  </a:lnTo>
                  <a:lnTo>
                    <a:pt x="502" y="36"/>
                  </a:lnTo>
                  <a:lnTo>
                    <a:pt x="528" y="19"/>
                  </a:lnTo>
                  <a:lnTo>
                    <a:pt x="553" y="8"/>
                  </a:lnTo>
                  <a:lnTo>
                    <a:pt x="577" y="3"/>
                  </a:lnTo>
                  <a:lnTo>
                    <a:pt x="598" y="0"/>
                  </a:lnTo>
                  <a:lnTo>
                    <a:pt x="615" y="0"/>
                  </a:lnTo>
                  <a:lnTo>
                    <a:pt x="624" y="0"/>
                  </a:lnTo>
                  <a:lnTo>
                    <a:pt x="631" y="0"/>
                  </a:lnTo>
                  <a:lnTo>
                    <a:pt x="642" y="2"/>
                  </a:lnTo>
                  <a:lnTo>
                    <a:pt x="654" y="3"/>
                  </a:lnTo>
                  <a:lnTo>
                    <a:pt x="667" y="5"/>
                  </a:lnTo>
                  <a:lnTo>
                    <a:pt x="682" y="8"/>
                  </a:lnTo>
                  <a:lnTo>
                    <a:pt x="697" y="13"/>
                  </a:lnTo>
                  <a:lnTo>
                    <a:pt x="711" y="19"/>
                  </a:lnTo>
                  <a:lnTo>
                    <a:pt x="723" y="25"/>
                  </a:lnTo>
                  <a:lnTo>
                    <a:pt x="736" y="30"/>
                  </a:lnTo>
                  <a:lnTo>
                    <a:pt x="750" y="35"/>
                  </a:lnTo>
                  <a:lnTo>
                    <a:pt x="764" y="38"/>
                  </a:lnTo>
                  <a:lnTo>
                    <a:pt x="779" y="40"/>
                  </a:lnTo>
                  <a:lnTo>
                    <a:pt x="792" y="41"/>
                  </a:lnTo>
                  <a:lnTo>
                    <a:pt x="806" y="42"/>
                  </a:lnTo>
                  <a:lnTo>
                    <a:pt x="819" y="42"/>
                  </a:lnTo>
                  <a:lnTo>
                    <a:pt x="830" y="41"/>
                  </a:lnTo>
                  <a:lnTo>
                    <a:pt x="844" y="41"/>
                  </a:lnTo>
                  <a:lnTo>
                    <a:pt x="844" y="45"/>
                  </a:lnTo>
                  <a:lnTo>
                    <a:pt x="838" y="52"/>
                  </a:lnTo>
                  <a:lnTo>
                    <a:pt x="833" y="58"/>
                  </a:lnTo>
                  <a:lnTo>
                    <a:pt x="820" y="75"/>
                  </a:lnTo>
                  <a:lnTo>
                    <a:pt x="805" y="96"/>
                  </a:lnTo>
                  <a:lnTo>
                    <a:pt x="788" y="119"/>
                  </a:lnTo>
                  <a:lnTo>
                    <a:pt x="768" y="143"/>
                  </a:lnTo>
                  <a:lnTo>
                    <a:pt x="749" y="165"/>
                  </a:lnTo>
                  <a:lnTo>
                    <a:pt x="729" y="185"/>
                  </a:lnTo>
                  <a:lnTo>
                    <a:pt x="710" y="200"/>
                  </a:lnTo>
                  <a:lnTo>
                    <a:pt x="691" y="208"/>
                  </a:lnTo>
                  <a:lnTo>
                    <a:pt x="680" y="211"/>
                  </a:lnTo>
                  <a:lnTo>
                    <a:pt x="665" y="217"/>
                  </a:lnTo>
                  <a:lnTo>
                    <a:pt x="647" y="223"/>
                  </a:lnTo>
                  <a:lnTo>
                    <a:pt x="630" y="229"/>
                  </a:lnTo>
                  <a:lnTo>
                    <a:pt x="610" y="234"/>
                  </a:lnTo>
                  <a:lnTo>
                    <a:pt x="593" y="239"/>
                  </a:lnTo>
                  <a:lnTo>
                    <a:pt x="576" y="242"/>
                  </a:lnTo>
                  <a:lnTo>
                    <a:pt x="561" y="243"/>
                  </a:lnTo>
                  <a:lnTo>
                    <a:pt x="546" y="242"/>
                  </a:lnTo>
                  <a:lnTo>
                    <a:pt x="530" y="239"/>
                  </a:lnTo>
                  <a:lnTo>
                    <a:pt x="513" y="234"/>
                  </a:lnTo>
                  <a:lnTo>
                    <a:pt x="495" y="229"/>
                  </a:lnTo>
                  <a:lnTo>
                    <a:pt x="479" y="223"/>
                  </a:lnTo>
                  <a:lnTo>
                    <a:pt x="465" y="217"/>
                  </a:lnTo>
                  <a:lnTo>
                    <a:pt x="455" y="212"/>
                  </a:lnTo>
                  <a:lnTo>
                    <a:pt x="449" y="209"/>
                  </a:lnTo>
                  <a:lnTo>
                    <a:pt x="442" y="204"/>
                  </a:lnTo>
                  <a:lnTo>
                    <a:pt x="437" y="200"/>
                  </a:lnTo>
                  <a:lnTo>
                    <a:pt x="431" y="196"/>
                  </a:lnTo>
                  <a:lnTo>
                    <a:pt x="424" y="192"/>
                  </a:lnTo>
                  <a:lnTo>
                    <a:pt x="419" y="190"/>
                  </a:lnTo>
                  <a:lnTo>
                    <a:pt x="414" y="190"/>
                  </a:lnTo>
                  <a:lnTo>
                    <a:pt x="406" y="190"/>
                  </a:lnTo>
                  <a:lnTo>
                    <a:pt x="399" y="192"/>
                  </a:lnTo>
                  <a:lnTo>
                    <a:pt x="392" y="194"/>
                  </a:lnTo>
                  <a:lnTo>
                    <a:pt x="384" y="195"/>
                  </a:lnTo>
                  <a:lnTo>
                    <a:pt x="378" y="197"/>
                  </a:lnTo>
                  <a:lnTo>
                    <a:pt x="373" y="200"/>
                  </a:lnTo>
                  <a:lnTo>
                    <a:pt x="368" y="204"/>
                  </a:lnTo>
                  <a:lnTo>
                    <a:pt x="366" y="209"/>
                  </a:lnTo>
                  <a:lnTo>
                    <a:pt x="368" y="212"/>
                  </a:lnTo>
                  <a:lnTo>
                    <a:pt x="372" y="215"/>
                  </a:lnTo>
                  <a:lnTo>
                    <a:pt x="377" y="216"/>
                  </a:lnTo>
                  <a:lnTo>
                    <a:pt x="383" y="216"/>
                  </a:lnTo>
                  <a:lnTo>
                    <a:pt x="389" y="216"/>
                  </a:lnTo>
                  <a:lnTo>
                    <a:pt x="396" y="216"/>
                  </a:lnTo>
                  <a:lnTo>
                    <a:pt x="406" y="215"/>
                  </a:lnTo>
                  <a:lnTo>
                    <a:pt x="414" y="214"/>
                  </a:lnTo>
                  <a:lnTo>
                    <a:pt x="423" y="212"/>
                  </a:lnTo>
                  <a:lnTo>
                    <a:pt x="431" y="211"/>
                  </a:lnTo>
                  <a:lnTo>
                    <a:pt x="439" y="210"/>
                  </a:lnTo>
                  <a:lnTo>
                    <a:pt x="448" y="210"/>
                  </a:lnTo>
                  <a:lnTo>
                    <a:pt x="457" y="210"/>
                  </a:lnTo>
                  <a:lnTo>
                    <a:pt x="468" y="212"/>
                  </a:lnTo>
                  <a:lnTo>
                    <a:pt x="482" y="216"/>
                  </a:lnTo>
                  <a:lnTo>
                    <a:pt x="498" y="222"/>
                  </a:lnTo>
                  <a:lnTo>
                    <a:pt x="516" y="230"/>
                  </a:lnTo>
                  <a:lnTo>
                    <a:pt x="539" y="240"/>
                  </a:lnTo>
                  <a:lnTo>
                    <a:pt x="556" y="252"/>
                  </a:lnTo>
                  <a:lnTo>
                    <a:pt x="574" y="267"/>
                  </a:lnTo>
                  <a:lnTo>
                    <a:pt x="587" y="284"/>
                  </a:lnTo>
                  <a:lnTo>
                    <a:pt x="601" y="305"/>
                  </a:lnTo>
                  <a:lnTo>
                    <a:pt x="612" y="326"/>
                  </a:lnTo>
                  <a:lnTo>
                    <a:pt x="621" y="349"/>
                  </a:lnTo>
                  <a:lnTo>
                    <a:pt x="628" y="375"/>
                  </a:lnTo>
                  <a:lnTo>
                    <a:pt x="632" y="399"/>
                  </a:lnTo>
                  <a:lnTo>
                    <a:pt x="635" y="415"/>
                  </a:lnTo>
                  <a:lnTo>
                    <a:pt x="635" y="431"/>
                  </a:lnTo>
                  <a:lnTo>
                    <a:pt x="635" y="447"/>
                  </a:lnTo>
                  <a:lnTo>
                    <a:pt x="632" y="462"/>
                  </a:lnTo>
                  <a:lnTo>
                    <a:pt x="622" y="451"/>
                  </a:lnTo>
                  <a:lnTo>
                    <a:pt x="608" y="441"/>
                  </a:lnTo>
                  <a:lnTo>
                    <a:pt x="590" y="431"/>
                  </a:lnTo>
                  <a:lnTo>
                    <a:pt x="570" y="423"/>
                  </a:lnTo>
                  <a:lnTo>
                    <a:pt x="549" y="416"/>
                  </a:lnTo>
                  <a:lnTo>
                    <a:pt x="528" y="409"/>
                  </a:lnTo>
                  <a:lnTo>
                    <a:pt x="508" y="406"/>
                  </a:lnTo>
                  <a:lnTo>
                    <a:pt x="491" y="403"/>
                  </a:lnTo>
                  <a:lnTo>
                    <a:pt x="480" y="400"/>
                  </a:lnTo>
                  <a:lnTo>
                    <a:pt x="468" y="398"/>
                  </a:lnTo>
                  <a:lnTo>
                    <a:pt x="455" y="396"/>
                  </a:lnTo>
                  <a:lnTo>
                    <a:pt x="441" y="390"/>
                  </a:lnTo>
                  <a:lnTo>
                    <a:pt x="429" y="384"/>
                  </a:lnTo>
                  <a:lnTo>
                    <a:pt x="417" y="375"/>
                  </a:lnTo>
                  <a:lnTo>
                    <a:pt x="408" y="362"/>
                  </a:lnTo>
                  <a:lnTo>
                    <a:pt x="401" y="347"/>
                  </a:lnTo>
                  <a:lnTo>
                    <a:pt x="392" y="326"/>
                  </a:lnTo>
                  <a:lnTo>
                    <a:pt x="381" y="308"/>
                  </a:lnTo>
                  <a:lnTo>
                    <a:pt x="376" y="290"/>
                  </a:lnTo>
                  <a:lnTo>
                    <a:pt x="376" y="262"/>
                  </a:lnTo>
                  <a:lnTo>
                    <a:pt x="374" y="254"/>
                  </a:lnTo>
                  <a:lnTo>
                    <a:pt x="371" y="246"/>
                  </a:lnTo>
                  <a:lnTo>
                    <a:pt x="365" y="239"/>
                  </a:lnTo>
                  <a:lnTo>
                    <a:pt x="359" y="232"/>
                  </a:lnTo>
                  <a:lnTo>
                    <a:pt x="351" y="226"/>
                  </a:lnTo>
                  <a:lnTo>
                    <a:pt x="343" y="222"/>
                  </a:lnTo>
                  <a:lnTo>
                    <a:pt x="338" y="217"/>
                  </a:lnTo>
                  <a:lnTo>
                    <a:pt x="332" y="215"/>
                  </a:lnTo>
                  <a:lnTo>
                    <a:pt x="324" y="211"/>
                  </a:lnTo>
                  <a:lnTo>
                    <a:pt x="317" y="209"/>
                  </a:lnTo>
                  <a:lnTo>
                    <a:pt x="312" y="210"/>
                  </a:lnTo>
                  <a:lnTo>
                    <a:pt x="311" y="214"/>
                  </a:lnTo>
                  <a:lnTo>
                    <a:pt x="312" y="220"/>
                  </a:lnTo>
                  <a:lnTo>
                    <a:pt x="313" y="226"/>
                  </a:lnTo>
                  <a:lnTo>
                    <a:pt x="315" y="233"/>
                  </a:lnTo>
                  <a:lnTo>
                    <a:pt x="318" y="240"/>
                  </a:lnTo>
                  <a:lnTo>
                    <a:pt x="323" y="245"/>
                  </a:lnTo>
                  <a:lnTo>
                    <a:pt x="331" y="253"/>
                  </a:lnTo>
                  <a:lnTo>
                    <a:pt x="342" y="263"/>
                  </a:lnTo>
                  <a:lnTo>
                    <a:pt x="355" y="276"/>
                  </a:lnTo>
                  <a:lnTo>
                    <a:pt x="369" y="291"/>
                  </a:lnTo>
                  <a:lnTo>
                    <a:pt x="383" y="308"/>
                  </a:lnTo>
                  <a:lnTo>
                    <a:pt x="393" y="328"/>
                  </a:lnTo>
                  <a:lnTo>
                    <a:pt x="402" y="349"/>
                  </a:lnTo>
                  <a:close/>
                </a:path>
              </a:pathLst>
            </a:custGeom>
            <a:solidFill>
              <a:srgbClr val="FF1933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4" name="Freeform 275"/>
            <p:cNvSpPr/>
            <p:nvPr/>
          </p:nvSpPr>
          <p:spPr bwMode="auto">
            <a:xfrm>
              <a:off x="2558" y="607"/>
              <a:ext cx="126" cy="129"/>
            </a:xfrm>
            <a:custGeom>
              <a:avLst/>
              <a:gdLst>
                <a:gd name="T0" fmla="*/ 6 w 253"/>
                <a:gd name="T1" fmla="*/ 8 h 258"/>
                <a:gd name="T2" fmla="*/ 6 w 253"/>
                <a:gd name="T3" fmla="*/ 8 h 258"/>
                <a:gd name="T4" fmla="*/ 6 w 253"/>
                <a:gd name="T5" fmla="*/ 8 h 258"/>
                <a:gd name="T6" fmla="*/ 7 w 253"/>
                <a:gd name="T7" fmla="*/ 8 h 258"/>
                <a:gd name="T8" fmla="*/ 7 w 253"/>
                <a:gd name="T9" fmla="*/ 8 h 258"/>
                <a:gd name="T10" fmla="*/ 7 w 253"/>
                <a:gd name="T11" fmla="*/ 8 h 258"/>
                <a:gd name="T12" fmla="*/ 7 w 253"/>
                <a:gd name="T13" fmla="*/ 8 h 258"/>
                <a:gd name="T14" fmla="*/ 7 w 253"/>
                <a:gd name="T15" fmla="*/ 8 h 258"/>
                <a:gd name="T16" fmla="*/ 7 w 253"/>
                <a:gd name="T17" fmla="*/ 8 h 258"/>
                <a:gd name="T18" fmla="*/ 7 w 253"/>
                <a:gd name="T19" fmla="*/ 8 h 258"/>
                <a:gd name="T20" fmla="*/ 7 w 253"/>
                <a:gd name="T21" fmla="*/ 8 h 258"/>
                <a:gd name="T22" fmla="*/ 6 w 253"/>
                <a:gd name="T23" fmla="*/ 8 h 258"/>
                <a:gd name="T24" fmla="*/ 6 w 253"/>
                <a:gd name="T25" fmla="*/ 7 h 258"/>
                <a:gd name="T26" fmla="*/ 6 w 253"/>
                <a:gd name="T27" fmla="*/ 7 h 258"/>
                <a:gd name="T28" fmla="*/ 6 w 253"/>
                <a:gd name="T29" fmla="*/ 7 h 258"/>
                <a:gd name="T30" fmla="*/ 6 w 253"/>
                <a:gd name="T31" fmla="*/ 6 h 258"/>
                <a:gd name="T32" fmla="*/ 6 w 253"/>
                <a:gd name="T33" fmla="*/ 6 h 258"/>
                <a:gd name="T34" fmla="*/ 7 w 253"/>
                <a:gd name="T35" fmla="*/ 6 h 258"/>
                <a:gd name="T36" fmla="*/ 7 w 253"/>
                <a:gd name="T37" fmla="*/ 5 h 258"/>
                <a:gd name="T38" fmla="*/ 7 w 253"/>
                <a:gd name="T39" fmla="*/ 4 h 258"/>
                <a:gd name="T40" fmla="*/ 6 w 253"/>
                <a:gd name="T41" fmla="*/ 2 h 258"/>
                <a:gd name="T42" fmla="*/ 4 w 253"/>
                <a:gd name="T43" fmla="*/ 2 h 258"/>
                <a:gd name="T44" fmla="*/ 2 w 253"/>
                <a:gd name="T45" fmla="*/ 1 h 258"/>
                <a:gd name="T46" fmla="*/ 1 w 253"/>
                <a:gd name="T47" fmla="*/ 1 h 258"/>
                <a:gd name="T48" fmla="*/ 0 w 253"/>
                <a:gd name="T49" fmla="*/ 1 h 258"/>
                <a:gd name="T50" fmla="*/ 0 w 253"/>
                <a:gd name="T51" fmla="*/ 1 h 258"/>
                <a:gd name="T52" fmla="*/ 0 w 253"/>
                <a:gd name="T53" fmla="*/ 1 h 258"/>
                <a:gd name="T54" fmla="*/ 0 w 253"/>
                <a:gd name="T55" fmla="*/ 2 h 258"/>
                <a:gd name="T56" fmla="*/ 1 w 253"/>
                <a:gd name="T57" fmla="*/ 3 h 258"/>
                <a:gd name="T58" fmla="*/ 1 w 253"/>
                <a:gd name="T59" fmla="*/ 4 h 258"/>
                <a:gd name="T60" fmla="*/ 1 w 253"/>
                <a:gd name="T61" fmla="*/ 5 h 258"/>
                <a:gd name="T62" fmla="*/ 2 w 253"/>
                <a:gd name="T63" fmla="*/ 6 h 258"/>
                <a:gd name="T64" fmla="*/ 3 w 253"/>
                <a:gd name="T65" fmla="*/ 8 h 258"/>
                <a:gd name="T66" fmla="*/ 4 w 253"/>
                <a:gd name="T67" fmla="*/ 8 h 25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53" h="258">
                  <a:moveTo>
                    <a:pt x="192" y="258"/>
                  </a:moveTo>
                  <a:lnTo>
                    <a:pt x="192" y="249"/>
                  </a:lnTo>
                  <a:lnTo>
                    <a:pt x="196" y="240"/>
                  </a:lnTo>
                  <a:lnTo>
                    <a:pt x="200" y="235"/>
                  </a:lnTo>
                  <a:lnTo>
                    <a:pt x="208" y="231"/>
                  </a:lnTo>
                  <a:lnTo>
                    <a:pt x="217" y="230"/>
                  </a:lnTo>
                  <a:lnTo>
                    <a:pt x="222" y="231"/>
                  </a:lnTo>
                  <a:lnTo>
                    <a:pt x="227" y="235"/>
                  </a:lnTo>
                  <a:lnTo>
                    <a:pt x="229" y="238"/>
                  </a:lnTo>
                  <a:lnTo>
                    <a:pt x="230" y="240"/>
                  </a:lnTo>
                  <a:lnTo>
                    <a:pt x="234" y="242"/>
                  </a:lnTo>
                  <a:lnTo>
                    <a:pt x="238" y="242"/>
                  </a:lnTo>
                  <a:lnTo>
                    <a:pt x="244" y="243"/>
                  </a:lnTo>
                  <a:lnTo>
                    <a:pt x="250" y="244"/>
                  </a:lnTo>
                  <a:lnTo>
                    <a:pt x="253" y="244"/>
                  </a:lnTo>
                  <a:lnTo>
                    <a:pt x="253" y="243"/>
                  </a:lnTo>
                  <a:lnTo>
                    <a:pt x="251" y="239"/>
                  </a:lnTo>
                  <a:lnTo>
                    <a:pt x="248" y="235"/>
                  </a:lnTo>
                  <a:lnTo>
                    <a:pt x="244" y="231"/>
                  </a:lnTo>
                  <a:lnTo>
                    <a:pt x="240" y="228"/>
                  </a:lnTo>
                  <a:lnTo>
                    <a:pt x="235" y="223"/>
                  </a:lnTo>
                  <a:lnTo>
                    <a:pt x="232" y="225"/>
                  </a:lnTo>
                  <a:lnTo>
                    <a:pt x="226" y="227"/>
                  </a:lnTo>
                  <a:lnTo>
                    <a:pt x="220" y="227"/>
                  </a:lnTo>
                  <a:lnTo>
                    <a:pt x="214" y="223"/>
                  </a:lnTo>
                  <a:lnTo>
                    <a:pt x="210" y="216"/>
                  </a:lnTo>
                  <a:lnTo>
                    <a:pt x="207" y="211"/>
                  </a:lnTo>
                  <a:lnTo>
                    <a:pt x="206" y="205"/>
                  </a:lnTo>
                  <a:lnTo>
                    <a:pt x="207" y="200"/>
                  </a:lnTo>
                  <a:lnTo>
                    <a:pt x="208" y="197"/>
                  </a:lnTo>
                  <a:lnTo>
                    <a:pt x="210" y="194"/>
                  </a:lnTo>
                  <a:lnTo>
                    <a:pt x="212" y="192"/>
                  </a:lnTo>
                  <a:lnTo>
                    <a:pt x="213" y="190"/>
                  </a:lnTo>
                  <a:lnTo>
                    <a:pt x="218" y="186"/>
                  </a:lnTo>
                  <a:lnTo>
                    <a:pt x="223" y="183"/>
                  </a:lnTo>
                  <a:lnTo>
                    <a:pt x="229" y="181"/>
                  </a:lnTo>
                  <a:lnTo>
                    <a:pt x="235" y="179"/>
                  </a:lnTo>
                  <a:lnTo>
                    <a:pt x="240" y="154"/>
                  </a:lnTo>
                  <a:lnTo>
                    <a:pt x="240" y="129"/>
                  </a:lnTo>
                  <a:lnTo>
                    <a:pt x="233" y="106"/>
                  </a:lnTo>
                  <a:lnTo>
                    <a:pt x="219" y="84"/>
                  </a:lnTo>
                  <a:lnTo>
                    <a:pt x="199" y="64"/>
                  </a:lnTo>
                  <a:lnTo>
                    <a:pt x="174" y="48"/>
                  </a:lnTo>
                  <a:lnTo>
                    <a:pt x="142" y="35"/>
                  </a:lnTo>
                  <a:lnTo>
                    <a:pt x="103" y="27"/>
                  </a:lnTo>
                  <a:lnTo>
                    <a:pt x="88" y="25"/>
                  </a:lnTo>
                  <a:lnTo>
                    <a:pt x="73" y="22"/>
                  </a:lnTo>
                  <a:lnTo>
                    <a:pt x="57" y="18"/>
                  </a:lnTo>
                  <a:lnTo>
                    <a:pt x="43" y="13"/>
                  </a:lnTo>
                  <a:lnTo>
                    <a:pt x="29" y="9"/>
                  </a:lnTo>
                  <a:lnTo>
                    <a:pt x="17" y="5"/>
                  </a:lnTo>
                  <a:lnTo>
                    <a:pt x="7" y="2"/>
                  </a:lnTo>
                  <a:lnTo>
                    <a:pt x="0" y="0"/>
                  </a:lnTo>
                  <a:lnTo>
                    <a:pt x="9" y="12"/>
                  </a:lnTo>
                  <a:lnTo>
                    <a:pt x="16" y="27"/>
                  </a:lnTo>
                  <a:lnTo>
                    <a:pt x="24" y="43"/>
                  </a:lnTo>
                  <a:lnTo>
                    <a:pt x="30" y="61"/>
                  </a:lnTo>
                  <a:lnTo>
                    <a:pt x="36" y="78"/>
                  </a:lnTo>
                  <a:lnTo>
                    <a:pt x="40" y="95"/>
                  </a:lnTo>
                  <a:lnTo>
                    <a:pt x="45" y="111"/>
                  </a:lnTo>
                  <a:lnTo>
                    <a:pt x="48" y="126"/>
                  </a:lnTo>
                  <a:lnTo>
                    <a:pt x="53" y="143"/>
                  </a:lnTo>
                  <a:lnTo>
                    <a:pt x="60" y="162"/>
                  </a:lnTo>
                  <a:lnTo>
                    <a:pt x="69" y="184"/>
                  </a:lnTo>
                  <a:lnTo>
                    <a:pt x="84" y="206"/>
                  </a:lnTo>
                  <a:lnTo>
                    <a:pt x="103" y="225"/>
                  </a:lnTo>
                  <a:lnTo>
                    <a:pt x="127" y="242"/>
                  </a:lnTo>
                  <a:lnTo>
                    <a:pt x="157" y="253"/>
                  </a:lnTo>
                  <a:lnTo>
                    <a:pt x="192" y="258"/>
                  </a:lnTo>
                  <a:close/>
                </a:path>
              </a:pathLst>
            </a:custGeom>
            <a:solidFill>
              <a:srgbClr val="FF1933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5" name="Freeform 276"/>
            <p:cNvSpPr/>
            <p:nvPr/>
          </p:nvSpPr>
          <p:spPr bwMode="auto">
            <a:xfrm>
              <a:off x="2694" y="683"/>
              <a:ext cx="13" cy="14"/>
            </a:xfrm>
            <a:custGeom>
              <a:avLst/>
              <a:gdLst>
                <a:gd name="T0" fmla="*/ 0 w 26"/>
                <a:gd name="T1" fmla="*/ 1 h 28"/>
                <a:gd name="T2" fmla="*/ 1 w 26"/>
                <a:gd name="T3" fmla="*/ 1 h 28"/>
                <a:gd name="T4" fmla="*/ 1 w 26"/>
                <a:gd name="T5" fmla="*/ 1 h 28"/>
                <a:gd name="T6" fmla="*/ 1 w 26"/>
                <a:gd name="T7" fmla="*/ 0 h 28"/>
                <a:gd name="T8" fmla="*/ 1 w 26"/>
                <a:gd name="T9" fmla="*/ 0 h 28"/>
                <a:gd name="T10" fmla="*/ 1 w 26"/>
                <a:gd name="T11" fmla="*/ 1 h 28"/>
                <a:gd name="T12" fmla="*/ 1 w 26"/>
                <a:gd name="T13" fmla="*/ 1 h 28"/>
                <a:gd name="T14" fmla="*/ 1 w 26"/>
                <a:gd name="T15" fmla="*/ 1 h 28"/>
                <a:gd name="T16" fmla="*/ 1 w 26"/>
                <a:gd name="T17" fmla="*/ 1 h 28"/>
                <a:gd name="T18" fmla="*/ 1 w 26"/>
                <a:gd name="T19" fmla="*/ 1 h 28"/>
                <a:gd name="T20" fmla="*/ 1 w 26"/>
                <a:gd name="T21" fmla="*/ 1 h 28"/>
                <a:gd name="T22" fmla="*/ 1 w 26"/>
                <a:gd name="T23" fmla="*/ 1 h 28"/>
                <a:gd name="T24" fmla="*/ 1 w 26"/>
                <a:gd name="T25" fmla="*/ 1 h 28"/>
                <a:gd name="T26" fmla="*/ 1 w 26"/>
                <a:gd name="T27" fmla="*/ 1 h 28"/>
                <a:gd name="T28" fmla="*/ 1 w 26"/>
                <a:gd name="T29" fmla="*/ 1 h 28"/>
                <a:gd name="T30" fmla="*/ 1 w 26"/>
                <a:gd name="T31" fmla="*/ 1 h 28"/>
                <a:gd name="T32" fmla="*/ 0 w 26"/>
                <a:gd name="T33" fmla="*/ 1 h 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6" h="28">
                  <a:moveTo>
                    <a:pt x="0" y="11"/>
                  </a:moveTo>
                  <a:lnTo>
                    <a:pt x="1" y="6"/>
                  </a:lnTo>
                  <a:lnTo>
                    <a:pt x="5" y="2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23" y="4"/>
                  </a:lnTo>
                  <a:lnTo>
                    <a:pt x="25" y="8"/>
                  </a:lnTo>
                  <a:lnTo>
                    <a:pt x="26" y="14"/>
                  </a:lnTo>
                  <a:lnTo>
                    <a:pt x="25" y="19"/>
                  </a:lnTo>
                  <a:lnTo>
                    <a:pt x="23" y="24"/>
                  </a:lnTo>
                  <a:lnTo>
                    <a:pt x="18" y="26"/>
                  </a:lnTo>
                  <a:lnTo>
                    <a:pt x="15" y="28"/>
                  </a:lnTo>
                  <a:lnTo>
                    <a:pt x="10" y="26"/>
                  </a:lnTo>
                  <a:lnTo>
                    <a:pt x="6" y="22"/>
                  </a:lnTo>
                  <a:lnTo>
                    <a:pt x="1" y="17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6" name="Freeform 277"/>
            <p:cNvSpPr/>
            <p:nvPr/>
          </p:nvSpPr>
          <p:spPr bwMode="auto">
            <a:xfrm>
              <a:off x="2721" y="702"/>
              <a:ext cx="14" cy="14"/>
            </a:xfrm>
            <a:custGeom>
              <a:avLst/>
              <a:gdLst>
                <a:gd name="T0" fmla="*/ 0 w 29"/>
                <a:gd name="T1" fmla="*/ 0 h 29"/>
                <a:gd name="T2" fmla="*/ 0 w 29"/>
                <a:gd name="T3" fmla="*/ 0 h 29"/>
                <a:gd name="T4" fmla="*/ 0 w 29"/>
                <a:gd name="T5" fmla="*/ 0 h 29"/>
                <a:gd name="T6" fmla="*/ 0 w 29"/>
                <a:gd name="T7" fmla="*/ 0 h 29"/>
                <a:gd name="T8" fmla="*/ 0 w 29"/>
                <a:gd name="T9" fmla="*/ 0 h 29"/>
                <a:gd name="T10" fmla="*/ 0 w 29"/>
                <a:gd name="T11" fmla="*/ 0 h 29"/>
                <a:gd name="T12" fmla="*/ 0 w 29"/>
                <a:gd name="T13" fmla="*/ 0 h 29"/>
                <a:gd name="T14" fmla="*/ 0 w 29"/>
                <a:gd name="T15" fmla="*/ 0 h 29"/>
                <a:gd name="T16" fmla="*/ 0 w 29"/>
                <a:gd name="T17" fmla="*/ 0 h 29"/>
                <a:gd name="T18" fmla="*/ 0 w 29"/>
                <a:gd name="T19" fmla="*/ 0 h 29"/>
                <a:gd name="T20" fmla="*/ 0 w 29"/>
                <a:gd name="T21" fmla="*/ 0 h 29"/>
                <a:gd name="T22" fmla="*/ 0 w 29"/>
                <a:gd name="T23" fmla="*/ 0 h 29"/>
                <a:gd name="T24" fmla="*/ 0 w 29"/>
                <a:gd name="T25" fmla="*/ 0 h 29"/>
                <a:gd name="T26" fmla="*/ 0 w 29"/>
                <a:gd name="T27" fmla="*/ 0 h 29"/>
                <a:gd name="T28" fmla="*/ 0 w 29"/>
                <a:gd name="T29" fmla="*/ 0 h 29"/>
                <a:gd name="T30" fmla="*/ 0 w 29"/>
                <a:gd name="T31" fmla="*/ 0 h 29"/>
                <a:gd name="T32" fmla="*/ 0 w 29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9" h="29">
                  <a:moveTo>
                    <a:pt x="2" y="3"/>
                  </a:moveTo>
                  <a:lnTo>
                    <a:pt x="8" y="1"/>
                  </a:lnTo>
                  <a:lnTo>
                    <a:pt x="14" y="0"/>
                  </a:lnTo>
                  <a:lnTo>
                    <a:pt x="21" y="2"/>
                  </a:lnTo>
                  <a:lnTo>
                    <a:pt x="25" y="4"/>
                  </a:lnTo>
                  <a:lnTo>
                    <a:pt x="28" y="9"/>
                  </a:lnTo>
                  <a:lnTo>
                    <a:pt x="29" y="15"/>
                  </a:lnTo>
                  <a:lnTo>
                    <a:pt x="29" y="22"/>
                  </a:lnTo>
                  <a:lnTo>
                    <a:pt x="27" y="26"/>
                  </a:lnTo>
                  <a:lnTo>
                    <a:pt x="22" y="29"/>
                  </a:lnTo>
                  <a:lnTo>
                    <a:pt x="15" y="29"/>
                  </a:lnTo>
                  <a:lnTo>
                    <a:pt x="8" y="27"/>
                  </a:lnTo>
                  <a:lnTo>
                    <a:pt x="5" y="23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7" name="Freeform 278"/>
            <p:cNvSpPr/>
            <p:nvPr/>
          </p:nvSpPr>
          <p:spPr bwMode="auto">
            <a:xfrm>
              <a:off x="2689" y="719"/>
              <a:ext cx="14" cy="15"/>
            </a:xfrm>
            <a:custGeom>
              <a:avLst/>
              <a:gdLst>
                <a:gd name="T0" fmla="*/ 1 w 27"/>
                <a:gd name="T1" fmla="*/ 1 h 29"/>
                <a:gd name="T2" fmla="*/ 1 w 27"/>
                <a:gd name="T3" fmla="*/ 1 h 29"/>
                <a:gd name="T4" fmla="*/ 1 w 27"/>
                <a:gd name="T5" fmla="*/ 0 h 29"/>
                <a:gd name="T6" fmla="*/ 1 w 27"/>
                <a:gd name="T7" fmla="*/ 0 h 29"/>
                <a:gd name="T8" fmla="*/ 1 w 27"/>
                <a:gd name="T9" fmla="*/ 1 h 29"/>
                <a:gd name="T10" fmla="*/ 1 w 27"/>
                <a:gd name="T11" fmla="*/ 1 h 29"/>
                <a:gd name="T12" fmla="*/ 1 w 27"/>
                <a:gd name="T13" fmla="*/ 1 h 29"/>
                <a:gd name="T14" fmla="*/ 1 w 27"/>
                <a:gd name="T15" fmla="*/ 1 h 29"/>
                <a:gd name="T16" fmla="*/ 1 w 27"/>
                <a:gd name="T17" fmla="*/ 1 h 29"/>
                <a:gd name="T18" fmla="*/ 1 w 27"/>
                <a:gd name="T19" fmla="*/ 1 h 29"/>
                <a:gd name="T20" fmla="*/ 1 w 27"/>
                <a:gd name="T21" fmla="*/ 1 h 29"/>
                <a:gd name="T22" fmla="*/ 1 w 27"/>
                <a:gd name="T23" fmla="*/ 1 h 29"/>
                <a:gd name="T24" fmla="*/ 1 w 27"/>
                <a:gd name="T25" fmla="*/ 1 h 29"/>
                <a:gd name="T26" fmla="*/ 1 w 27"/>
                <a:gd name="T27" fmla="*/ 1 h 29"/>
                <a:gd name="T28" fmla="*/ 0 w 27"/>
                <a:gd name="T29" fmla="*/ 1 h 29"/>
                <a:gd name="T30" fmla="*/ 0 w 27"/>
                <a:gd name="T31" fmla="*/ 1 h 29"/>
                <a:gd name="T32" fmla="*/ 1 w 27"/>
                <a:gd name="T33" fmla="*/ 1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7" h="29">
                  <a:moveTo>
                    <a:pt x="2" y="6"/>
                  </a:moveTo>
                  <a:lnTo>
                    <a:pt x="5" y="3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4" y="4"/>
                  </a:lnTo>
                  <a:lnTo>
                    <a:pt x="27" y="10"/>
                  </a:lnTo>
                  <a:lnTo>
                    <a:pt x="27" y="15"/>
                  </a:lnTo>
                  <a:lnTo>
                    <a:pt x="25" y="21"/>
                  </a:lnTo>
                  <a:lnTo>
                    <a:pt x="23" y="26"/>
                  </a:lnTo>
                  <a:lnTo>
                    <a:pt x="18" y="28"/>
                  </a:lnTo>
                  <a:lnTo>
                    <a:pt x="13" y="29"/>
                  </a:lnTo>
                  <a:lnTo>
                    <a:pt x="8" y="29"/>
                  </a:lnTo>
                  <a:lnTo>
                    <a:pt x="3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8" name="Freeform 279"/>
            <p:cNvSpPr/>
            <p:nvPr/>
          </p:nvSpPr>
          <p:spPr bwMode="auto">
            <a:xfrm>
              <a:off x="2666" y="702"/>
              <a:ext cx="14" cy="14"/>
            </a:xfrm>
            <a:custGeom>
              <a:avLst/>
              <a:gdLst>
                <a:gd name="T0" fmla="*/ 1 w 28"/>
                <a:gd name="T1" fmla="*/ 1 h 27"/>
                <a:gd name="T2" fmla="*/ 1 w 28"/>
                <a:gd name="T3" fmla="*/ 1 h 27"/>
                <a:gd name="T4" fmla="*/ 0 w 28"/>
                <a:gd name="T5" fmla="*/ 1 h 27"/>
                <a:gd name="T6" fmla="*/ 0 w 28"/>
                <a:gd name="T7" fmla="*/ 1 h 27"/>
                <a:gd name="T8" fmla="*/ 1 w 28"/>
                <a:gd name="T9" fmla="*/ 1 h 27"/>
                <a:gd name="T10" fmla="*/ 1 w 28"/>
                <a:gd name="T11" fmla="*/ 1 h 27"/>
                <a:gd name="T12" fmla="*/ 1 w 28"/>
                <a:gd name="T13" fmla="*/ 1 h 27"/>
                <a:gd name="T14" fmla="*/ 1 w 28"/>
                <a:gd name="T15" fmla="*/ 1 h 27"/>
                <a:gd name="T16" fmla="*/ 1 w 28"/>
                <a:gd name="T17" fmla="*/ 1 h 27"/>
                <a:gd name="T18" fmla="*/ 1 w 28"/>
                <a:gd name="T19" fmla="*/ 1 h 27"/>
                <a:gd name="T20" fmla="*/ 1 w 28"/>
                <a:gd name="T21" fmla="*/ 1 h 27"/>
                <a:gd name="T22" fmla="*/ 1 w 28"/>
                <a:gd name="T23" fmla="*/ 1 h 27"/>
                <a:gd name="T24" fmla="*/ 1 w 28"/>
                <a:gd name="T25" fmla="*/ 1 h 27"/>
                <a:gd name="T26" fmla="*/ 1 w 28"/>
                <a:gd name="T27" fmla="*/ 1 h 27"/>
                <a:gd name="T28" fmla="*/ 1 w 28"/>
                <a:gd name="T29" fmla="*/ 0 h 27"/>
                <a:gd name="T30" fmla="*/ 1 w 28"/>
                <a:gd name="T31" fmla="*/ 0 h 27"/>
                <a:gd name="T32" fmla="*/ 1 w 28"/>
                <a:gd name="T33" fmla="*/ 1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8" h="27">
                  <a:moveTo>
                    <a:pt x="4" y="1"/>
                  </a:moveTo>
                  <a:lnTo>
                    <a:pt x="1" y="6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2" y="23"/>
                  </a:lnTo>
                  <a:lnTo>
                    <a:pt x="6" y="25"/>
                  </a:lnTo>
                  <a:lnTo>
                    <a:pt x="13" y="27"/>
                  </a:lnTo>
                  <a:lnTo>
                    <a:pt x="20" y="27"/>
                  </a:lnTo>
                  <a:lnTo>
                    <a:pt x="25" y="25"/>
                  </a:lnTo>
                  <a:lnTo>
                    <a:pt x="27" y="22"/>
                  </a:lnTo>
                  <a:lnTo>
                    <a:pt x="28" y="16"/>
                  </a:lnTo>
                  <a:lnTo>
                    <a:pt x="28" y="11"/>
                  </a:lnTo>
                  <a:lnTo>
                    <a:pt x="27" y="7"/>
                  </a:lnTo>
                  <a:lnTo>
                    <a:pt x="24" y="3"/>
                  </a:lnTo>
                  <a:lnTo>
                    <a:pt x="17" y="0"/>
                  </a:lnTo>
                  <a:lnTo>
                    <a:pt x="10" y="0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9" name="Freeform 280"/>
            <p:cNvSpPr/>
            <p:nvPr/>
          </p:nvSpPr>
          <p:spPr bwMode="auto">
            <a:xfrm>
              <a:off x="2657" y="728"/>
              <a:ext cx="12" cy="13"/>
            </a:xfrm>
            <a:custGeom>
              <a:avLst/>
              <a:gdLst>
                <a:gd name="T0" fmla="*/ 0 w 24"/>
                <a:gd name="T1" fmla="*/ 1 h 25"/>
                <a:gd name="T2" fmla="*/ 0 w 24"/>
                <a:gd name="T3" fmla="*/ 1 h 25"/>
                <a:gd name="T4" fmla="*/ 0 w 24"/>
                <a:gd name="T5" fmla="*/ 1 h 25"/>
                <a:gd name="T6" fmla="*/ 1 w 24"/>
                <a:gd name="T7" fmla="*/ 1 h 25"/>
                <a:gd name="T8" fmla="*/ 1 w 24"/>
                <a:gd name="T9" fmla="*/ 1 h 25"/>
                <a:gd name="T10" fmla="*/ 1 w 24"/>
                <a:gd name="T11" fmla="*/ 0 h 25"/>
                <a:gd name="T12" fmla="*/ 1 w 24"/>
                <a:gd name="T13" fmla="*/ 1 h 25"/>
                <a:gd name="T14" fmla="*/ 1 w 24"/>
                <a:gd name="T15" fmla="*/ 1 h 25"/>
                <a:gd name="T16" fmla="*/ 1 w 24"/>
                <a:gd name="T17" fmla="*/ 1 h 25"/>
                <a:gd name="T18" fmla="*/ 1 w 24"/>
                <a:gd name="T19" fmla="*/ 1 h 25"/>
                <a:gd name="T20" fmla="*/ 1 w 24"/>
                <a:gd name="T21" fmla="*/ 1 h 25"/>
                <a:gd name="T22" fmla="*/ 1 w 24"/>
                <a:gd name="T23" fmla="*/ 1 h 25"/>
                <a:gd name="T24" fmla="*/ 1 w 24"/>
                <a:gd name="T25" fmla="*/ 1 h 25"/>
                <a:gd name="T26" fmla="*/ 1 w 24"/>
                <a:gd name="T27" fmla="*/ 1 h 25"/>
                <a:gd name="T28" fmla="*/ 1 w 24"/>
                <a:gd name="T29" fmla="*/ 1 h 25"/>
                <a:gd name="T30" fmla="*/ 1 w 24"/>
                <a:gd name="T31" fmla="*/ 1 h 25"/>
                <a:gd name="T32" fmla="*/ 0 w 24"/>
                <a:gd name="T33" fmla="*/ 1 h 2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5">
                  <a:moveTo>
                    <a:pt x="0" y="16"/>
                  </a:move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3" y="4"/>
                  </a:lnTo>
                  <a:lnTo>
                    <a:pt x="24" y="8"/>
                  </a:lnTo>
                  <a:lnTo>
                    <a:pt x="24" y="12"/>
                  </a:lnTo>
                  <a:lnTo>
                    <a:pt x="23" y="18"/>
                  </a:lnTo>
                  <a:lnTo>
                    <a:pt x="20" y="23"/>
                  </a:lnTo>
                  <a:lnTo>
                    <a:pt x="16" y="25"/>
                  </a:lnTo>
                  <a:lnTo>
                    <a:pt x="12" y="25"/>
                  </a:lnTo>
                  <a:lnTo>
                    <a:pt x="7" y="23"/>
                  </a:lnTo>
                  <a:lnTo>
                    <a:pt x="3" y="19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0" name="Freeform 281"/>
            <p:cNvSpPr/>
            <p:nvPr/>
          </p:nvSpPr>
          <p:spPr bwMode="auto">
            <a:xfrm>
              <a:off x="2680" y="748"/>
              <a:ext cx="11" cy="14"/>
            </a:xfrm>
            <a:custGeom>
              <a:avLst/>
              <a:gdLst>
                <a:gd name="T0" fmla="*/ 1 w 22"/>
                <a:gd name="T1" fmla="*/ 0 h 29"/>
                <a:gd name="T2" fmla="*/ 1 w 22"/>
                <a:gd name="T3" fmla="*/ 0 h 29"/>
                <a:gd name="T4" fmla="*/ 0 w 22"/>
                <a:gd name="T5" fmla="*/ 0 h 29"/>
                <a:gd name="T6" fmla="*/ 0 w 22"/>
                <a:gd name="T7" fmla="*/ 0 h 29"/>
                <a:gd name="T8" fmla="*/ 0 w 22"/>
                <a:gd name="T9" fmla="*/ 0 h 29"/>
                <a:gd name="T10" fmla="*/ 1 w 22"/>
                <a:gd name="T11" fmla="*/ 0 h 29"/>
                <a:gd name="T12" fmla="*/ 1 w 22"/>
                <a:gd name="T13" fmla="*/ 0 h 29"/>
                <a:gd name="T14" fmla="*/ 1 w 22"/>
                <a:gd name="T15" fmla="*/ 0 h 29"/>
                <a:gd name="T16" fmla="*/ 1 w 22"/>
                <a:gd name="T17" fmla="*/ 0 h 29"/>
                <a:gd name="T18" fmla="*/ 1 w 22"/>
                <a:gd name="T19" fmla="*/ 0 h 29"/>
                <a:gd name="T20" fmla="*/ 1 w 22"/>
                <a:gd name="T21" fmla="*/ 0 h 29"/>
                <a:gd name="T22" fmla="*/ 1 w 22"/>
                <a:gd name="T23" fmla="*/ 0 h 29"/>
                <a:gd name="T24" fmla="*/ 1 w 22"/>
                <a:gd name="T25" fmla="*/ 0 h 29"/>
                <a:gd name="T26" fmla="*/ 1 w 22"/>
                <a:gd name="T27" fmla="*/ 0 h 29"/>
                <a:gd name="T28" fmla="*/ 1 w 22"/>
                <a:gd name="T29" fmla="*/ 0 h 29"/>
                <a:gd name="T30" fmla="*/ 1 w 22"/>
                <a:gd name="T31" fmla="*/ 0 h 29"/>
                <a:gd name="T32" fmla="*/ 1 w 22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2" h="29">
                  <a:moveTo>
                    <a:pt x="7" y="29"/>
                  </a:moveTo>
                  <a:lnTo>
                    <a:pt x="2" y="28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2" y="8"/>
                  </a:lnTo>
                  <a:lnTo>
                    <a:pt x="6" y="3"/>
                  </a:lnTo>
                  <a:lnTo>
                    <a:pt x="11" y="1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20" y="5"/>
                  </a:lnTo>
                  <a:lnTo>
                    <a:pt x="21" y="10"/>
                  </a:lnTo>
                  <a:lnTo>
                    <a:pt x="22" y="15"/>
                  </a:lnTo>
                  <a:lnTo>
                    <a:pt x="21" y="20"/>
                  </a:lnTo>
                  <a:lnTo>
                    <a:pt x="17" y="24"/>
                  </a:lnTo>
                  <a:lnTo>
                    <a:pt x="13" y="28"/>
                  </a:lnTo>
                  <a:lnTo>
                    <a:pt x="7" y="29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1" name="Freeform 282"/>
            <p:cNvSpPr/>
            <p:nvPr/>
          </p:nvSpPr>
          <p:spPr bwMode="auto">
            <a:xfrm>
              <a:off x="2699" y="735"/>
              <a:ext cx="13" cy="16"/>
            </a:xfrm>
            <a:custGeom>
              <a:avLst/>
              <a:gdLst>
                <a:gd name="T0" fmla="*/ 1 w 26"/>
                <a:gd name="T1" fmla="*/ 0 h 33"/>
                <a:gd name="T2" fmla="*/ 1 w 26"/>
                <a:gd name="T3" fmla="*/ 0 h 33"/>
                <a:gd name="T4" fmla="*/ 1 w 26"/>
                <a:gd name="T5" fmla="*/ 0 h 33"/>
                <a:gd name="T6" fmla="*/ 1 w 26"/>
                <a:gd name="T7" fmla="*/ 0 h 33"/>
                <a:gd name="T8" fmla="*/ 1 w 26"/>
                <a:gd name="T9" fmla="*/ 0 h 33"/>
                <a:gd name="T10" fmla="*/ 1 w 26"/>
                <a:gd name="T11" fmla="*/ 0 h 33"/>
                <a:gd name="T12" fmla="*/ 1 w 26"/>
                <a:gd name="T13" fmla="*/ 0 h 33"/>
                <a:gd name="T14" fmla="*/ 1 w 26"/>
                <a:gd name="T15" fmla="*/ 0 h 33"/>
                <a:gd name="T16" fmla="*/ 1 w 26"/>
                <a:gd name="T17" fmla="*/ 0 h 33"/>
                <a:gd name="T18" fmla="*/ 1 w 26"/>
                <a:gd name="T19" fmla="*/ 0 h 33"/>
                <a:gd name="T20" fmla="*/ 1 w 26"/>
                <a:gd name="T21" fmla="*/ 0 h 33"/>
                <a:gd name="T22" fmla="*/ 1 w 26"/>
                <a:gd name="T23" fmla="*/ 1 h 33"/>
                <a:gd name="T24" fmla="*/ 1 w 26"/>
                <a:gd name="T25" fmla="*/ 1 h 33"/>
                <a:gd name="T26" fmla="*/ 1 w 26"/>
                <a:gd name="T27" fmla="*/ 1 h 33"/>
                <a:gd name="T28" fmla="*/ 1 w 26"/>
                <a:gd name="T29" fmla="*/ 0 h 33"/>
                <a:gd name="T30" fmla="*/ 0 w 26"/>
                <a:gd name="T31" fmla="*/ 0 h 33"/>
                <a:gd name="T32" fmla="*/ 1 w 26"/>
                <a:gd name="T33" fmla="*/ 0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6" h="33">
                  <a:moveTo>
                    <a:pt x="1" y="17"/>
                  </a:moveTo>
                  <a:lnTo>
                    <a:pt x="4" y="12"/>
                  </a:lnTo>
                  <a:lnTo>
                    <a:pt x="6" y="6"/>
                  </a:lnTo>
                  <a:lnTo>
                    <a:pt x="11" y="2"/>
                  </a:lnTo>
                  <a:lnTo>
                    <a:pt x="16" y="0"/>
                  </a:lnTo>
                  <a:lnTo>
                    <a:pt x="22" y="2"/>
                  </a:lnTo>
                  <a:lnTo>
                    <a:pt x="25" y="5"/>
                  </a:lnTo>
                  <a:lnTo>
                    <a:pt x="26" y="11"/>
                  </a:lnTo>
                  <a:lnTo>
                    <a:pt x="26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3" y="32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1" y="27"/>
                  </a:lnTo>
                  <a:lnTo>
                    <a:pt x="0" y="22"/>
                  </a:lnTo>
                  <a:lnTo>
                    <a:pt x="1" y="17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2" name="Freeform 283"/>
            <p:cNvSpPr/>
            <p:nvPr/>
          </p:nvSpPr>
          <p:spPr bwMode="auto">
            <a:xfrm>
              <a:off x="2715" y="738"/>
              <a:ext cx="14" cy="13"/>
            </a:xfrm>
            <a:custGeom>
              <a:avLst/>
              <a:gdLst>
                <a:gd name="T0" fmla="*/ 1 w 26"/>
                <a:gd name="T1" fmla="*/ 0 h 27"/>
                <a:gd name="T2" fmla="*/ 1 w 26"/>
                <a:gd name="T3" fmla="*/ 0 h 27"/>
                <a:gd name="T4" fmla="*/ 1 w 26"/>
                <a:gd name="T5" fmla="*/ 0 h 27"/>
                <a:gd name="T6" fmla="*/ 1 w 26"/>
                <a:gd name="T7" fmla="*/ 0 h 27"/>
                <a:gd name="T8" fmla="*/ 1 w 26"/>
                <a:gd name="T9" fmla="*/ 0 h 27"/>
                <a:gd name="T10" fmla="*/ 1 w 26"/>
                <a:gd name="T11" fmla="*/ 0 h 27"/>
                <a:gd name="T12" fmla="*/ 1 w 26"/>
                <a:gd name="T13" fmla="*/ 0 h 27"/>
                <a:gd name="T14" fmla="*/ 1 w 26"/>
                <a:gd name="T15" fmla="*/ 0 h 27"/>
                <a:gd name="T16" fmla="*/ 1 w 26"/>
                <a:gd name="T17" fmla="*/ 0 h 27"/>
                <a:gd name="T18" fmla="*/ 1 w 26"/>
                <a:gd name="T19" fmla="*/ 0 h 27"/>
                <a:gd name="T20" fmla="*/ 1 w 26"/>
                <a:gd name="T21" fmla="*/ 0 h 27"/>
                <a:gd name="T22" fmla="*/ 0 w 26"/>
                <a:gd name="T23" fmla="*/ 0 h 27"/>
                <a:gd name="T24" fmla="*/ 1 w 26"/>
                <a:gd name="T25" fmla="*/ 0 h 27"/>
                <a:gd name="T26" fmla="*/ 1 w 26"/>
                <a:gd name="T27" fmla="*/ 0 h 27"/>
                <a:gd name="T28" fmla="*/ 1 w 26"/>
                <a:gd name="T29" fmla="*/ 0 h 27"/>
                <a:gd name="T30" fmla="*/ 1 w 26"/>
                <a:gd name="T31" fmla="*/ 0 h 27"/>
                <a:gd name="T32" fmla="*/ 1 w 26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6" h="27">
                  <a:moveTo>
                    <a:pt x="21" y="3"/>
                  </a:moveTo>
                  <a:lnTo>
                    <a:pt x="24" y="6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5" y="19"/>
                  </a:lnTo>
                  <a:lnTo>
                    <a:pt x="21" y="22"/>
                  </a:lnTo>
                  <a:lnTo>
                    <a:pt x="17" y="26"/>
                  </a:lnTo>
                  <a:lnTo>
                    <a:pt x="12" y="27"/>
                  </a:lnTo>
                  <a:lnTo>
                    <a:pt x="9" y="27"/>
                  </a:lnTo>
                  <a:lnTo>
                    <a:pt x="5" y="24"/>
                  </a:lnTo>
                  <a:lnTo>
                    <a:pt x="2" y="20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4" y="6"/>
                  </a:lnTo>
                  <a:lnTo>
                    <a:pt x="8" y="3"/>
                  </a:lnTo>
                  <a:lnTo>
                    <a:pt x="13" y="0"/>
                  </a:lnTo>
                  <a:lnTo>
                    <a:pt x="21" y="3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3" name="Freeform 284"/>
            <p:cNvSpPr/>
            <p:nvPr/>
          </p:nvSpPr>
          <p:spPr bwMode="auto">
            <a:xfrm>
              <a:off x="2570" y="757"/>
              <a:ext cx="108" cy="73"/>
            </a:xfrm>
            <a:custGeom>
              <a:avLst/>
              <a:gdLst>
                <a:gd name="T0" fmla="*/ 7 w 216"/>
                <a:gd name="T1" fmla="*/ 0 h 148"/>
                <a:gd name="T2" fmla="*/ 7 w 216"/>
                <a:gd name="T3" fmla="*/ 0 h 148"/>
                <a:gd name="T4" fmla="*/ 7 w 216"/>
                <a:gd name="T5" fmla="*/ 0 h 148"/>
                <a:gd name="T6" fmla="*/ 7 w 216"/>
                <a:gd name="T7" fmla="*/ 0 h 148"/>
                <a:gd name="T8" fmla="*/ 6 w 216"/>
                <a:gd name="T9" fmla="*/ 0 h 148"/>
                <a:gd name="T10" fmla="*/ 4 w 216"/>
                <a:gd name="T11" fmla="*/ 0 h 148"/>
                <a:gd name="T12" fmla="*/ 3 w 216"/>
                <a:gd name="T13" fmla="*/ 0 h 148"/>
                <a:gd name="T14" fmla="*/ 3 w 216"/>
                <a:gd name="T15" fmla="*/ 0 h 148"/>
                <a:gd name="T16" fmla="*/ 4 w 216"/>
                <a:gd name="T17" fmla="*/ 0 h 148"/>
                <a:gd name="T18" fmla="*/ 5 w 216"/>
                <a:gd name="T19" fmla="*/ 0 h 148"/>
                <a:gd name="T20" fmla="*/ 6 w 216"/>
                <a:gd name="T21" fmla="*/ 0 h 148"/>
                <a:gd name="T22" fmla="*/ 6 w 216"/>
                <a:gd name="T23" fmla="*/ 1 h 148"/>
                <a:gd name="T24" fmla="*/ 6 w 216"/>
                <a:gd name="T25" fmla="*/ 1 h 148"/>
                <a:gd name="T26" fmla="*/ 5 w 216"/>
                <a:gd name="T27" fmla="*/ 1 h 148"/>
                <a:gd name="T28" fmla="*/ 4 w 216"/>
                <a:gd name="T29" fmla="*/ 1 h 148"/>
                <a:gd name="T30" fmla="*/ 3 w 216"/>
                <a:gd name="T31" fmla="*/ 1 h 148"/>
                <a:gd name="T32" fmla="*/ 2 w 216"/>
                <a:gd name="T33" fmla="*/ 1 h 148"/>
                <a:gd name="T34" fmla="*/ 3 w 216"/>
                <a:gd name="T35" fmla="*/ 1 h 148"/>
                <a:gd name="T36" fmla="*/ 3 w 216"/>
                <a:gd name="T37" fmla="*/ 1 h 148"/>
                <a:gd name="T38" fmla="*/ 4 w 216"/>
                <a:gd name="T39" fmla="*/ 1 h 148"/>
                <a:gd name="T40" fmla="*/ 5 w 216"/>
                <a:gd name="T41" fmla="*/ 1 h 148"/>
                <a:gd name="T42" fmla="*/ 5 w 216"/>
                <a:gd name="T43" fmla="*/ 1 h 148"/>
                <a:gd name="T44" fmla="*/ 4 w 216"/>
                <a:gd name="T45" fmla="*/ 2 h 148"/>
                <a:gd name="T46" fmla="*/ 4 w 216"/>
                <a:gd name="T47" fmla="*/ 2 h 148"/>
                <a:gd name="T48" fmla="*/ 3 w 216"/>
                <a:gd name="T49" fmla="*/ 2 h 148"/>
                <a:gd name="T50" fmla="*/ 3 w 216"/>
                <a:gd name="T51" fmla="*/ 2 h 148"/>
                <a:gd name="T52" fmla="*/ 2 w 216"/>
                <a:gd name="T53" fmla="*/ 1 h 148"/>
                <a:gd name="T54" fmla="*/ 2 w 216"/>
                <a:gd name="T55" fmla="*/ 1 h 148"/>
                <a:gd name="T56" fmla="*/ 3 w 216"/>
                <a:gd name="T57" fmla="*/ 2 h 148"/>
                <a:gd name="T58" fmla="*/ 3 w 216"/>
                <a:gd name="T59" fmla="*/ 2 h 148"/>
                <a:gd name="T60" fmla="*/ 2 w 216"/>
                <a:gd name="T61" fmla="*/ 2 h 148"/>
                <a:gd name="T62" fmla="*/ 1 w 216"/>
                <a:gd name="T63" fmla="*/ 3 h 148"/>
                <a:gd name="T64" fmla="*/ 0 w 216"/>
                <a:gd name="T65" fmla="*/ 3 h 148"/>
                <a:gd name="T66" fmla="*/ 1 w 216"/>
                <a:gd name="T67" fmla="*/ 3 h 148"/>
                <a:gd name="T68" fmla="*/ 2 w 216"/>
                <a:gd name="T69" fmla="*/ 3 h 148"/>
                <a:gd name="T70" fmla="*/ 3 w 216"/>
                <a:gd name="T71" fmla="*/ 2 h 148"/>
                <a:gd name="T72" fmla="*/ 3 w 216"/>
                <a:gd name="T73" fmla="*/ 3 h 148"/>
                <a:gd name="T74" fmla="*/ 3 w 216"/>
                <a:gd name="T75" fmla="*/ 4 h 148"/>
                <a:gd name="T76" fmla="*/ 3 w 216"/>
                <a:gd name="T77" fmla="*/ 4 h 148"/>
                <a:gd name="T78" fmla="*/ 4 w 216"/>
                <a:gd name="T79" fmla="*/ 3 h 148"/>
                <a:gd name="T80" fmla="*/ 4 w 216"/>
                <a:gd name="T81" fmla="*/ 2 h 148"/>
                <a:gd name="T82" fmla="*/ 5 w 216"/>
                <a:gd name="T83" fmla="*/ 2 h 148"/>
                <a:gd name="T84" fmla="*/ 5 w 216"/>
                <a:gd name="T85" fmla="*/ 2 h 148"/>
                <a:gd name="T86" fmla="*/ 5 w 216"/>
                <a:gd name="T87" fmla="*/ 3 h 148"/>
                <a:gd name="T88" fmla="*/ 5 w 216"/>
                <a:gd name="T89" fmla="*/ 4 h 148"/>
                <a:gd name="T90" fmla="*/ 5 w 216"/>
                <a:gd name="T91" fmla="*/ 3 h 148"/>
                <a:gd name="T92" fmla="*/ 6 w 216"/>
                <a:gd name="T93" fmla="*/ 1 h 148"/>
                <a:gd name="T94" fmla="*/ 6 w 216"/>
                <a:gd name="T95" fmla="*/ 1 h 148"/>
                <a:gd name="T96" fmla="*/ 7 w 216"/>
                <a:gd name="T97" fmla="*/ 1 h 148"/>
                <a:gd name="T98" fmla="*/ 7 w 216"/>
                <a:gd name="T99" fmla="*/ 1 h 148"/>
                <a:gd name="T100" fmla="*/ 7 w 216"/>
                <a:gd name="T101" fmla="*/ 3 h 148"/>
                <a:gd name="T102" fmla="*/ 7 w 216"/>
                <a:gd name="T103" fmla="*/ 1 h 1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16" h="148">
                  <a:moveTo>
                    <a:pt x="216" y="16"/>
                  </a:moveTo>
                  <a:lnTo>
                    <a:pt x="215" y="16"/>
                  </a:lnTo>
                  <a:lnTo>
                    <a:pt x="212" y="15"/>
                  </a:lnTo>
                  <a:lnTo>
                    <a:pt x="211" y="14"/>
                  </a:lnTo>
                  <a:lnTo>
                    <a:pt x="209" y="13"/>
                  </a:lnTo>
                  <a:lnTo>
                    <a:pt x="208" y="11"/>
                  </a:lnTo>
                  <a:lnTo>
                    <a:pt x="207" y="9"/>
                  </a:lnTo>
                  <a:lnTo>
                    <a:pt x="205" y="7"/>
                  </a:lnTo>
                  <a:lnTo>
                    <a:pt x="205" y="5"/>
                  </a:lnTo>
                  <a:lnTo>
                    <a:pt x="202" y="9"/>
                  </a:lnTo>
                  <a:lnTo>
                    <a:pt x="198" y="13"/>
                  </a:lnTo>
                  <a:lnTo>
                    <a:pt x="196" y="16"/>
                  </a:lnTo>
                  <a:lnTo>
                    <a:pt x="194" y="19"/>
                  </a:lnTo>
                  <a:lnTo>
                    <a:pt x="186" y="15"/>
                  </a:lnTo>
                  <a:lnTo>
                    <a:pt x="173" y="12"/>
                  </a:lnTo>
                  <a:lnTo>
                    <a:pt x="159" y="7"/>
                  </a:lnTo>
                  <a:lnTo>
                    <a:pt x="144" y="5"/>
                  </a:lnTo>
                  <a:lnTo>
                    <a:pt x="128" y="1"/>
                  </a:lnTo>
                  <a:lnTo>
                    <a:pt x="114" y="0"/>
                  </a:lnTo>
                  <a:lnTo>
                    <a:pt x="102" y="0"/>
                  </a:lnTo>
                  <a:lnTo>
                    <a:pt x="94" y="1"/>
                  </a:lnTo>
                  <a:lnTo>
                    <a:pt x="84" y="5"/>
                  </a:lnTo>
                  <a:lnTo>
                    <a:pt x="83" y="6"/>
                  </a:lnTo>
                  <a:lnTo>
                    <a:pt x="87" y="6"/>
                  </a:lnTo>
                  <a:lnTo>
                    <a:pt x="94" y="5"/>
                  </a:lnTo>
                  <a:lnTo>
                    <a:pt x="105" y="5"/>
                  </a:lnTo>
                  <a:lnTo>
                    <a:pt x="117" y="5"/>
                  </a:lnTo>
                  <a:lnTo>
                    <a:pt x="131" y="7"/>
                  </a:lnTo>
                  <a:lnTo>
                    <a:pt x="143" y="11"/>
                  </a:lnTo>
                  <a:lnTo>
                    <a:pt x="156" y="14"/>
                  </a:lnTo>
                  <a:lnTo>
                    <a:pt x="166" y="18"/>
                  </a:lnTo>
                  <a:lnTo>
                    <a:pt x="175" y="22"/>
                  </a:lnTo>
                  <a:lnTo>
                    <a:pt x="182" y="27"/>
                  </a:lnTo>
                  <a:lnTo>
                    <a:pt x="185" y="30"/>
                  </a:lnTo>
                  <a:lnTo>
                    <a:pt x="183" y="31"/>
                  </a:lnTo>
                  <a:lnTo>
                    <a:pt x="179" y="32"/>
                  </a:lnTo>
                  <a:lnTo>
                    <a:pt x="174" y="35"/>
                  </a:lnTo>
                  <a:lnTo>
                    <a:pt x="169" y="38"/>
                  </a:lnTo>
                  <a:lnTo>
                    <a:pt x="162" y="42"/>
                  </a:lnTo>
                  <a:lnTo>
                    <a:pt x="156" y="45"/>
                  </a:lnTo>
                  <a:lnTo>
                    <a:pt x="151" y="49"/>
                  </a:lnTo>
                  <a:lnTo>
                    <a:pt x="144" y="45"/>
                  </a:lnTo>
                  <a:lnTo>
                    <a:pt x="134" y="43"/>
                  </a:lnTo>
                  <a:lnTo>
                    <a:pt x="122" y="39"/>
                  </a:lnTo>
                  <a:lnTo>
                    <a:pt x="110" y="36"/>
                  </a:lnTo>
                  <a:lnTo>
                    <a:pt x="96" y="34"/>
                  </a:lnTo>
                  <a:lnTo>
                    <a:pt x="83" y="32"/>
                  </a:lnTo>
                  <a:lnTo>
                    <a:pt x="73" y="32"/>
                  </a:lnTo>
                  <a:lnTo>
                    <a:pt x="64" y="35"/>
                  </a:lnTo>
                  <a:lnTo>
                    <a:pt x="58" y="38"/>
                  </a:lnTo>
                  <a:lnTo>
                    <a:pt x="55" y="41"/>
                  </a:lnTo>
                  <a:lnTo>
                    <a:pt x="56" y="42"/>
                  </a:lnTo>
                  <a:lnTo>
                    <a:pt x="63" y="41"/>
                  </a:lnTo>
                  <a:lnTo>
                    <a:pt x="67" y="39"/>
                  </a:lnTo>
                  <a:lnTo>
                    <a:pt x="73" y="39"/>
                  </a:lnTo>
                  <a:lnTo>
                    <a:pt x="80" y="39"/>
                  </a:lnTo>
                  <a:lnTo>
                    <a:pt x="86" y="41"/>
                  </a:lnTo>
                  <a:lnTo>
                    <a:pt x="93" y="41"/>
                  </a:lnTo>
                  <a:lnTo>
                    <a:pt x="99" y="42"/>
                  </a:lnTo>
                  <a:lnTo>
                    <a:pt x="106" y="44"/>
                  </a:lnTo>
                  <a:lnTo>
                    <a:pt x="112" y="45"/>
                  </a:lnTo>
                  <a:lnTo>
                    <a:pt x="124" y="49"/>
                  </a:lnTo>
                  <a:lnTo>
                    <a:pt x="133" y="51"/>
                  </a:lnTo>
                  <a:lnTo>
                    <a:pt x="139" y="53"/>
                  </a:lnTo>
                  <a:lnTo>
                    <a:pt x="143" y="56"/>
                  </a:lnTo>
                  <a:lnTo>
                    <a:pt x="140" y="58"/>
                  </a:lnTo>
                  <a:lnTo>
                    <a:pt x="135" y="60"/>
                  </a:lnTo>
                  <a:lnTo>
                    <a:pt x="129" y="62"/>
                  </a:lnTo>
                  <a:lnTo>
                    <a:pt x="124" y="65"/>
                  </a:lnTo>
                  <a:lnTo>
                    <a:pt x="118" y="67"/>
                  </a:lnTo>
                  <a:lnTo>
                    <a:pt x="112" y="68"/>
                  </a:lnTo>
                  <a:lnTo>
                    <a:pt x="107" y="71"/>
                  </a:lnTo>
                  <a:lnTo>
                    <a:pt x="104" y="72"/>
                  </a:lnTo>
                  <a:lnTo>
                    <a:pt x="101" y="73"/>
                  </a:lnTo>
                  <a:lnTo>
                    <a:pt x="96" y="73"/>
                  </a:lnTo>
                  <a:lnTo>
                    <a:pt x="90" y="72"/>
                  </a:lnTo>
                  <a:lnTo>
                    <a:pt x="86" y="71"/>
                  </a:lnTo>
                  <a:lnTo>
                    <a:pt x="80" y="68"/>
                  </a:lnTo>
                  <a:lnTo>
                    <a:pt x="74" y="66"/>
                  </a:lnTo>
                  <a:lnTo>
                    <a:pt x="68" y="65"/>
                  </a:lnTo>
                  <a:lnTo>
                    <a:pt x="64" y="62"/>
                  </a:lnTo>
                  <a:lnTo>
                    <a:pt x="56" y="60"/>
                  </a:lnTo>
                  <a:lnTo>
                    <a:pt x="48" y="60"/>
                  </a:lnTo>
                  <a:lnTo>
                    <a:pt x="44" y="62"/>
                  </a:lnTo>
                  <a:lnTo>
                    <a:pt x="48" y="65"/>
                  </a:lnTo>
                  <a:lnTo>
                    <a:pt x="57" y="68"/>
                  </a:lnTo>
                  <a:lnTo>
                    <a:pt x="67" y="72"/>
                  </a:lnTo>
                  <a:lnTo>
                    <a:pt x="75" y="75"/>
                  </a:lnTo>
                  <a:lnTo>
                    <a:pt x="81" y="79"/>
                  </a:lnTo>
                  <a:lnTo>
                    <a:pt x="74" y="81"/>
                  </a:lnTo>
                  <a:lnTo>
                    <a:pt x="65" y="84"/>
                  </a:lnTo>
                  <a:lnTo>
                    <a:pt x="53" y="88"/>
                  </a:lnTo>
                  <a:lnTo>
                    <a:pt x="42" y="91"/>
                  </a:lnTo>
                  <a:lnTo>
                    <a:pt x="29" y="95"/>
                  </a:lnTo>
                  <a:lnTo>
                    <a:pt x="19" y="98"/>
                  </a:lnTo>
                  <a:lnTo>
                    <a:pt x="10" y="100"/>
                  </a:lnTo>
                  <a:lnTo>
                    <a:pt x="5" y="102"/>
                  </a:lnTo>
                  <a:lnTo>
                    <a:pt x="0" y="104"/>
                  </a:lnTo>
                  <a:lnTo>
                    <a:pt x="0" y="105"/>
                  </a:lnTo>
                  <a:lnTo>
                    <a:pt x="4" y="105"/>
                  </a:lnTo>
                  <a:lnTo>
                    <a:pt x="11" y="105"/>
                  </a:lnTo>
                  <a:lnTo>
                    <a:pt x="19" y="105"/>
                  </a:lnTo>
                  <a:lnTo>
                    <a:pt x="29" y="103"/>
                  </a:lnTo>
                  <a:lnTo>
                    <a:pt x="41" y="102"/>
                  </a:lnTo>
                  <a:lnTo>
                    <a:pt x="53" y="99"/>
                  </a:lnTo>
                  <a:lnTo>
                    <a:pt x="65" y="96"/>
                  </a:lnTo>
                  <a:lnTo>
                    <a:pt x="76" y="92"/>
                  </a:lnTo>
                  <a:lnTo>
                    <a:pt x="86" y="90"/>
                  </a:lnTo>
                  <a:lnTo>
                    <a:pt x="91" y="87"/>
                  </a:lnTo>
                  <a:lnTo>
                    <a:pt x="90" y="99"/>
                  </a:lnTo>
                  <a:lnTo>
                    <a:pt x="86" y="115"/>
                  </a:lnTo>
                  <a:lnTo>
                    <a:pt x="81" y="132"/>
                  </a:lnTo>
                  <a:lnTo>
                    <a:pt x="75" y="142"/>
                  </a:lnTo>
                  <a:lnTo>
                    <a:pt x="72" y="147"/>
                  </a:lnTo>
                  <a:lnTo>
                    <a:pt x="73" y="148"/>
                  </a:lnTo>
                  <a:lnTo>
                    <a:pt x="76" y="147"/>
                  </a:lnTo>
                  <a:lnTo>
                    <a:pt x="80" y="143"/>
                  </a:lnTo>
                  <a:lnTo>
                    <a:pt x="87" y="133"/>
                  </a:lnTo>
                  <a:lnTo>
                    <a:pt x="95" y="117"/>
                  </a:lnTo>
                  <a:lnTo>
                    <a:pt x="103" y="99"/>
                  </a:lnTo>
                  <a:lnTo>
                    <a:pt x="106" y="87"/>
                  </a:lnTo>
                  <a:lnTo>
                    <a:pt x="111" y="85"/>
                  </a:lnTo>
                  <a:lnTo>
                    <a:pt x="118" y="82"/>
                  </a:lnTo>
                  <a:lnTo>
                    <a:pt x="125" y="80"/>
                  </a:lnTo>
                  <a:lnTo>
                    <a:pt x="132" y="76"/>
                  </a:lnTo>
                  <a:lnTo>
                    <a:pt x="139" y="74"/>
                  </a:lnTo>
                  <a:lnTo>
                    <a:pt x="145" y="71"/>
                  </a:lnTo>
                  <a:lnTo>
                    <a:pt x="151" y="68"/>
                  </a:lnTo>
                  <a:lnTo>
                    <a:pt x="155" y="67"/>
                  </a:lnTo>
                  <a:lnTo>
                    <a:pt x="155" y="80"/>
                  </a:lnTo>
                  <a:lnTo>
                    <a:pt x="152" y="97"/>
                  </a:lnTo>
                  <a:lnTo>
                    <a:pt x="149" y="115"/>
                  </a:lnTo>
                  <a:lnTo>
                    <a:pt x="145" y="128"/>
                  </a:lnTo>
                  <a:lnTo>
                    <a:pt x="143" y="134"/>
                  </a:lnTo>
                  <a:lnTo>
                    <a:pt x="144" y="136"/>
                  </a:lnTo>
                  <a:lnTo>
                    <a:pt x="147" y="135"/>
                  </a:lnTo>
                  <a:lnTo>
                    <a:pt x="150" y="128"/>
                  </a:lnTo>
                  <a:lnTo>
                    <a:pt x="156" y="115"/>
                  </a:lnTo>
                  <a:lnTo>
                    <a:pt x="163" y="98"/>
                  </a:lnTo>
                  <a:lnTo>
                    <a:pt x="167" y="79"/>
                  </a:lnTo>
                  <a:lnTo>
                    <a:pt x="167" y="61"/>
                  </a:lnTo>
                  <a:lnTo>
                    <a:pt x="177" y="54"/>
                  </a:lnTo>
                  <a:lnTo>
                    <a:pt x="183" y="46"/>
                  </a:lnTo>
                  <a:lnTo>
                    <a:pt x="189" y="41"/>
                  </a:lnTo>
                  <a:lnTo>
                    <a:pt x="194" y="36"/>
                  </a:lnTo>
                  <a:lnTo>
                    <a:pt x="196" y="34"/>
                  </a:lnTo>
                  <a:lnTo>
                    <a:pt x="200" y="32"/>
                  </a:lnTo>
                  <a:lnTo>
                    <a:pt x="201" y="35"/>
                  </a:lnTo>
                  <a:lnTo>
                    <a:pt x="201" y="41"/>
                  </a:lnTo>
                  <a:lnTo>
                    <a:pt x="200" y="53"/>
                  </a:lnTo>
                  <a:lnTo>
                    <a:pt x="198" y="72"/>
                  </a:lnTo>
                  <a:lnTo>
                    <a:pt x="197" y="91"/>
                  </a:lnTo>
                  <a:lnTo>
                    <a:pt x="195" y="104"/>
                  </a:lnTo>
                  <a:lnTo>
                    <a:pt x="203" y="88"/>
                  </a:lnTo>
                  <a:lnTo>
                    <a:pt x="209" y="64"/>
                  </a:lnTo>
                  <a:lnTo>
                    <a:pt x="213" y="37"/>
                  </a:lnTo>
                  <a:lnTo>
                    <a:pt x="216" y="16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4" name="Freeform 285"/>
            <p:cNvSpPr/>
            <p:nvPr/>
          </p:nvSpPr>
          <p:spPr bwMode="auto">
            <a:xfrm>
              <a:off x="2578" y="625"/>
              <a:ext cx="86" cy="82"/>
            </a:xfrm>
            <a:custGeom>
              <a:avLst/>
              <a:gdLst>
                <a:gd name="T0" fmla="*/ 5 w 173"/>
                <a:gd name="T1" fmla="*/ 5 h 165"/>
                <a:gd name="T2" fmla="*/ 5 w 173"/>
                <a:gd name="T3" fmla="*/ 4 h 165"/>
                <a:gd name="T4" fmla="*/ 5 w 173"/>
                <a:gd name="T5" fmla="*/ 4 h 165"/>
                <a:gd name="T6" fmla="*/ 4 w 173"/>
                <a:gd name="T7" fmla="*/ 4 h 165"/>
                <a:gd name="T8" fmla="*/ 4 w 173"/>
                <a:gd name="T9" fmla="*/ 3 h 165"/>
                <a:gd name="T10" fmla="*/ 4 w 173"/>
                <a:gd name="T11" fmla="*/ 2 h 165"/>
                <a:gd name="T12" fmla="*/ 4 w 173"/>
                <a:gd name="T13" fmla="*/ 1 h 165"/>
                <a:gd name="T14" fmla="*/ 4 w 173"/>
                <a:gd name="T15" fmla="*/ 1 h 165"/>
                <a:gd name="T16" fmla="*/ 4 w 173"/>
                <a:gd name="T17" fmla="*/ 2 h 165"/>
                <a:gd name="T18" fmla="*/ 4 w 173"/>
                <a:gd name="T19" fmla="*/ 3 h 165"/>
                <a:gd name="T20" fmla="*/ 4 w 173"/>
                <a:gd name="T21" fmla="*/ 3 h 165"/>
                <a:gd name="T22" fmla="*/ 3 w 173"/>
                <a:gd name="T23" fmla="*/ 3 h 165"/>
                <a:gd name="T24" fmla="*/ 3 w 173"/>
                <a:gd name="T25" fmla="*/ 3 h 165"/>
                <a:gd name="T26" fmla="*/ 3 w 173"/>
                <a:gd name="T27" fmla="*/ 3 h 165"/>
                <a:gd name="T28" fmla="*/ 3 w 173"/>
                <a:gd name="T29" fmla="*/ 2 h 165"/>
                <a:gd name="T30" fmla="*/ 2 w 173"/>
                <a:gd name="T31" fmla="*/ 1 h 165"/>
                <a:gd name="T32" fmla="*/ 2 w 173"/>
                <a:gd name="T33" fmla="*/ 0 h 165"/>
                <a:gd name="T34" fmla="*/ 2 w 173"/>
                <a:gd name="T35" fmla="*/ 0 h 165"/>
                <a:gd name="T36" fmla="*/ 2 w 173"/>
                <a:gd name="T37" fmla="*/ 0 h 165"/>
                <a:gd name="T38" fmla="*/ 2 w 173"/>
                <a:gd name="T39" fmla="*/ 0 h 165"/>
                <a:gd name="T40" fmla="*/ 2 w 173"/>
                <a:gd name="T41" fmla="*/ 0 h 165"/>
                <a:gd name="T42" fmla="*/ 2 w 173"/>
                <a:gd name="T43" fmla="*/ 1 h 165"/>
                <a:gd name="T44" fmla="*/ 2 w 173"/>
                <a:gd name="T45" fmla="*/ 1 h 165"/>
                <a:gd name="T46" fmla="*/ 2 w 173"/>
                <a:gd name="T47" fmla="*/ 2 h 165"/>
                <a:gd name="T48" fmla="*/ 2 w 173"/>
                <a:gd name="T49" fmla="*/ 2 h 165"/>
                <a:gd name="T50" fmla="*/ 1 w 173"/>
                <a:gd name="T51" fmla="*/ 1 h 165"/>
                <a:gd name="T52" fmla="*/ 0 w 173"/>
                <a:gd name="T53" fmla="*/ 0 h 165"/>
                <a:gd name="T54" fmla="*/ 0 w 173"/>
                <a:gd name="T55" fmla="*/ 0 h 165"/>
                <a:gd name="T56" fmla="*/ 0 w 173"/>
                <a:gd name="T57" fmla="*/ 0 h 165"/>
                <a:gd name="T58" fmla="*/ 0 w 173"/>
                <a:gd name="T59" fmla="*/ 0 h 165"/>
                <a:gd name="T60" fmla="*/ 0 w 173"/>
                <a:gd name="T61" fmla="*/ 1 h 165"/>
                <a:gd name="T62" fmla="*/ 1 w 173"/>
                <a:gd name="T63" fmla="*/ 1 h 165"/>
                <a:gd name="T64" fmla="*/ 1 w 173"/>
                <a:gd name="T65" fmla="*/ 1 h 165"/>
                <a:gd name="T66" fmla="*/ 1 w 173"/>
                <a:gd name="T67" fmla="*/ 2 h 165"/>
                <a:gd name="T68" fmla="*/ 2 w 173"/>
                <a:gd name="T69" fmla="*/ 2 h 165"/>
                <a:gd name="T70" fmla="*/ 2 w 173"/>
                <a:gd name="T71" fmla="*/ 2 h 165"/>
                <a:gd name="T72" fmla="*/ 2 w 173"/>
                <a:gd name="T73" fmla="*/ 2 h 165"/>
                <a:gd name="T74" fmla="*/ 2 w 173"/>
                <a:gd name="T75" fmla="*/ 2 h 165"/>
                <a:gd name="T76" fmla="*/ 1 w 173"/>
                <a:gd name="T77" fmla="*/ 2 h 165"/>
                <a:gd name="T78" fmla="*/ 1 w 173"/>
                <a:gd name="T79" fmla="*/ 2 h 165"/>
                <a:gd name="T80" fmla="*/ 1 w 173"/>
                <a:gd name="T81" fmla="*/ 2 h 165"/>
                <a:gd name="T82" fmla="*/ 0 w 173"/>
                <a:gd name="T83" fmla="*/ 2 h 165"/>
                <a:gd name="T84" fmla="*/ 1 w 173"/>
                <a:gd name="T85" fmla="*/ 2 h 165"/>
                <a:gd name="T86" fmla="*/ 1 w 173"/>
                <a:gd name="T87" fmla="*/ 3 h 165"/>
                <a:gd name="T88" fmla="*/ 2 w 173"/>
                <a:gd name="T89" fmla="*/ 3 h 165"/>
                <a:gd name="T90" fmla="*/ 2 w 173"/>
                <a:gd name="T91" fmla="*/ 3 h 165"/>
                <a:gd name="T92" fmla="*/ 3 w 173"/>
                <a:gd name="T93" fmla="*/ 3 h 165"/>
                <a:gd name="T94" fmla="*/ 3 w 173"/>
                <a:gd name="T95" fmla="*/ 3 h 165"/>
                <a:gd name="T96" fmla="*/ 3 w 173"/>
                <a:gd name="T97" fmla="*/ 3 h 165"/>
                <a:gd name="T98" fmla="*/ 4 w 173"/>
                <a:gd name="T99" fmla="*/ 4 h 165"/>
                <a:gd name="T100" fmla="*/ 4 w 173"/>
                <a:gd name="T101" fmla="*/ 4 h 165"/>
                <a:gd name="T102" fmla="*/ 3 w 173"/>
                <a:gd name="T103" fmla="*/ 4 h 165"/>
                <a:gd name="T104" fmla="*/ 3 w 173"/>
                <a:gd name="T105" fmla="*/ 4 h 165"/>
                <a:gd name="T106" fmla="*/ 2 w 173"/>
                <a:gd name="T107" fmla="*/ 4 h 165"/>
                <a:gd name="T108" fmla="*/ 2 w 173"/>
                <a:gd name="T109" fmla="*/ 4 h 165"/>
                <a:gd name="T110" fmla="*/ 2 w 173"/>
                <a:gd name="T111" fmla="*/ 4 h 165"/>
                <a:gd name="T112" fmla="*/ 2 w 173"/>
                <a:gd name="T113" fmla="*/ 4 h 165"/>
                <a:gd name="T114" fmla="*/ 3 w 173"/>
                <a:gd name="T115" fmla="*/ 4 h 165"/>
                <a:gd name="T116" fmla="*/ 4 w 173"/>
                <a:gd name="T117" fmla="*/ 4 h 165"/>
                <a:gd name="T118" fmla="*/ 4 w 173"/>
                <a:gd name="T119" fmla="*/ 4 h 165"/>
                <a:gd name="T120" fmla="*/ 4 w 173"/>
                <a:gd name="T121" fmla="*/ 4 h 165"/>
                <a:gd name="T122" fmla="*/ 5 w 173"/>
                <a:gd name="T123" fmla="*/ 4 h 16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73" h="165">
                  <a:moveTo>
                    <a:pt x="167" y="165"/>
                  </a:moveTo>
                  <a:lnTo>
                    <a:pt x="168" y="162"/>
                  </a:lnTo>
                  <a:lnTo>
                    <a:pt x="170" y="159"/>
                  </a:lnTo>
                  <a:lnTo>
                    <a:pt x="172" y="157"/>
                  </a:lnTo>
                  <a:lnTo>
                    <a:pt x="173" y="155"/>
                  </a:lnTo>
                  <a:lnTo>
                    <a:pt x="166" y="148"/>
                  </a:lnTo>
                  <a:lnTo>
                    <a:pt x="159" y="141"/>
                  </a:lnTo>
                  <a:lnTo>
                    <a:pt x="156" y="135"/>
                  </a:lnTo>
                  <a:lnTo>
                    <a:pt x="155" y="128"/>
                  </a:lnTo>
                  <a:lnTo>
                    <a:pt x="154" y="116"/>
                  </a:lnTo>
                  <a:lnTo>
                    <a:pt x="151" y="96"/>
                  </a:lnTo>
                  <a:lnTo>
                    <a:pt x="148" y="76"/>
                  </a:lnTo>
                  <a:lnTo>
                    <a:pt x="144" y="64"/>
                  </a:lnTo>
                  <a:lnTo>
                    <a:pt x="141" y="58"/>
                  </a:lnTo>
                  <a:lnTo>
                    <a:pt x="137" y="55"/>
                  </a:lnTo>
                  <a:lnTo>
                    <a:pt x="136" y="57"/>
                  </a:lnTo>
                  <a:lnTo>
                    <a:pt x="137" y="63"/>
                  </a:lnTo>
                  <a:lnTo>
                    <a:pt x="140" y="75"/>
                  </a:lnTo>
                  <a:lnTo>
                    <a:pt x="141" y="91"/>
                  </a:lnTo>
                  <a:lnTo>
                    <a:pt x="141" y="108"/>
                  </a:lnTo>
                  <a:lnTo>
                    <a:pt x="140" y="119"/>
                  </a:lnTo>
                  <a:lnTo>
                    <a:pt x="135" y="117"/>
                  </a:lnTo>
                  <a:lnTo>
                    <a:pt x="130" y="113"/>
                  </a:lnTo>
                  <a:lnTo>
                    <a:pt x="126" y="111"/>
                  </a:lnTo>
                  <a:lnTo>
                    <a:pt x="121" y="108"/>
                  </a:lnTo>
                  <a:lnTo>
                    <a:pt x="116" y="104"/>
                  </a:lnTo>
                  <a:lnTo>
                    <a:pt x="112" y="101"/>
                  </a:lnTo>
                  <a:lnTo>
                    <a:pt x="107" y="97"/>
                  </a:lnTo>
                  <a:lnTo>
                    <a:pt x="105" y="94"/>
                  </a:lnTo>
                  <a:lnTo>
                    <a:pt x="101" y="83"/>
                  </a:lnTo>
                  <a:lnTo>
                    <a:pt x="97" y="68"/>
                  </a:lnTo>
                  <a:lnTo>
                    <a:pt x="94" y="52"/>
                  </a:lnTo>
                  <a:lnTo>
                    <a:pt x="92" y="40"/>
                  </a:lnTo>
                  <a:lnTo>
                    <a:pt x="92" y="30"/>
                  </a:lnTo>
                  <a:lnTo>
                    <a:pt x="91" y="21"/>
                  </a:lnTo>
                  <a:lnTo>
                    <a:pt x="90" y="13"/>
                  </a:lnTo>
                  <a:lnTo>
                    <a:pt x="87" y="7"/>
                  </a:lnTo>
                  <a:lnTo>
                    <a:pt x="84" y="4"/>
                  </a:lnTo>
                  <a:lnTo>
                    <a:pt x="83" y="5"/>
                  </a:lnTo>
                  <a:lnTo>
                    <a:pt x="84" y="10"/>
                  </a:lnTo>
                  <a:lnTo>
                    <a:pt x="86" y="16"/>
                  </a:lnTo>
                  <a:lnTo>
                    <a:pt x="87" y="25"/>
                  </a:lnTo>
                  <a:lnTo>
                    <a:pt x="86" y="31"/>
                  </a:lnTo>
                  <a:lnTo>
                    <a:pt x="84" y="38"/>
                  </a:lnTo>
                  <a:lnTo>
                    <a:pt x="83" y="44"/>
                  </a:lnTo>
                  <a:lnTo>
                    <a:pt x="83" y="52"/>
                  </a:lnTo>
                  <a:lnTo>
                    <a:pt x="84" y="64"/>
                  </a:lnTo>
                  <a:lnTo>
                    <a:pt x="87" y="75"/>
                  </a:lnTo>
                  <a:lnTo>
                    <a:pt x="88" y="83"/>
                  </a:lnTo>
                  <a:lnTo>
                    <a:pt x="76" y="73"/>
                  </a:lnTo>
                  <a:lnTo>
                    <a:pt x="64" y="60"/>
                  </a:lnTo>
                  <a:lnTo>
                    <a:pt x="51" y="46"/>
                  </a:lnTo>
                  <a:lnTo>
                    <a:pt x="38" y="34"/>
                  </a:lnTo>
                  <a:lnTo>
                    <a:pt x="26" y="21"/>
                  </a:lnTo>
                  <a:lnTo>
                    <a:pt x="15" y="11"/>
                  </a:lnTo>
                  <a:lnTo>
                    <a:pt x="7" y="4"/>
                  </a:lnTo>
                  <a:lnTo>
                    <a:pt x="0" y="0"/>
                  </a:lnTo>
                  <a:lnTo>
                    <a:pt x="5" y="7"/>
                  </a:lnTo>
                  <a:lnTo>
                    <a:pt x="11" y="15"/>
                  </a:lnTo>
                  <a:lnTo>
                    <a:pt x="17" y="23"/>
                  </a:lnTo>
                  <a:lnTo>
                    <a:pt x="23" y="33"/>
                  </a:lnTo>
                  <a:lnTo>
                    <a:pt x="29" y="41"/>
                  </a:lnTo>
                  <a:lnTo>
                    <a:pt x="34" y="48"/>
                  </a:lnTo>
                  <a:lnTo>
                    <a:pt x="38" y="53"/>
                  </a:lnTo>
                  <a:lnTo>
                    <a:pt x="41" y="58"/>
                  </a:lnTo>
                  <a:lnTo>
                    <a:pt x="44" y="61"/>
                  </a:lnTo>
                  <a:lnTo>
                    <a:pt x="48" y="66"/>
                  </a:lnTo>
                  <a:lnTo>
                    <a:pt x="53" y="72"/>
                  </a:lnTo>
                  <a:lnTo>
                    <a:pt x="59" y="76"/>
                  </a:lnTo>
                  <a:lnTo>
                    <a:pt x="65" y="82"/>
                  </a:lnTo>
                  <a:lnTo>
                    <a:pt x="71" y="87"/>
                  </a:lnTo>
                  <a:lnTo>
                    <a:pt x="76" y="90"/>
                  </a:lnTo>
                  <a:lnTo>
                    <a:pt x="80" y="93"/>
                  </a:lnTo>
                  <a:lnTo>
                    <a:pt x="75" y="93"/>
                  </a:lnTo>
                  <a:lnTo>
                    <a:pt x="71" y="93"/>
                  </a:lnTo>
                  <a:lnTo>
                    <a:pt x="65" y="93"/>
                  </a:lnTo>
                  <a:lnTo>
                    <a:pt x="59" y="91"/>
                  </a:lnTo>
                  <a:lnTo>
                    <a:pt x="53" y="90"/>
                  </a:lnTo>
                  <a:lnTo>
                    <a:pt x="48" y="88"/>
                  </a:lnTo>
                  <a:lnTo>
                    <a:pt x="44" y="87"/>
                  </a:lnTo>
                  <a:lnTo>
                    <a:pt x="41" y="84"/>
                  </a:lnTo>
                  <a:lnTo>
                    <a:pt x="36" y="81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33" y="88"/>
                  </a:lnTo>
                  <a:lnTo>
                    <a:pt x="37" y="91"/>
                  </a:lnTo>
                  <a:lnTo>
                    <a:pt x="44" y="95"/>
                  </a:lnTo>
                  <a:lnTo>
                    <a:pt x="52" y="99"/>
                  </a:lnTo>
                  <a:lnTo>
                    <a:pt x="61" y="103"/>
                  </a:lnTo>
                  <a:lnTo>
                    <a:pt x="72" y="106"/>
                  </a:lnTo>
                  <a:lnTo>
                    <a:pt x="81" y="109"/>
                  </a:lnTo>
                  <a:lnTo>
                    <a:pt x="91" y="111"/>
                  </a:lnTo>
                  <a:lnTo>
                    <a:pt x="99" y="111"/>
                  </a:lnTo>
                  <a:lnTo>
                    <a:pt x="104" y="112"/>
                  </a:lnTo>
                  <a:lnTo>
                    <a:pt x="109" y="114"/>
                  </a:lnTo>
                  <a:lnTo>
                    <a:pt x="114" y="118"/>
                  </a:lnTo>
                  <a:lnTo>
                    <a:pt x="119" y="121"/>
                  </a:lnTo>
                  <a:lnTo>
                    <a:pt x="124" y="125"/>
                  </a:lnTo>
                  <a:lnTo>
                    <a:pt x="128" y="128"/>
                  </a:lnTo>
                  <a:lnTo>
                    <a:pt x="132" y="132"/>
                  </a:lnTo>
                  <a:lnTo>
                    <a:pt x="135" y="135"/>
                  </a:lnTo>
                  <a:lnTo>
                    <a:pt x="130" y="137"/>
                  </a:lnTo>
                  <a:lnTo>
                    <a:pt x="124" y="140"/>
                  </a:lnTo>
                  <a:lnTo>
                    <a:pt x="117" y="141"/>
                  </a:lnTo>
                  <a:lnTo>
                    <a:pt x="109" y="142"/>
                  </a:lnTo>
                  <a:lnTo>
                    <a:pt x="101" y="143"/>
                  </a:lnTo>
                  <a:lnTo>
                    <a:pt x="94" y="143"/>
                  </a:lnTo>
                  <a:lnTo>
                    <a:pt x="87" y="143"/>
                  </a:lnTo>
                  <a:lnTo>
                    <a:pt x="81" y="142"/>
                  </a:lnTo>
                  <a:lnTo>
                    <a:pt x="74" y="142"/>
                  </a:lnTo>
                  <a:lnTo>
                    <a:pt x="69" y="143"/>
                  </a:lnTo>
                  <a:lnTo>
                    <a:pt x="72" y="146"/>
                  </a:lnTo>
                  <a:lnTo>
                    <a:pt x="82" y="149"/>
                  </a:lnTo>
                  <a:lnTo>
                    <a:pt x="90" y="150"/>
                  </a:lnTo>
                  <a:lnTo>
                    <a:pt x="99" y="151"/>
                  </a:lnTo>
                  <a:lnTo>
                    <a:pt x="110" y="151"/>
                  </a:lnTo>
                  <a:lnTo>
                    <a:pt x="119" y="150"/>
                  </a:lnTo>
                  <a:lnTo>
                    <a:pt x="128" y="150"/>
                  </a:lnTo>
                  <a:lnTo>
                    <a:pt x="137" y="150"/>
                  </a:lnTo>
                  <a:lnTo>
                    <a:pt x="144" y="149"/>
                  </a:lnTo>
                  <a:lnTo>
                    <a:pt x="149" y="149"/>
                  </a:lnTo>
                  <a:lnTo>
                    <a:pt x="155" y="150"/>
                  </a:lnTo>
                  <a:lnTo>
                    <a:pt x="160" y="155"/>
                  </a:lnTo>
                  <a:lnTo>
                    <a:pt x="164" y="159"/>
                  </a:lnTo>
                  <a:lnTo>
                    <a:pt x="167" y="165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5" name="Freeform 286"/>
            <p:cNvSpPr/>
            <p:nvPr/>
          </p:nvSpPr>
          <p:spPr bwMode="auto">
            <a:xfrm>
              <a:off x="2706" y="594"/>
              <a:ext cx="54" cy="125"/>
            </a:xfrm>
            <a:custGeom>
              <a:avLst/>
              <a:gdLst>
                <a:gd name="T0" fmla="*/ 1 w 107"/>
                <a:gd name="T1" fmla="*/ 7 h 250"/>
                <a:gd name="T2" fmla="*/ 1 w 107"/>
                <a:gd name="T3" fmla="*/ 7 h 250"/>
                <a:gd name="T4" fmla="*/ 1 w 107"/>
                <a:gd name="T5" fmla="*/ 7 h 250"/>
                <a:gd name="T6" fmla="*/ 1 w 107"/>
                <a:gd name="T7" fmla="*/ 6 h 250"/>
                <a:gd name="T8" fmla="*/ 1 w 107"/>
                <a:gd name="T9" fmla="*/ 5 h 250"/>
                <a:gd name="T10" fmla="*/ 1 w 107"/>
                <a:gd name="T11" fmla="*/ 4 h 250"/>
                <a:gd name="T12" fmla="*/ 1 w 107"/>
                <a:gd name="T13" fmla="*/ 4 h 250"/>
                <a:gd name="T14" fmla="*/ 1 w 107"/>
                <a:gd name="T15" fmla="*/ 5 h 250"/>
                <a:gd name="T16" fmla="*/ 2 w 107"/>
                <a:gd name="T17" fmla="*/ 4 h 250"/>
                <a:gd name="T18" fmla="*/ 2 w 107"/>
                <a:gd name="T19" fmla="*/ 3 h 250"/>
                <a:gd name="T20" fmla="*/ 2 w 107"/>
                <a:gd name="T21" fmla="*/ 1 h 250"/>
                <a:gd name="T22" fmla="*/ 2 w 107"/>
                <a:gd name="T23" fmla="*/ 1 h 250"/>
                <a:gd name="T24" fmla="*/ 2 w 107"/>
                <a:gd name="T25" fmla="*/ 2 h 250"/>
                <a:gd name="T26" fmla="*/ 2 w 107"/>
                <a:gd name="T27" fmla="*/ 2 h 250"/>
                <a:gd name="T28" fmla="*/ 3 w 107"/>
                <a:gd name="T29" fmla="*/ 1 h 250"/>
                <a:gd name="T30" fmla="*/ 3 w 107"/>
                <a:gd name="T31" fmla="*/ 1 h 250"/>
                <a:gd name="T32" fmla="*/ 3 w 107"/>
                <a:gd name="T33" fmla="*/ 2 h 250"/>
                <a:gd name="T34" fmla="*/ 3 w 107"/>
                <a:gd name="T35" fmla="*/ 3 h 250"/>
                <a:gd name="T36" fmla="*/ 3 w 107"/>
                <a:gd name="T37" fmla="*/ 2 h 250"/>
                <a:gd name="T38" fmla="*/ 3 w 107"/>
                <a:gd name="T39" fmla="*/ 2 h 250"/>
                <a:gd name="T40" fmla="*/ 3 w 107"/>
                <a:gd name="T41" fmla="*/ 3 h 250"/>
                <a:gd name="T42" fmla="*/ 3 w 107"/>
                <a:gd name="T43" fmla="*/ 3 h 250"/>
                <a:gd name="T44" fmla="*/ 2 w 107"/>
                <a:gd name="T45" fmla="*/ 3 h 250"/>
                <a:gd name="T46" fmla="*/ 2 w 107"/>
                <a:gd name="T47" fmla="*/ 5 h 250"/>
                <a:gd name="T48" fmla="*/ 2 w 107"/>
                <a:gd name="T49" fmla="*/ 5 h 250"/>
                <a:gd name="T50" fmla="*/ 3 w 107"/>
                <a:gd name="T51" fmla="*/ 5 h 250"/>
                <a:gd name="T52" fmla="*/ 4 w 107"/>
                <a:gd name="T53" fmla="*/ 5 h 250"/>
                <a:gd name="T54" fmla="*/ 4 w 107"/>
                <a:gd name="T55" fmla="*/ 5 h 250"/>
                <a:gd name="T56" fmla="*/ 3 w 107"/>
                <a:gd name="T57" fmla="*/ 5 h 250"/>
                <a:gd name="T58" fmla="*/ 3 w 107"/>
                <a:gd name="T59" fmla="*/ 6 h 250"/>
                <a:gd name="T60" fmla="*/ 2 w 107"/>
                <a:gd name="T61" fmla="*/ 6 h 250"/>
                <a:gd name="T62" fmla="*/ 2 w 107"/>
                <a:gd name="T63" fmla="*/ 7 h 250"/>
                <a:gd name="T64" fmla="*/ 2 w 107"/>
                <a:gd name="T65" fmla="*/ 7 h 250"/>
                <a:gd name="T66" fmla="*/ 2 w 107"/>
                <a:gd name="T67" fmla="*/ 7 h 250"/>
                <a:gd name="T68" fmla="*/ 3 w 107"/>
                <a:gd name="T69" fmla="*/ 6 h 250"/>
                <a:gd name="T70" fmla="*/ 4 w 107"/>
                <a:gd name="T71" fmla="*/ 6 h 250"/>
                <a:gd name="T72" fmla="*/ 4 w 107"/>
                <a:gd name="T73" fmla="*/ 6 h 250"/>
                <a:gd name="T74" fmla="*/ 4 w 107"/>
                <a:gd name="T75" fmla="*/ 6 h 250"/>
                <a:gd name="T76" fmla="*/ 3 w 107"/>
                <a:gd name="T77" fmla="*/ 7 h 250"/>
                <a:gd name="T78" fmla="*/ 3 w 107"/>
                <a:gd name="T79" fmla="*/ 7 h 250"/>
                <a:gd name="T80" fmla="*/ 3 w 107"/>
                <a:gd name="T81" fmla="*/ 7 h 250"/>
                <a:gd name="T82" fmla="*/ 2 w 107"/>
                <a:gd name="T83" fmla="*/ 7 h 250"/>
                <a:gd name="T84" fmla="*/ 1 w 107"/>
                <a:gd name="T85" fmla="*/ 7 h 250"/>
                <a:gd name="T86" fmla="*/ 1 w 107"/>
                <a:gd name="T87" fmla="*/ 8 h 250"/>
                <a:gd name="T88" fmla="*/ 1 w 107"/>
                <a:gd name="T89" fmla="*/ 8 h 250"/>
                <a:gd name="T90" fmla="*/ 1 w 107"/>
                <a:gd name="T91" fmla="*/ 8 h 250"/>
                <a:gd name="T92" fmla="*/ 1 w 107"/>
                <a:gd name="T93" fmla="*/ 7 h 250"/>
                <a:gd name="T94" fmla="*/ 1 w 107"/>
                <a:gd name="T95" fmla="*/ 7 h 25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7" h="250">
                  <a:moveTo>
                    <a:pt x="0" y="216"/>
                  </a:moveTo>
                  <a:lnTo>
                    <a:pt x="7" y="211"/>
                  </a:lnTo>
                  <a:lnTo>
                    <a:pt x="12" y="206"/>
                  </a:lnTo>
                  <a:lnTo>
                    <a:pt x="15" y="199"/>
                  </a:lnTo>
                  <a:lnTo>
                    <a:pt x="17" y="194"/>
                  </a:lnTo>
                  <a:lnTo>
                    <a:pt x="20" y="196"/>
                  </a:lnTo>
                  <a:lnTo>
                    <a:pt x="22" y="198"/>
                  </a:lnTo>
                  <a:lnTo>
                    <a:pt x="23" y="198"/>
                  </a:lnTo>
                  <a:lnTo>
                    <a:pt x="25" y="199"/>
                  </a:lnTo>
                  <a:lnTo>
                    <a:pt x="27" y="196"/>
                  </a:lnTo>
                  <a:lnTo>
                    <a:pt x="29" y="187"/>
                  </a:lnTo>
                  <a:lnTo>
                    <a:pt x="29" y="178"/>
                  </a:lnTo>
                  <a:lnTo>
                    <a:pt x="28" y="172"/>
                  </a:lnTo>
                  <a:lnTo>
                    <a:pt x="21" y="160"/>
                  </a:lnTo>
                  <a:lnTo>
                    <a:pt x="12" y="141"/>
                  </a:lnTo>
                  <a:lnTo>
                    <a:pt x="4" y="121"/>
                  </a:lnTo>
                  <a:lnTo>
                    <a:pt x="0" y="110"/>
                  </a:lnTo>
                  <a:lnTo>
                    <a:pt x="1" y="103"/>
                  </a:lnTo>
                  <a:lnTo>
                    <a:pt x="2" y="98"/>
                  </a:lnTo>
                  <a:lnTo>
                    <a:pt x="4" y="99"/>
                  </a:lnTo>
                  <a:lnTo>
                    <a:pt x="5" y="104"/>
                  </a:lnTo>
                  <a:lnTo>
                    <a:pt x="8" y="115"/>
                  </a:lnTo>
                  <a:lnTo>
                    <a:pt x="15" y="130"/>
                  </a:lnTo>
                  <a:lnTo>
                    <a:pt x="24" y="144"/>
                  </a:lnTo>
                  <a:lnTo>
                    <a:pt x="32" y="152"/>
                  </a:lnTo>
                  <a:lnTo>
                    <a:pt x="37" y="138"/>
                  </a:lnTo>
                  <a:lnTo>
                    <a:pt x="42" y="118"/>
                  </a:lnTo>
                  <a:lnTo>
                    <a:pt x="44" y="97"/>
                  </a:lnTo>
                  <a:lnTo>
                    <a:pt x="43" y="83"/>
                  </a:lnTo>
                  <a:lnTo>
                    <a:pt x="40" y="70"/>
                  </a:lnTo>
                  <a:lnTo>
                    <a:pt x="38" y="54"/>
                  </a:lnTo>
                  <a:lnTo>
                    <a:pt x="38" y="39"/>
                  </a:lnTo>
                  <a:lnTo>
                    <a:pt x="39" y="29"/>
                  </a:lnTo>
                  <a:lnTo>
                    <a:pt x="42" y="25"/>
                  </a:lnTo>
                  <a:lnTo>
                    <a:pt x="43" y="25"/>
                  </a:lnTo>
                  <a:lnTo>
                    <a:pt x="44" y="30"/>
                  </a:lnTo>
                  <a:lnTo>
                    <a:pt x="43" y="36"/>
                  </a:lnTo>
                  <a:lnTo>
                    <a:pt x="43" y="44"/>
                  </a:lnTo>
                  <a:lnTo>
                    <a:pt x="45" y="54"/>
                  </a:lnTo>
                  <a:lnTo>
                    <a:pt x="47" y="65"/>
                  </a:lnTo>
                  <a:lnTo>
                    <a:pt x="50" y="70"/>
                  </a:lnTo>
                  <a:lnTo>
                    <a:pt x="55" y="54"/>
                  </a:lnTo>
                  <a:lnTo>
                    <a:pt x="62" y="34"/>
                  </a:lnTo>
                  <a:lnTo>
                    <a:pt x="70" y="15"/>
                  </a:lnTo>
                  <a:lnTo>
                    <a:pt x="81" y="2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86" y="4"/>
                  </a:lnTo>
                  <a:lnTo>
                    <a:pt x="82" y="7"/>
                  </a:lnTo>
                  <a:lnTo>
                    <a:pt x="76" y="19"/>
                  </a:lnTo>
                  <a:lnTo>
                    <a:pt x="69" y="37"/>
                  </a:lnTo>
                  <a:lnTo>
                    <a:pt x="63" y="57"/>
                  </a:lnTo>
                  <a:lnTo>
                    <a:pt x="60" y="69"/>
                  </a:lnTo>
                  <a:lnTo>
                    <a:pt x="67" y="68"/>
                  </a:lnTo>
                  <a:lnTo>
                    <a:pt x="76" y="66"/>
                  </a:lnTo>
                  <a:lnTo>
                    <a:pt x="84" y="62"/>
                  </a:lnTo>
                  <a:lnTo>
                    <a:pt x="90" y="59"/>
                  </a:lnTo>
                  <a:lnTo>
                    <a:pt x="93" y="55"/>
                  </a:lnTo>
                  <a:lnTo>
                    <a:pt x="96" y="55"/>
                  </a:lnTo>
                  <a:lnTo>
                    <a:pt x="96" y="58"/>
                  </a:lnTo>
                  <a:lnTo>
                    <a:pt x="92" y="61"/>
                  </a:lnTo>
                  <a:lnTo>
                    <a:pt x="89" y="64"/>
                  </a:lnTo>
                  <a:lnTo>
                    <a:pt x="85" y="67"/>
                  </a:lnTo>
                  <a:lnTo>
                    <a:pt x="81" y="70"/>
                  </a:lnTo>
                  <a:lnTo>
                    <a:pt x="75" y="74"/>
                  </a:lnTo>
                  <a:lnTo>
                    <a:pt x="69" y="77"/>
                  </a:lnTo>
                  <a:lnTo>
                    <a:pt x="65" y="81"/>
                  </a:lnTo>
                  <a:lnTo>
                    <a:pt x="61" y="83"/>
                  </a:lnTo>
                  <a:lnTo>
                    <a:pt x="58" y="85"/>
                  </a:lnTo>
                  <a:lnTo>
                    <a:pt x="55" y="104"/>
                  </a:lnTo>
                  <a:lnTo>
                    <a:pt x="51" y="125"/>
                  </a:lnTo>
                  <a:lnTo>
                    <a:pt x="47" y="143"/>
                  </a:lnTo>
                  <a:lnTo>
                    <a:pt x="44" y="153"/>
                  </a:lnTo>
                  <a:lnTo>
                    <a:pt x="52" y="153"/>
                  </a:lnTo>
                  <a:lnTo>
                    <a:pt x="60" y="152"/>
                  </a:lnTo>
                  <a:lnTo>
                    <a:pt x="68" y="151"/>
                  </a:lnTo>
                  <a:lnTo>
                    <a:pt x="76" y="150"/>
                  </a:lnTo>
                  <a:lnTo>
                    <a:pt x="83" y="149"/>
                  </a:lnTo>
                  <a:lnTo>
                    <a:pt x="90" y="146"/>
                  </a:lnTo>
                  <a:lnTo>
                    <a:pt x="95" y="145"/>
                  </a:lnTo>
                  <a:lnTo>
                    <a:pt x="98" y="143"/>
                  </a:lnTo>
                  <a:lnTo>
                    <a:pt x="101" y="141"/>
                  </a:lnTo>
                  <a:lnTo>
                    <a:pt x="103" y="141"/>
                  </a:lnTo>
                  <a:lnTo>
                    <a:pt x="103" y="142"/>
                  </a:lnTo>
                  <a:lnTo>
                    <a:pt x="99" y="145"/>
                  </a:lnTo>
                  <a:lnTo>
                    <a:pt x="96" y="148"/>
                  </a:lnTo>
                  <a:lnTo>
                    <a:pt x="90" y="151"/>
                  </a:lnTo>
                  <a:lnTo>
                    <a:pt x="82" y="156"/>
                  </a:lnTo>
                  <a:lnTo>
                    <a:pt x="74" y="159"/>
                  </a:lnTo>
                  <a:lnTo>
                    <a:pt x="65" y="163"/>
                  </a:lnTo>
                  <a:lnTo>
                    <a:pt x="57" y="166"/>
                  </a:lnTo>
                  <a:lnTo>
                    <a:pt x="51" y="170"/>
                  </a:lnTo>
                  <a:lnTo>
                    <a:pt x="46" y="171"/>
                  </a:lnTo>
                  <a:lnTo>
                    <a:pt x="42" y="175"/>
                  </a:lnTo>
                  <a:lnTo>
                    <a:pt x="38" y="184"/>
                  </a:lnTo>
                  <a:lnTo>
                    <a:pt x="37" y="194"/>
                  </a:lnTo>
                  <a:lnTo>
                    <a:pt x="36" y="201"/>
                  </a:lnTo>
                  <a:lnTo>
                    <a:pt x="38" y="204"/>
                  </a:lnTo>
                  <a:lnTo>
                    <a:pt x="45" y="205"/>
                  </a:lnTo>
                  <a:lnTo>
                    <a:pt x="52" y="205"/>
                  </a:lnTo>
                  <a:lnTo>
                    <a:pt x="58" y="204"/>
                  </a:lnTo>
                  <a:lnTo>
                    <a:pt x="63" y="201"/>
                  </a:lnTo>
                  <a:lnTo>
                    <a:pt x="70" y="198"/>
                  </a:lnTo>
                  <a:lnTo>
                    <a:pt x="77" y="195"/>
                  </a:lnTo>
                  <a:lnTo>
                    <a:pt x="83" y="191"/>
                  </a:lnTo>
                  <a:lnTo>
                    <a:pt x="89" y="189"/>
                  </a:lnTo>
                  <a:lnTo>
                    <a:pt x="93" y="186"/>
                  </a:lnTo>
                  <a:lnTo>
                    <a:pt x="98" y="183"/>
                  </a:lnTo>
                  <a:lnTo>
                    <a:pt x="100" y="181"/>
                  </a:lnTo>
                  <a:lnTo>
                    <a:pt x="104" y="178"/>
                  </a:lnTo>
                  <a:lnTo>
                    <a:pt x="107" y="176"/>
                  </a:lnTo>
                  <a:lnTo>
                    <a:pt x="107" y="179"/>
                  </a:lnTo>
                  <a:lnTo>
                    <a:pt x="104" y="184"/>
                  </a:lnTo>
                  <a:lnTo>
                    <a:pt x="100" y="189"/>
                  </a:lnTo>
                  <a:lnTo>
                    <a:pt x="96" y="195"/>
                  </a:lnTo>
                  <a:lnTo>
                    <a:pt x="91" y="201"/>
                  </a:lnTo>
                  <a:lnTo>
                    <a:pt x="86" y="208"/>
                  </a:lnTo>
                  <a:lnTo>
                    <a:pt x="81" y="213"/>
                  </a:lnTo>
                  <a:lnTo>
                    <a:pt x="76" y="219"/>
                  </a:lnTo>
                  <a:lnTo>
                    <a:pt x="72" y="224"/>
                  </a:lnTo>
                  <a:lnTo>
                    <a:pt x="68" y="226"/>
                  </a:lnTo>
                  <a:lnTo>
                    <a:pt x="67" y="223"/>
                  </a:lnTo>
                  <a:lnTo>
                    <a:pt x="66" y="219"/>
                  </a:lnTo>
                  <a:lnTo>
                    <a:pt x="63" y="216"/>
                  </a:lnTo>
                  <a:lnTo>
                    <a:pt x="61" y="212"/>
                  </a:lnTo>
                  <a:lnTo>
                    <a:pt x="55" y="208"/>
                  </a:lnTo>
                  <a:lnTo>
                    <a:pt x="46" y="206"/>
                  </a:lnTo>
                  <a:lnTo>
                    <a:pt x="37" y="208"/>
                  </a:lnTo>
                  <a:lnTo>
                    <a:pt x="29" y="211"/>
                  </a:lnTo>
                  <a:lnTo>
                    <a:pt x="24" y="217"/>
                  </a:lnTo>
                  <a:lnTo>
                    <a:pt x="23" y="221"/>
                  </a:lnTo>
                  <a:lnTo>
                    <a:pt x="23" y="226"/>
                  </a:lnTo>
                  <a:lnTo>
                    <a:pt x="24" y="231"/>
                  </a:lnTo>
                  <a:lnTo>
                    <a:pt x="19" y="238"/>
                  </a:lnTo>
                  <a:lnTo>
                    <a:pt x="12" y="243"/>
                  </a:lnTo>
                  <a:lnTo>
                    <a:pt x="6" y="248"/>
                  </a:lnTo>
                  <a:lnTo>
                    <a:pt x="2" y="250"/>
                  </a:lnTo>
                  <a:lnTo>
                    <a:pt x="8" y="242"/>
                  </a:lnTo>
                  <a:lnTo>
                    <a:pt x="14" y="234"/>
                  </a:lnTo>
                  <a:lnTo>
                    <a:pt x="17" y="227"/>
                  </a:lnTo>
                  <a:lnTo>
                    <a:pt x="16" y="221"/>
                  </a:lnTo>
                  <a:lnTo>
                    <a:pt x="13" y="218"/>
                  </a:lnTo>
                  <a:lnTo>
                    <a:pt x="9" y="214"/>
                  </a:lnTo>
                  <a:lnTo>
                    <a:pt x="6" y="214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6" name="Freeform 287"/>
            <p:cNvSpPr/>
            <p:nvPr/>
          </p:nvSpPr>
          <p:spPr bwMode="auto">
            <a:xfrm>
              <a:off x="2695" y="663"/>
              <a:ext cx="9" cy="16"/>
            </a:xfrm>
            <a:custGeom>
              <a:avLst/>
              <a:gdLst>
                <a:gd name="T0" fmla="*/ 0 w 20"/>
                <a:gd name="T1" fmla="*/ 0 h 33"/>
                <a:gd name="T2" fmla="*/ 0 w 20"/>
                <a:gd name="T3" fmla="*/ 0 h 33"/>
                <a:gd name="T4" fmla="*/ 0 w 20"/>
                <a:gd name="T5" fmla="*/ 0 h 33"/>
                <a:gd name="T6" fmla="*/ 0 w 20"/>
                <a:gd name="T7" fmla="*/ 1 h 33"/>
                <a:gd name="T8" fmla="*/ 0 w 20"/>
                <a:gd name="T9" fmla="*/ 1 h 33"/>
                <a:gd name="T10" fmla="*/ 0 w 20"/>
                <a:gd name="T11" fmla="*/ 0 h 33"/>
                <a:gd name="T12" fmla="*/ 0 w 20"/>
                <a:gd name="T13" fmla="*/ 0 h 33"/>
                <a:gd name="T14" fmla="*/ 0 w 20"/>
                <a:gd name="T15" fmla="*/ 0 h 33"/>
                <a:gd name="T16" fmla="*/ 0 w 20"/>
                <a:gd name="T17" fmla="*/ 0 h 33"/>
                <a:gd name="T18" fmla="*/ 0 w 20"/>
                <a:gd name="T19" fmla="*/ 0 h 33"/>
                <a:gd name="T20" fmla="*/ 0 w 20"/>
                <a:gd name="T21" fmla="*/ 0 h 33"/>
                <a:gd name="T22" fmla="*/ 0 w 20"/>
                <a:gd name="T23" fmla="*/ 0 h 33"/>
                <a:gd name="T24" fmla="*/ 0 w 20"/>
                <a:gd name="T25" fmla="*/ 0 h 33"/>
                <a:gd name="T26" fmla="*/ 0 w 20"/>
                <a:gd name="T27" fmla="*/ 0 h 33"/>
                <a:gd name="T28" fmla="*/ 0 w 20"/>
                <a:gd name="T29" fmla="*/ 0 h 33"/>
                <a:gd name="T30" fmla="*/ 0 w 20"/>
                <a:gd name="T31" fmla="*/ 0 h 33"/>
                <a:gd name="T32" fmla="*/ 0 w 20"/>
                <a:gd name="T33" fmla="*/ 0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3">
                  <a:moveTo>
                    <a:pt x="20" y="30"/>
                  </a:moveTo>
                  <a:lnTo>
                    <a:pt x="15" y="29"/>
                  </a:lnTo>
                  <a:lnTo>
                    <a:pt x="10" y="29"/>
                  </a:lnTo>
                  <a:lnTo>
                    <a:pt x="7" y="32"/>
                  </a:lnTo>
                  <a:lnTo>
                    <a:pt x="4" y="33"/>
                  </a:lnTo>
                  <a:lnTo>
                    <a:pt x="2" y="25"/>
                  </a:lnTo>
                  <a:lnTo>
                    <a:pt x="1" y="18"/>
                  </a:lnTo>
                  <a:lnTo>
                    <a:pt x="0" y="11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3"/>
                  </a:lnTo>
                  <a:lnTo>
                    <a:pt x="4" y="5"/>
                  </a:lnTo>
                  <a:lnTo>
                    <a:pt x="6" y="11"/>
                  </a:lnTo>
                  <a:lnTo>
                    <a:pt x="9" y="18"/>
                  </a:lnTo>
                  <a:lnTo>
                    <a:pt x="14" y="25"/>
                  </a:lnTo>
                  <a:lnTo>
                    <a:pt x="20" y="30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7" name="Freeform 288"/>
            <p:cNvSpPr/>
            <p:nvPr/>
          </p:nvSpPr>
          <p:spPr bwMode="auto">
            <a:xfrm>
              <a:off x="2767" y="659"/>
              <a:ext cx="169" cy="103"/>
            </a:xfrm>
            <a:custGeom>
              <a:avLst/>
              <a:gdLst>
                <a:gd name="T0" fmla="*/ 1 w 341"/>
                <a:gd name="T1" fmla="*/ 4 h 208"/>
                <a:gd name="T2" fmla="*/ 2 w 341"/>
                <a:gd name="T3" fmla="*/ 3 h 208"/>
                <a:gd name="T4" fmla="*/ 2 w 341"/>
                <a:gd name="T5" fmla="*/ 2 h 208"/>
                <a:gd name="T6" fmla="*/ 3 w 341"/>
                <a:gd name="T7" fmla="*/ 1 h 208"/>
                <a:gd name="T8" fmla="*/ 4 w 341"/>
                <a:gd name="T9" fmla="*/ 0 h 208"/>
                <a:gd name="T10" fmla="*/ 4 w 341"/>
                <a:gd name="T11" fmla="*/ 0 h 208"/>
                <a:gd name="T12" fmla="*/ 4 w 341"/>
                <a:gd name="T13" fmla="*/ 0 h 208"/>
                <a:gd name="T14" fmla="*/ 3 w 341"/>
                <a:gd name="T15" fmla="*/ 2 h 208"/>
                <a:gd name="T16" fmla="*/ 2 w 341"/>
                <a:gd name="T17" fmla="*/ 3 h 208"/>
                <a:gd name="T18" fmla="*/ 2 w 341"/>
                <a:gd name="T19" fmla="*/ 3 h 208"/>
                <a:gd name="T20" fmla="*/ 3 w 341"/>
                <a:gd name="T21" fmla="*/ 3 h 208"/>
                <a:gd name="T22" fmla="*/ 4 w 341"/>
                <a:gd name="T23" fmla="*/ 2 h 208"/>
                <a:gd name="T24" fmla="*/ 5 w 341"/>
                <a:gd name="T25" fmla="*/ 1 h 208"/>
                <a:gd name="T26" fmla="*/ 6 w 341"/>
                <a:gd name="T27" fmla="*/ 0 h 208"/>
                <a:gd name="T28" fmla="*/ 7 w 341"/>
                <a:gd name="T29" fmla="*/ 0 h 208"/>
                <a:gd name="T30" fmla="*/ 6 w 341"/>
                <a:gd name="T31" fmla="*/ 1 h 208"/>
                <a:gd name="T32" fmla="*/ 5 w 341"/>
                <a:gd name="T33" fmla="*/ 2 h 208"/>
                <a:gd name="T34" fmla="*/ 5 w 341"/>
                <a:gd name="T35" fmla="*/ 2 h 208"/>
                <a:gd name="T36" fmla="*/ 5 w 341"/>
                <a:gd name="T37" fmla="*/ 2 h 208"/>
                <a:gd name="T38" fmla="*/ 6 w 341"/>
                <a:gd name="T39" fmla="*/ 2 h 208"/>
                <a:gd name="T40" fmla="*/ 7 w 341"/>
                <a:gd name="T41" fmla="*/ 1 h 208"/>
                <a:gd name="T42" fmla="*/ 9 w 341"/>
                <a:gd name="T43" fmla="*/ 0 h 208"/>
                <a:gd name="T44" fmla="*/ 9 w 341"/>
                <a:gd name="T45" fmla="*/ 0 h 208"/>
                <a:gd name="T46" fmla="*/ 8 w 341"/>
                <a:gd name="T47" fmla="*/ 1 h 208"/>
                <a:gd name="T48" fmla="*/ 7 w 341"/>
                <a:gd name="T49" fmla="*/ 2 h 208"/>
                <a:gd name="T50" fmla="*/ 8 w 341"/>
                <a:gd name="T51" fmla="*/ 2 h 208"/>
                <a:gd name="T52" fmla="*/ 10 w 341"/>
                <a:gd name="T53" fmla="*/ 2 h 208"/>
                <a:gd name="T54" fmla="*/ 10 w 341"/>
                <a:gd name="T55" fmla="*/ 1 h 208"/>
                <a:gd name="T56" fmla="*/ 9 w 341"/>
                <a:gd name="T57" fmla="*/ 2 h 208"/>
                <a:gd name="T58" fmla="*/ 7 w 341"/>
                <a:gd name="T59" fmla="*/ 2 h 208"/>
                <a:gd name="T60" fmla="*/ 8 w 341"/>
                <a:gd name="T61" fmla="*/ 3 h 208"/>
                <a:gd name="T62" fmla="*/ 9 w 341"/>
                <a:gd name="T63" fmla="*/ 3 h 208"/>
                <a:gd name="T64" fmla="*/ 9 w 341"/>
                <a:gd name="T65" fmla="*/ 4 h 208"/>
                <a:gd name="T66" fmla="*/ 8 w 341"/>
                <a:gd name="T67" fmla="*/ 3 h 208"/>
                <a:gd name="T68" fmla="*/ 7 w 341"/>
                <a:gd name="T69" fmla="*/ 3 h 208"/>
                <a:gd name="T70" fmla="*/ 6 w 341"/>
                <a:gd name="T71" fmla="*/ 3 h 208"/>
                <a:gd name="T72" fmla="*/ 5 w 341"/>
                <a:gd name="T73" fmla="*/ 3 h 208"/>
                <a:gd name="T74" fmla="*/ 5 w 341"/>
                <a:gd name="T75" fmla="*/ 3 h 208"/>
                <a:gd name="T76" fmla="*/ 6 w 341"/>
                <a:gd name="T77" fmla="*/ 4 h 208"/>
                <a:gd name="T78" fmla="*/ 7 w 341"/>
                <a:gd name="T79" fmla="*/ 5 h 208"/>
                <a:gd name="T80" fmla="*/ 7 w 341"/>
                <a:gd name="T81" fmla="*/ 5 h 208"/>
                <a:gd name="T82" fmla="*/ 6 w 341"/>
                <a:gd name="T83" fmla="*/ 4 h 208"/>
                <a:gd name="T84" fmla="*/ 5 w 341"/>
                <a:gd name="T85" fmla="*/ 3 h 208"/>
                <a:gd name="T86" fmla="*/ 4 w 341"/>
                <a:gd name="T87" fmla="*/ 3 h 208"/>
                <a:gd name="T88" fmla="*/ 3 w 341"/>
                <a:gd name="T89" fmla="*/ 3 h 208"/>
                <a:gd name="T90" fmla="*/ 2 w 341"/>
                <a:gd name="T91" fmla="*/ 4 h 208"/>
                <a:gd name="T92" fmla="*/ 2 w 341"/>
                <a:gd name="T93" fmla="*/ 4 h 208"/>
                <a:gd name="T94" fmla="*/ 3 w 341"/>
                <a:gd name="T95" fmla="*/ 5 h 208"/>
                <a:gd name="T96" fmla="*/ 5 w 341"/>
                <a:gd name="T97" fmla="*/ 6 h 208"/>
                <a:gd name="T98" fmla="*/ 5 w 341"/>
                <a:gd name="T99" fmla="*/ 6 h 208"/>
                <a:gd name="T100" fmla="*/ 4 w 341"/>
                <a:gd name="T101" fmla="*/ 5 h 208"/>
                <a:gd name="T102" fmla="*/ 2 w 341"/>
                <a:gd name="T103" fmla="*/ 4 h 208"/>
                <a:gd name="T104" fmla="*/ 1 w 341"/>
                <a:gd name="T105" fmla="*/ 4 h 208"/>
                <a:gd name="T106" fmla="*/ 0 w 341"/>
                <a:gd name="T107" fmla="*/ 5 h 208"/>
                <a:gd name="T108" fmla="*/ 0 w 341"/>
                <a:gd name="T109" fmla="*/ 5 h 2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41" h="208">
                  <a:moveTo>
                    <a:pt x="14" y="161"/>
                  </a:moveTo>
                  <a:lnTo>
                    <a:pt x="19" y="157"/>
                  </a:lnTo>
                  <a:lnTo>
                    <a:pt x="26" y="151"/>
                  </a:lnTo>
                  <a:lnTo>
                    <a:pt x="34" y="147"/>
                  </a:lnTo>
                  <a:lnTo>
                    <a:pt x="43" y="141"/>
                  </a:lnTo>
                  <a:lnTo>
                    <a:pt x="52" y="136"/>
                  </a:lnTo>
                  <a:lnTo>
                    <a:pt x="60" y="131"/>
                  </a:lnTo>
                  <a:lnTo>
                    <a:pt x="66" y="127"/>
                  </a:lnTo>
                  <a:lnTo>
                    <a:pt x="68" y="124"/>
                  </a:lnTo>
                  <a:lnTo>
                    <a:pt x="72" y="113"/>
                  </a:lnTo>
                  <a:lnTo>
                    <a:pt x="77" y="96"/>
                  </a:lnTo>
                  <a:lnTo>
                    <a:pt x="85" y="78"/>
                  </a:lnTo>
                  <a:lnTo>
                    <a:pt x="92" y="64"/>
                  </a:lnTo>
                  <a:lnTo>
                    <a:pt x="97" y="57"/>
                  </a:lnTo>
                  <a:lnTo>
                    <a:pt x="103" y="49"/>
                  </a:lnTo>
                  <a:lnTo>
                    <a:pt x="111" y="40"/>
                  </a:lnTo>
                  <a:lnTo>
                    <a:pt x="119" y="29"/>
                  </a:lnTo>
                  <a:lnTo>
                    <a:pt x="128" y="20"/>
                  </a:lnTo>
                  <a:lnTo>
                    <a:pt x="136" y="11"/>
                  </a:lnTo>
                  <a:lnTo>
                    <a:pt x="143" y="5"/>
                  </a:lnTo>
                  <a:lnTo>
                    <a:pt x="148" y="1"/>
                  </a:lnTo>
                  <a:lnTo>
                    <a:pt x="153" y="0"/>
                  </a:lnTo>
                  <a:lnTo>
                    <a:pt x="154" y="0"/>
                  </a:lnTo>
                  <a:lnTo>
                    <a:pt x="153" y="4"/>
                  </a:lnTo>
                  <a:lnTo>
                    <a:pt x="150" y="7"/>
                  </a:lnTo>
                  <a:lnTo>
                    <a:pt x="146" y="11"/>
                  </a:lnTo>
                  <a:lnTo>
                    <a:pt x="141" y="18"/>
                  </a:lnTo>
                  <a:lnTo>
                    <a:pt x="133" y="26"/>
                  </a:lnTo>
                  <a:lnTo>
                    <a:pt x="125" y="36"/>
                  </a:lnTo>
                  <a:lnTo>
                    <a:pt x="115" y="46"/>
                  </a:lnTo>
                  <a:lnTo>
                    <a:pt x="107" y="56"/>
                  </a:lnTo>
                  <a:lnTo>
                    <a:pt x="102" y="65"/>
                  </a:lnTo>
                  <a:lnTo>
                    <a:pt x="98" y="71"/>
                  </a:lnTo>
                  <a:lnTo>
                    <a:pt x="93" y="81"/>
                  </a:lnTo>
                  <a:lnTo>
                    <a:pt x="90" y="91"/>
                  </a:lnTo>
                  <a:lnTo>
                    <a:pt x="89" y="103"/>
                  </a:lnTo>
                  <a:lnTo>
                    <a:pt x="88" y="110"/>
                  </a:lnTo>
                  <a:lnTo>
                    <a:pt x="88" y="113"/>
                  </a:lnTo>
                  <a:lnTo>
                    <a:pt x="89" y="113"/>
                  </a:lnTo>
                  <a:lnTo>
                    <a:pt x="91" y="112"/>
                  </a:lnTo>
                  <a:lnTo>
                    <a:pt x="97" y="110"/>
                  </a:lnTo>
                  <a:lnTo>
                    <a:pt x="102" y="108"/>
                  </a:lnTo>
                  <a:lnTo>
                    <a:pt x="106" y="103"/>
                  </a:lnTo>
                  <a:lnTo>
                    <a:pt x="113" y="98"/>
                  </a:lnTo>
                  <a:lnTo>
                    <a:pt x="120" y="94"/>
                  </a:lnTo>
                  <a:lnTo>
                    <a:pt x="127" y="89"/>
                  </a:lnTo>
                  <a:lnTo>
                    <a:pt x="133" y="84"/>
                  </a:lnTo>
                  <a:lnTo>
                    <a:pt x="138" y="81"/>
                  </a:lnTo>
                  <a:lnTo>
                    <a:pt x="142" y="80"/>
                  </a:lnTo>
                  <a:lnTo>
                    <a:pt x="149" y="67"/>
                  </a:lnTo>
                  <a:lnTo>
                    <a:pt x="159" y="54"/>
                  </a:lnTo>
                  <a:lnTo>
                    <a:pt x="172" y="42"/>
                  </a:lnTo>
                  <a:lnTo>
                    <a:pt x="186" y="30"/>
                  </a:lnTo>
                  <a:lnTo>
                    <a:pt x="198" y="21"/>
                  </a:lnTo>
                  <a:lnTo>
                    <a:pt x="211" y="12"/>
                  </a:lnTo>
                  <a:lnTo>
                    <a:pt x="221" y="7"/>
                  </a:lnTo>
                  <a:lnTo>
                    <a:pt x="228" y="4"/>
                  </a:lnTo>
                  <a:lnTo>
                    <a:pt x="236" y="3"/>
                  </a:lnTo>
                  <a:lnTo>
                    <a:pt x="241" y="3"/>
                  </a:lnTo>
                  <a:lnTo>
                    <a:pt x="240" y="4"/>
                  </a:lnTo>
                  <a:lnTo>
                    <a:pt x="234" y="7"/>
                  </a:lnTo>
                  <a:lnTo>
                    <a:pt x="224" y="13"/>
                  </a:lnTo>
                  <a:lnTo>
                    <a:pt x="212" y="22"/>
                  </a:lnTo>
                  <a:lnTo>
                    <a:pt x="199" y="33"/>
                  </a:lnTo>
                  <a:lnTo>
                    <a:pt x="187" y="44"/>
                  </a:lnTo>
                  <a:lnTo>
                    <a:pt x="175" y="56"/>
                  </a:lnTo>
                  <a:lnTo>
                    <a:pt x="166" y="66"/>
                  </a:lnTo>
                  <a:lnTo>
                    <a:pt x="160" y="75"/>
                  </a:lnTo>
                  <a:lnTo>
                    <a:pt x="158" y="82"/>
                  </a:lnTo>
                  <a:lnTo>
                    <a:pt x="158" y="84"/>
                  </a:lnTo>
                  <a:lnTo>
                    <a:pt x="160" y="86"/>
                  </a:lnTo>
                  <a:lnTo>
                    <a:pt x="165" y="84"/>
                  </a:lnTo>
                  <a:lnTo>
                    <a:pt x="172" y="83"/>
                  </a:lnTo>
                  <a:lnTo>
                    <a:pt x="176" y="82"/>
                  </a:lnTo>
                  <a:lnTo>
                    <a:pt x="182" y="81"/>
                  </a:lnTo>
                  <a:lnTo>
                    <a:pt x="188" y="80"/>
                  </a:lnTo>
                  <a:lnTo>
                    <a:pt x="194" y="79"/>
                  </a:lnTo>
                  <a:lnTo>
                    <a:pt x="199" y="78"/>
                  </a:lnTo>
                  <a:lnTo>
                    <a:pt x="204" y="76"/>
                  </a:lnTo>
                  <a:lnTo>
                    <a:pt x="209" y="75"/>
                  </a:lnTo>
                  <a:lnTo>
                    <a:pt x="212" y="75"/>
                  </a:lnTo>
                  <a:lnTo>
                    <a:pt x="221" y="67"/>
                  </a:lnTo>
                  <a:lnTo>
                    <a:pt x="233" y="60"/>
                  </a:lnTo>
                  <a:lnTo>
                    <a:pt x="245" y="52"/>
                  </a:lnTo>
                  <a:lnTo>
                    <a:pt x="260" y="45"/>
                  </a:lnTo>
                  <a:lnTo>
                    <a:pt x="273" y="38"/>
                  </a:lnTo>
                  <a:lnTo>
                    <a:pt x="286" y="33"/>
                  </a:lnTo>
                  <a:lnTo>
                    <a:pt x="295" y="29"/>
                  </a:lnTo>
                  <a:lnTo>
                    <a:pt x="301" y="26"/>
                  </a:lnTo>
                  <a:lnTo>
                    <a:pt x="306" y="23"/>
                  </a:lnTo>
                  <a:lnTo>
                    <a:pt x="310" y="26"/>
                  </a:lnTo>
                  <a:lnTo>
                    <a:pt x="308" y="30"/>
                  </a:lnTo>
                  <a:lnTo>
                    <a:pt x="301" y="34"/>
                  </a:lnTo>
                  <a:lnTo>
                    <a:pt x="291" y="37"/>
                  </a:lnTo>
                  <a:lnTo>
                    <a:pt x="281" y="41"/>
                  </a:lnTo>
                  <a:lnTo>
                    <a:pt x="270" y="46"/>
                  </a:lnTo>
                  <a:lnTo>
                    <a:pt x="260" y="53"/>
                  </a:lnTo>
                  <a:lnTo>
                    <a:pt x="251" y="59"/>
                  </a:lnTo>
                  <a:lnTo>
                    <a:pt x="243" y="66"/>
                  </a:lnTo>
                  <a:lnTo>
                    <a:pt x="237" y="72"/>
                  </a:lnTo>
                  <a:lnTo>
                    <a:pt x="234" y="78"/>
                  </a:lnTo>
                  <a:lnTo>
                    <a:pt x="245" y="79"/>
                  </a:lnTo>
                  <a:lnTo>
                    <a:pt x="258" y="78"/>
                  </a:lnTo>
                  <a:lnTo>
                    <a:pt x="272" y="76"/>
                  </a:lnTo>
                  <a:lnTo>
                    <a:pt x="286" y="74"/>
                  </a:lnTo>
                  <a:lnTo>
                    <a:pt x="300" y="71"/>
                  </a:lnTo>
                  <a:lnTo>
                    <a:pt x="311" y="68"/>
                  </a:lnTo>
                  <a:lnTo>
                    <a:pt x="320" y="65"/>
                  </a:lnTo>
                  <a:lnTo>
                    <a:pt x="327" y="63"/>
                  </a:lnTo>
                  <a:lnTo>
                    <a:pt x="335" y="59"/>
                  </a:lnTo>
                  <a:lnTo>
                    <a:pt x="340" y="58"/>
                  </a:lnTo>
                  <a:lnTo>
                    <a:pt x="341" y="59"/>
                  </a:lnTo>
                  <a:lnTo>
                    <a:pt x="336" y="64"/>
                  </a:lnTo>
                  <a:lnTo>
                    <a:pt x="331" y="67"/>
                  </a:lnTo>
                  <a:lnTo>
                    <a:pt x="321" y="72"/>
                  </a:lnTo>
                  <a:lnTo>
                    <a:pt x="311" y="78"/>
                  </a:lnTo>
                  <a:lnTo>
                    <a:pt x="298" y="82"/>
                  </a:lnTo>
                  <a:lnTo>
                    <a:pt x="283" y="87"/>
                  </a:lnTo>
                  <a:lnTo>
                    <a:pt x="268" y="90"/>
                  </a:lnTo>
                  <a:lnTo>
                    <a:pt x="253" y="93"/>
                  </a:lnTo>
                  <a:lnTo>
                    <a:pt x="239" y="93"/>
                  </a:lnTo>
                  <a:lnTo>
                    <a:pt x="243" y="97"/>
                  </a:lnTo>
                  <a:lnTo>
                    <a:pt x="251" y="103"/>
                  </a:lnTo>
                  <a:lnTo>
                    <a:pt x="260" y="109"/>
                  </a:lnTo>
                  <a:lnTo>
                    <a:pt x="270" y="114"/>
                  </a:lnTo>
                  <a:lnTo>
                    <a:pt x="280" y="120"/>
                  </a:lnTo>
                  <a:lnTo>
                    <a:pt x="289" y="125"/>
                  </a:lnTo>
                  <a:lnTo>
                    <a:pt x="297" y="128"/>
                  </a:lnTo>
                  <a:lnTo>
                    <a:pt x="303" y="131"/>
                  </a:lnTo>
                  <a:lnTo>
                    <a:pt x="310" y="135"/>
                  </a:lnTo>
                  <a:lnTo>
                    <a:pt x="313" y="137"/>
                  </a:lnTo>
                  <a:lnTo>
                    <a:pt x="311" y="140"/>
                  </a:lnTo>
                  <a:lnTo>
                    <a:pt x="304" y="139"/>
                  </a:lnTo>
                  <a:lnTo>
                    <a:pt x="296" y="136"/>
                  </a:lnTo>
                  <a:lnTo>
                    <a:pt x="286" y="132"/>
                  </a:lnTo>
                  <a:lnTo>
                    <a:pt x="272" y="127"/>
                  </a:lnTo>
                  <a:lnTo>
                    <a:pt x="258" y="121"/>
                  </a:lnTo>
                  <a:lnTo>
                    <a:pt x="244" y="116"/>
                  </a:lnTo>
                  <a:lnTo>
                    <a:pt x="233" y="110"/>
                  </a:lnTo>
                  <a:lnTo>
                    <a:pt x="224" y="104"/>
                  </a:lnTo>
                  <a:lnTo>
                    <a:pt x="218" y="99"/>
                  </a:lnTo>
                  <a:lnTo>
                    <a:pt x="212" y="99"/>
                  </a:lnTo>
                  <a:lnTo>
                    <a:pt x="205" y="101"/>
                  </a:lnTo>
                  <a:lnTo>
                    <a:pt x="198" y="101"/>
                  </a:lnTo>
                  <a:lnTo>
                    <a:pt x="190" y="102"/>
                  </a:lnTo>
                  <a:lnTo>
                    <a:pt x="182" y="102"/>
                  </a:lnTo>
                  <a:lnTo>
                    <a:pt x="175" y="103"/>
                  </a:lnTo>
                  <a:lnTo>
                    <a:pt x="169" y="103"/>
                  </a:lnTo>
                  <a:lnTo>
                    <a:pt x="166" y="104"/>
                  </a:lnTo>
                  <a:lnTo>
                    <a:pt x="169" y="110"/>
                  </a:lnTo>
                  <a:lnTo>
                    <a:pt x="175" y="116"/>
                  </a:lnTo>
                  <a:lnTo>
                    <a:pt x="181" y="122"/>
                  </a:lnTo>
                  <a:lnTo>
                    <a:pt x="188" y="129"/>
                  </a:lnTo>
                  <a:lnTo>
                    <a:pt x="195" y="135"/>
                  </a:lnTo>
                  <a:lnTo>
                    <a:pt x="202" y="141"/>
                  </a:lnTo>
                  <a:lnTo>
                    <a:pt x="209" y="146"/>
                  </a:lnTo>
                  <a:lnTo>
                    <a:pt x="213" y="149"/>
                  </a:lnTo>
                  <a:lnTo>
                    <a:pt x="222" y="154"/>
                  </a:lnTo>
                  <a:lnTo>
                    <a:pt x="232" y="159"/>
                  </a:lnTo>
                  <a:lnTo>
                    <a:pt x="241" y="164"/>
                  </a:lnTo>
                  <a:lnTo>
                    <a:pt x="247" y="167"/>
                  </a:lnTo>
                  <a:lnTo>
                    <a:pt x="251" y="172"/>
                  </a:lnTo>
                  <a:lnTo>
                    <a:pt x="255" y="177"/>
                  </a:lnTo>
                  <a:lnTo>
                    <a:pt x="252" y="178"/>
                  </a:lnTo>
                  <a:lnTo>
                    <a:pt x="241" y="172"/>
                  </a:lnTo>
                  <a:lnTo>
                    <a:pt x="232" y="166"/>
                  </a:lnTo>
                  <a:lnTo>
                    <a:pt x="220" y="159"/>
                  </a:lnTo>
                  <a:lnTo>
                    <a:pt x="207" y="151"/>
                  </a:lnTo>
                  <a:lnTo>
                    <a:pt x="194" y="143"/>
                  </a:lnTo>
                  <a:lnTo>
                    <a:pt x="181" y="135"/>
                  </a:lnTo>
                  <a:lnTo>
                    <a:pt x="171" y="128"/>
                  </a:lnTo>
                  <a:lnTo>
                    <a:pt x="161" y="122"/>
                  </a:lnTo>
                  <a:lnTo>
                    <a:pt x="156" y="118"/>
                  </a:lnTo>
                  <a:lnTo>
                    <a:pt x="150" y="113"/>
                  </a:lnTo>
                  <a:lnTo>
                    <a:pt x="144" y="113"/>
                  </a:lnTo>
                  <a:lnTo>
                    <a:pt x="139" y="114"/>
                  </a:lnTo>
                  <a:lnTo>
                    <a:pt x="134" y="117"/>
                  </a:lnTo>
                  <a:lnTo>
                    <a:pt x="129" y="118"/>
                  </a:lnTo>
                  <a:lnTo>
                    <a:pt x="123" y="120"/>
                  </a:lnTo>
                  <a:lnTo>
                    <a:pt x="118" y="122"/>
                  </a:lnTo>
                  <a:lnTo>
                    <a:pt x="111" y="124"/>
                  </a:lnTo>
                  <a:lnTo>
                    <a:pt x="104" y="126"/>
                  </a:lnTo>
                  <a:lnTo>
                    <a:pt x="98" y="128"/>
                  </a:lnTo>
                  <a:lnTo>
                    <a:pt x="93" y="131"/>
                  </a:lnTo>
                  <a:lnTo>
                    <a:pt x="91" y="132"/>
                  </a:lnTo>
                  <a:lnTo>
                    <a:pt x="89" y="135"/>
                  </a:lnTo>
                  <a:lnTo>
                    <a:pt x="90" y="137"/>
                  </a:lnTo>
                  <a:lnTo>
                    <a:pt x="92" y="142"/>
                  </a:lnTo>
                  <a:lnTo>
                    <a:pt x="98" y="147"/>
                  </a:lnTo>
                  <a:lnTo>
                    <a:pt x="104" y="151"/>
                  </a:lnTo>
                  <a:lnTo>
                    <a:pt x="112" y="158"/>
                  </a:lnTo>
                  <a:lnTo>
                    <a:pt x="123" y="166"/>
                  </a:lnTo>
                  <a:lnTo>
                    <a:pt x="135" y="175"/>
                  </a:lnTo>
                  <a:lnTo>
                    <a:pt x="148" y="184"/>
                  </a:lnTo>
                  <a:lnTo>
                    <a:pt x="159" y="192"/>
                  </a:lnTo>
                  <a:lnTo>
                    <a:pt x="169" y="197"/>
                  </a:lnTo>
                  <a:lnTo>
                    <a:pt x="176" y="201"/>
                  </a:lnTo>
                  <a:lnTo>
                    <a:pt x="182" y="205"/>
                  </a:lnTo>
                  <a:lnTo>
                    <a:pt x="182" y="208"/>
                  </a:lnTo>
                  <a:lnTo>
                    <a:pt x="175" y="208"/>
                  </a:lnTo>
                  <a:lnTo>
                    <a:pt x="164" y="202"/>
                  </a:lnTo>
                  <a:lnTo>
                    <a:pt x="154" y="196"/>
                  </a:lnTo>
                  <a:lnTo>
                    <a:pt x="144" y="189"/>
                  </a:lnTo>
                  <a:lnTo>
                    <a:pt x="130" y="181"/>
                  </a:lnTo>
                  <a:lnTo>
                    <a:pt x="116" y="172"/>
                  </a:lnTo>
                  <a:lnTo>
                    <a:pt x="104" y="164"/>
                  </a:lnTo>
                  <a:lnTo>
                    <a:pt x="91" y="157"/>
                  </a:lnTo>
                  <a:lnTo>
                    <a:pt x="83" y="152"/>
                  </a:lnTo>
                  <a:lnTo>
                    <a:pt x="77" y="150"/>
                  </a:lnTo>
                  <a:lnTo>
                    <a:pt x="73" y="150"/>
                  </a:lnTo>
                  <a:lnTo>
                    <a:pt x="65" y="152"/>
                  </a:lnTo>
                  <a:lnTo>
                    <a:pt x="53" y="156"/>
                  </a:lnTo>
                  <a:lnTo>
                    <a:pt x="42" y="161"/>
                  </a:lnTo>
                  <a:lnTo>
                    <a:pt x="29" y="164"/>
                  </a:lnTo>
                  <a:lnTo>
                    <a:pt x="19" y="167"/>
                  </a:lnTo>
                  <a:lnTo>
                    <a:pt x="9" y="170"/>
                  </a:lnTo>
                  <a:lnTo>
                    <a:pt x="4" y="171"/>
                  </a:lnTo>
                  <a:lnTo>
                    <a:pt x="0" y="171"/>
                  </a:lnTo>
                  <a:lnTo>
                    <a:pt x="2" y="169"/>
                  </a:lnTo>
                  <a:lnTo>
                    <a:pt x="7" y="165"/>
                  </a:lnTo>
                  <a:lnTo>
                    <a:pt x="14" y="161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8" name="Freeform 289"/>
            <p:cNvSpPr/>
            <p:nvPr/>
          </p:nvSpPr>
          <p:spPr bwMode="auto">
            <a:xfrm>
              <a:off x="2733" y="763"/>
              <a:ext cx="123" cy="103"/>
            </a:xfrm>
            <a:custGeom>
              <a:avLst/>
              <a:gdLst>
                <a:gd name="T0" fmla="*/ 1 w 246"/>
                <a:gd name="T1" fmla="*/ 1 h 205"/>
                <a:gd name="T2" fmla="*/ 2 w 246"/>
                <a:gd name="T3" fmla="*/ 1 h 205"/>
                <a:gd name="T4" fmla="*/ 2 w 246"/>
                <a:gd name="T5" fmla="*/ 1 h 205"/>
                <a:gd name="T6" fmla="*/ 3 w 246"/>
                <a:gd name="T7" fmla="*/ 1 h 205"/>
                <a:gd name="T8" fmla="*/ 5 w 246"/>
                <a:gd name="T9" fmla="*/ 1 h 205"/>
                <a:gd name="T10" fmla="*/ 6 w 246"/>
                <a:gd name="T11" fmla="*/ 1 h 205"/>
                <a:gd name="T12" fmla="*/ 5 w 246"/>
                <a:gd name="T13" fmla="*/ 1 h 205"/>
                <a:gd name="T14" fmla="*/ 4 w 246"/>
                <a:gd name="T15" fmla="*/ 1 h 205"/>
                <a:gd name="T16" fmla="*/ 3 w 246"/>
                <a:gd name="T17" fmla="*/ 1 h 205"/>
                <a:gd name="T18" fmla="*/ 3 w 246"/>
                <a:gd name="T19" fmla="*/ 2 h 205"/>
                <a:gd name="T20" fmla="*/ 3 w 246"/>
                <a:gd name="T21" fmla="*/ 2 h 205"/>
                <a:gd name="T22" fmla="*/ 4 w 246"/>
                <a:gd name="T23" fmla="*/ 2 h 205"/>
                <a:gd name="T24" fmla="*/ 5 w 246"/>
                <a:gd name="T25" fmla="*/ 2 h 205"/>
                <a:gd name="T26" fmla="*/ 6 w 246"/>
                <a:gd name="T27" fmla="*/ 2 h 205"/>
                <a:gd name="T28" fmla="*/ 8 w 246"/>
                <a:gd name="T29" fmla="*/ 3 h 205"/>
                <a:gd name="T30" fmla="*/ 8 w 246"/>
                <a:gd name="T31" fmla="*/ 3 h 205"/>
                <a:gd name="T32" fmla="*/ 7 w 246"/>
                <a:gd name="T33" fmla="*/ 3 h 205"/>
                <a:gd name="T34" fmla="*/ 5 w 246"/>
                <a:gd name="T35" fmla="*/ 3 h 205"/>
                <a:gd name="T36" fmla="*/ 4 w 246"/>
                <a:gd name="T37" fmla="*/ 3 h 205"/>
                <a:gd name="T38" fmla="*/ 5 w 246"/>
                <a:gd name="T39" fmla="*/ 3 h 205"/>
                <a:gd name="T40" fmla="*/ 6 w 246"/>
                <a:gd name="T41" fmla="*/ 3 h 205"/>
                <a:gd name="T42" fmla="*/ 7 w 246"/>
                <a:gd name="T43" fmla="*/ 4 h 205"/>
                <a:gd name="T44" fmla="*/ 8 w 246"/>
                <a:gd name="T45" fmla="*/ 5 h 205"/>
                <a:gd name="T46" fmla="*/ 7 w 246"/>
                <a:gd name="T47" fmla="*/ 4 h 205"/>
                <a:gd name="T48" fmla="*/ 6 w 246"/>
                <a:gd name="T49" fmla="*/ 4 h 205"/>
                <a:gd name="T50" fmla="*/ 6 w 246"/>
                <a:gd name="T51" fmla="*/ 4 h 205"/>
                <a:gd name="T52" fmla="*/ 7 w 246"/>
                <a:gd name="T53" fmla="*/ 5 h 205"/>
                <a:gd name="T54" fmla="*/ 8 w 246"/>
                <a:gd name="T55" fmla="*/ 6 h 205"/>
                <a:gd name="T56" fmla="*/ 8 w 246"/>
                <a:gd name="T57" fmla="*/ 6 h 205"/>
                <a:gd name="T58" fmla="*/ 8 w 246"/>
                <a:gd name="T59" fmla="*/ 7 h 205"/>
                <a:gd name="T60" fmla="*/ 7 w 246"/>
                <a:gd name="T61" fmla="*/ 5 h 205"/>
                <a:gd name="T62" fmla="*/ 6 w 246"/>
                <a:gd name="T63" fmla="*/ 4 h 205"/>
                <a:gd name="T64" fmla="*/ 5 w 246"/>
                <a:gd name="T65" fmla="*/ 4 h 205"/>
                <a:gd name="T66" fmla="*/ 6 w 246"/>
                <a:gd name="T67" fmla="*/ 5 h 205"/>
                <a:gd name="T68" fmla="*/ 6 w 246"/>
                <a:gd name="T69" fmla="*/ 6 h 205"/>
                <a:gd name="T70" fmla="*/ 6 w 246"/>
                <a:gd name="T71" fmla="*/ 6 h 205"/>
                <a:gd name="T72" fmla="*/ 5 w 246"/>
                <a:gd name="T73" fmla="*/ 5 h 205"/>
                <a:gd name="T74" fmla="*/ 5 w 246"/>
                <a:gd name="T75" fmla="*/ 3 h 205"/>
                <a:gd name="T76" fmla="*/ 4 w 246"/>
                <a:gd name="T77" fmla="*/ 3 h 205"/>
                <a:gd name="T78" fmla="*/ 4 w 246"/>
                <a:gd name="T79" fmla="*/ 3 h 205"/>
                <a:gd name="T80" fmla="*/ 4 w 246"/>
                <a:gd name="T81" fmla="*/ 3 h 205"/>
                <a:gd name="T82" fmla="*/ 4 w 246"/>
                <a:gd name="T83" fmla="*/ 3 h 205"/>
                <a:gd name="T84" fmla="*/ 4 w 246"/>
                <a:gd name="T85" fmla="*/ 5 h 205"/>
                <a:gd name="T86" fmla="*/ 4 w 246"/>
                <a:gd name="T87" fmla="*/ 6 h 205"/>
                <a:gd name="T88" fmla="*/ 4 w 246"/>
                <a:gd name="T89" fmla="*/ 5 h 205"/>
                <a:gd name="T90" fmla="*/ 3 w 246"/>
                <a:gd name="T91" fmla="*/ 4 h 205"/>
                <a:gd name="T92" fmla="*/ 3 w 246"/>
                <a:gd name="T93" fmla="*/ 2 h 205"/>
                <a:gd name="T94" fmla="*/ 3 w 246"/>
                <a:gd name="T95" fmla="*/ 2 h 205"/>
                <a:gd name="T96" fmla="*/ 2 w 246"/>
                <a:gd name="T97" fmla="*/ 2 h 205"/>
                <a:gd name="T98" fmla="*/ 2 w 246"/>
                <a:gd name="T99" fmla="*/ 2 h 205"/>
                <a:gd name="T100" fmla="*/ 2 w 246"/>
                <a:gd name="T101" fmla="*/ 3 h 205"/>
                <a:gd name="T102" fmla="*/ 2 w 246"/>
                <a:gd name="T103" fmla="*/ 5 h 205"/>
                <a:gd name="T104" fmla="*/ 2 w 246"/>
                <a:gd name="T105" fmla="*/ 5 h 205"/>
                <a:gd name="T106" fmla="*/ 2 w 246"/>
                <a:gd name="T107" fmla="*/ 4 h 205"/>
                <a:gd name="T108" fmla="*/ 2 w 246"/>
                <a:gd name="T109" fmla="*/ 2 h 205"/>
                <a:gd name="T110" fmla="*/ 1 w 246"/>
                <a:gd name="T111" fmla="*/ 1 h 205"/>
                <a:gd name="T112" fmla="*/ 1 w 246"/>
                <a:gd name="T113" fmla="*/ 1 h 205"/>
                <a:gd name="T114" fmla="*/ 0 w 246"/>
                <a:gd name="T115" fmla="*/ 1 h 205"/>
                <a:gd name="T116" fmla="*/ 1 w 246"/>
                <a:gd name="T117" fmla="*/ 1 h 20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46" h="205">
                  <a:moveTo>
                    <a:pt x="8" y="3"/>
                  </a:moveTo>
                  <a:lnTo>
                    <a:pt x="13" y="7"/>
                  </a:lnTo>
                  <a:lnTo>
                    <a:pt x="17" y="10"/>
                  </a:lnTo>
                  <a:lnTo>
                    <a:pt x="23" y="14"/>
                  </a:lnTo>
                  <a:lnTo>
                    <a:pt x="28" y="17"/>
                  </a:lnTo>
                  <a:lnTo>
                    <a:pt x="33" y="21"/>
                  </a:lnTo>
                  <a:lnTo>
                    <a:pt x="38" y="23"/>
                  </a:lnTo>
                  <a:lnTo>
                    <a:pt x="44" y="24"/>
                  </a:lnTo>
                  <a:lnTo>
                    <a:pt x="48" y="24"/>
                  </a:lnTo>
                  <a:lnTo>
                    <a:pt x="61" y="21"/>
                  </a:lnTo>
                  <a:lnTo>
                    <a:pt x="76" y="18"/>
                  </a:lnTo>
                  <a:lnTo>
                    <a:pt x="93" y="16"/>
                  </a:lnTo>
                  <a:lnTo>
                    <a:pt x="111" y="14"/>
                  </a:lnTo>
                  <a:lnTo>
                    <a:pt x="128" y="13"/>
                  </a:lnTo>
                  <a:lnTo>
                    <a:pt x="144" y="13"/>
                  </a:lnTo>
                  <a:lnTo>
                    <a:pt x="157" y="14"/>
                  </a:lnTo>
                  <a:lnTo>
                    <a:pt x="165" y="16"/>
                  </a:lnTo>
                  <a:lnTo>
                    <a:pt x="172" y="21"/>
                  </a:lnTo>
                  <a:lnTo>
                    <a:pt x="172" y="22"/>
                  </a:lnTo>
                  <a:lnTo>
                    <a:pt x="166" y="23"/>
                  </a:lnTo>
                  <a:lnTo>
                    <a:pt x="154" y="22"/>
                  </a:lnTo>
                  <a:lnTo>
                    <a:pt x="146" y="22"/>
                  </a:lnTo>
                  <a:lnTo>
                    <a:pt x="135" y="22"/>
                  </a:lnTo>
                  <a:lnTo>
                    <a:pt x="120" y="23"/>
                  </a:lnTo>
                  <a:lnTo>
                    <a:pt x="105" y="24"/>
                  </a:lnTo>
                  <a:lnTo>
                    <a:pt x="90" y="26"/>
                  </a:lnTo>
                  <a:lnTo>
                    <a:pt x="77" y="29"/>
                  </a:lnTo>
                  <a:lnTo>
                    <a:pt x="67" y="31"/>
                  </a:lnTo>
                  <a:lnTo>
                    <a:pt x="61" y="34"/>
                  </a:lnTo>
                  <a:lnTo>
                    <a:pt x="67" y="38"/>
                  </a:lnTo>
                  <a:lnTo>
                    <a:pt x="73" y="41"/>
                  </a:lnTo>
                  <a:lnTo>
                    <a:pt x="80" y="44"/>
                  </a:lnTo>
                  <a:lnTo>
                    <a:pt x="88" y="47"/>
                  </a:lnTo>
                  <a:lnTo>
                    <a:pt x="95" y="49"/>
                  </a:lnTo>
                  <a:lnTo>
                    <a:pt x="100" y="52"/>
                  </a:lnTo>
                  <a:lnTo>
                    <a:pt x="105" y="54"/>
                  </a:lnTo>
                  <a:lnTo>
                    <a:pt x="108" y="56"/>
                  </a:lnTo>
                  <a:lnTo>
                    <a:pt x="121" y="54"/>
                  </a:lnTo>
                  <a:lnTo>
                    <a:pt x="137" y="54"/>
                  </a:lnTo>
                  <a:lnTo>
                    <a:pt x="154" y="54"/>
                  </a:lnTo>
                  <a:lnTo>
                    <a:pt x="173" y="56"/>
                  </a:lnTo>
                  <a:lnTo>
                    <a:pt x="190" y="60"/>
                  </a:lnTo>
                  <a:lnTo>
                    <a:pt x="205" y="63"/>
                  </a:lnTo>
                  <a:lnTo>
                    <a:pt x="217" y="68"/>
                  </a:lnTo>
                  <a:lnTo>
                    <a:pt x="225" y="72"/>
                  </a:lnTo>
                  <a:lnTo>
                    <a:pt x="232" y="79"/>
                  </a:lnTo>
                  <a:lnTo>
                    <a:pt x="232" y="82"/>
                  </a:lnTo>
                  <a:lnTo>
                    <a:pt x="227" y="81"/>
                  </a:lnTo>
                  <a:lnTo>
                    <a:pt x="218" y="77"/>
                  </a:lnTo>
                  <a:lnTo>
                    <a:pt x="210" y="75"/>
                  </a:lnTo>
                  <a:lnTo>
                    <a:pt x="199" y="71"/>
                  </a:lnTo>
                  <a:lnTo>
                    <a:pt x="185" y="69"/>
                  </a:lnTo>
                  <a:lnTo>
                    <a:pt x="172" y="67"/>
                  </a:lnTo>
                  <a:lnTo>
                    <a:pt x="157" y="66"/>
                  </a:lnTo>
                  <a:lnTo>
                    <a:pt x="144" y="66"/>
                  </a:lnTo>
                  <a:lnTo>
                    <a:pt x="133" y="66"/>
                  </a:lnTo>
                  <a:lnTo>
                    <a:pt x="124" y="68"/>
                  </a:lnTo>
                  <a:lnTo>
                    <a:pt x="136" y="76"/>
                  </a:lnTo>
                  <a:lnTo>
                    <a:pt x="146" y="83"/>
                  </a:lnTo>
                  <a:lnTo>
                    <a:pt x="153" y="87"/>
                  </a:lnTo>
                  <a:lnTo>
                    <a:pt x="157" y="92"/>
                  </a:lnTo>
                  <a:lnTo>
                    <a:pt x="166" y="92"/>
                  </a:lnTo>
                  <a:lnTo>
                    <a:pt x="177" y="93"/>
                  </a:lnTo>
                  <a:lnTo>
                    <a:pt x="190" y="96"/>
                  </a:lnTo>
                  <a:lnTo>
                    <a:pt x="204" y="98"/>
                  </a:lnTo>
                  <a:lnTo>
                    <a:pt x="218" y="104"/>
                  </a:lnTo>
                  <a:lnTo>
                    <a:pt x="230" y="112"/>
                  </a:lnTo>
                  <a:lnTo>
                    <a:pt x="240" y="122"/>
                  </a:lnTo>
                  <a:lnTo>
                    <a:pt x="246" y="136"/>
                  </a:lnTo>
                  <a:lnTo>
                    <a:pt x="240" y="130"/>
                  </a:lnTo>
                  <a:lnTo>
                    <a:pt x="232" y="124"/>
                  </a:lnTo>
                  <a:lnTo>
                    <a:pt x="222" y="119"/>
                  </a:lnTo>
                  <a:lnTo>
                    <a:pt x="212" y="114"/>
                  </a:lnTo>
                  <a:lnTo>
                    <a:pt x="203" y="109"/>
                  </a:lnTo>
                  <a:lnTo>
                    <a:pt x="192" y="107"/>
                  </a:lnTo>
                  <a:lnTo>
                    <a:pt x="182" y="106"/>
                  </a:lnTo>
                  <a:lnTo>
                    <a:pt x="173" y="106"/>
                  </a:lnTo>
                  <a:lnTo>
                    <a:pt x="184" y="117"/>
                  </a:lnTo>
                  <a:lnTo>
                    <a:pt x="195" y="129"/>
                  </a:lnTo>
                  <a:lnTo>
                    <a:pt x="205" y="139"/>
                  </a:lnTo>
                  <a:lnTo>
                    <a:pt x="215" y="150"/>
                  </a:lnTo>
                  <a:lnTo>
                    <a:pt x="223" y="159"/>
                  </a:lnTo>
                  <a:lnTo>
                    <a:pt x="230" y="167"/>
                  </a:lnTo>
                  <a:lnTo>
                    <a:pt x="235" y="172"/>
                  </a:lnTo>
                  <a:lnTo>
                    <a:pt x="237" y="175"/>
                  </a:lnTo>
                  <a:lnTo>
                    <a:pt x="240" y="181"/>
                  </a:lnTo>
                  <a:lnTo>
                    <a:pt x="242" y="188"/>
                  </a:lnTo>
                  <a:lnTo>
                    <a:pt x="244" y="197"/>
                  </a:lnTo>
                  <a:lnTo>
                    <a:pt x="246" y="205"/>
                  </a:lnTo>
                  <a:lnTo>
                    <a:pt x="240" y="196"/>
                  </a:lnTo>
                  <a:lnTo>
                    <a:pt x="230" y="183"/>
                  </a:lnTo>
                  <a:lnTo>
                    <a:pt x="218" y="168"/>
                  </a:lnTo>
                  <a:lnTo>
                    <a:pt x="205" y="152"/>
                  </a:lnTo>
                  <a:lnTo>
                    <a:pt x="192" y="137"/>
                  </a:lnTo>
                  <a:lnTo>
                    <a:pt x="181" y="125"/>
                  </a:lnTo>
                  <a:lnTo>
                    <a:pt x="172" y="116"/>
                  </a:lnTo>
                  <a:lnTo>
                    <a:pt x="166" y="112"/>
                  </a:lnTo>
                  <a:lnTo>
                    <a:pt x="161" y="111"/>
                  </a:lnTo>
                  <a:lnTo>
                    <a:pt x="159" y="114"/>
                  </a:lnTo>
                  <a:lnTo>
                    <a:pt x="159" y="119"/>
                  </a:lnTo>
                  <a:lnTo>
                    <a:pt x="160" y="124"/>
                  </a:lnTo>
                  <a:lnTo>
                    <a:pt x="164" y="135"/>
                  </a:lnTo>
                  <a:lnTo>
                    <a:pt x="169" y="153"/>
                  </a:lnTo>
                  <a:lnTo>
                    <a:pt x="177" y="170"/>
                  </a:lnTo>
                  <a:lnTo>
                    <a:pt x="182" y="182"/>
                  </a:lnTo>
                  <a:lnTo>
                    <a:pt x="183" y="187"/>
                  </a:lnTo>
                  <a:lnTo>
                    <a:pt x="181" y="187"/>
                  </a:lnTo>
                  <a:lnTo>
                    <a:pt x="177" y="184"/>
                  </a:lnTo>
                  <a:lnTo>
                    <a:pt x="173" y="179"/>
                  </a:lnTo>
                  <a:lnTo>
                    <a:pt x="166" y="165"/>
                  </a:lnTo>
                  <a:lnTo>
                    <a:pt x="156" y="143"/>
                  </a:lnTo>
                  <a:lnTo>
                    <a:pt x="147" y="119"/>
                  </a:lnTo>
                  <a:lnTo>
                    <a:pt x="147" y="101"/>
                  </a:lnTo>
                  <a:lnTo>
                    <a:pt x="141" y="96"/>
                  </a:lnTo>
                  <a:lnTo>
                    <a:pt x="135" y="91"/>
                  </a:lnTo>
                  <a:lnTo>
                    <a:pt x="128" y="87"/>
                  </a:lnTo>
                  <a:lnTo>
                    <a:pt x="122" y="84"/>
                  </a:lnTo>
                  <a:lnTo>
                    <a:pt x="116" y="81"/>
                  </a:lnTo>
                  <a:lnTo>
                    <a:pt x="112" y="78"/>
                  </a:lnTo>
                  <a:lnTo>
                    <a:pt x="108" y="76"/>
                  </a:lnTo>
                  <a:lnTo>
                    <a:pt x="106" y="75"/>
                  </a:lnTo>
                  <a:lnTo>
                    <a:pt x="104" y="72"/>
                  </a:lnTo>
                  <a:lnTo>
                    <a:pt x="101" y="71"/>
                  </a:lnTo>
                  <a:lnTo>
                    <a:pt x="99" y="74"/>
                  </a:lnTo>
                  <a:lnTo>
                    <a:pt x="98" y="79"/>
                  </a:lnTo>
                  <a:lnTo>
                    <a:pt x="99" y="93"/>
                  </a:lnTo>
                  <a:lnTo>
                    <a:pt x="104" y="114"/>
                  </a:lnTo>
                  <a:lnTo>
                    <a:pt x="112" y="138"/>
                  </a:lnTo>
                  <a:lnTo>
                    <a:pt x="123" y="157"/>
                  </a:lnTo>
                  <a:lnTo>
                    <a:pt x="129" y="165"/>
                  </a:lnTo>
                  <a:lnTo>
                    <a:pt x="129" y="168"/>
                  </a:lnTo>
                  <a:lnTo>
                    <a:pt x="124" y="167"/>
                  </a:lnTo>
                  <a:lnTo>
                    <a:pt x="119" y="162"/>
                  </a:lnTo>
                  <a:lnTo>
                    <a:pt x="115" y="158"/>
                  </a:lnTo>
                  <a:lnTo>
                    <a:pt x="109" y="150"/>
                  </a:lnTo>
                  <a:lnTo>
                    <a:pt x="104" y="138"/>
                  </a:lnTo>
                  <a:lnTo>
                    <a:pt x="97" y="125"/>
                  </a:lnTo>
                  <a:lnTo>
                    <a:pt x="92" y="112"/>
                  </a:lnTo>
                  <a:lnTo>
                    <a:pt x="89" y="97"/>
                  </a:lnTo>
                  <a:lnTo>
                    <a:pt x="88" y="81"/>
                  </a:lnTo>
                  <a:lnTo>
                    <a:pt x="89" y="64"/>
                  </a:lnTo>
                  <a:lnTo>
                    <a:pt x="84" y="61"/>
                  </a:lnTo>
                  <a:lnTo>
                    <a:pt x="80" y="58"/>
                  </a:lnTo>
                  <a:lnTo>
                    <a:pt x="75" y="54"/>
                  </a:lnTo>
                  <a:lnTo>
                    <a:pt x="69" y="52"/>
                  </a:lnTo>
                  <a:lnTo>
                    <a:pt x="63" y="49"/>
                  </a:lnTo>
                  <a:lnTo>
                    <a:pt x="59" y="47"/>
                  </a:lnTo>
                  <a:lnTo>
                    <a:pt x="55" y="45"/>
                  </a:lnTo>
                  <a:lnTo>
                    <a:pt x="52" y="44"/>
                  </a:lnTo>
                  <a:lnTo>
                    <a:pt x="48" y="53"/>
                  </a:lnTo>
                  <a:lnTo>
                    <a:pt x="50" y="67"/>
                  </a:lnTo>
                  <a:lnTo>
                    <a:pt x="52" y="82"/>
                  </a:lnTo>
                  <a:lnTo>
                    <a:pt x="54" y="93"/>
                  </a:lnTo>
                  <a:lnTo>
                    <a:pt x="57" y="106"/>
                  </a:lnTo>
                  <a:lnTo>
                    <a:pt x="60" y="122"/>
                  </a:lnTo>
                  <a:lnTo>
                    <a:pt x="63" y="138"/>
                  </a:lnTo>
                  <a:lnTo>
                    <a:pt x="67" y="149"/>
                  </a:lnTo>
                  <a:lnTo>
                    <a:pt x="67" y="151"/>
                  </a:lnTo>
                  <a:lnTo>
                    <a:pt x="63" y="150"/>
                  </a:lnTo>
                  <a:lnTo>
                    <a:pt x="59" y="144"/>
                  </a:lnTo>
                  <a:lnTo>
                    <a:pt x="54" y="134"/>
                  </a:lnTo>
                  <a:lnTo>
                    <a:pt x="51" y="114"/>
                  </a:lnTo>
                  <a:lnTo>
                    <a:pt x="45" y="85"/>
                  </a:lnTo>
                  <a:lnTo>
                    <a:pt x="40" y="58"/>
                  </a:lnTo>
                  <a:lnTo>
                    <a:pt x="37" y="40"/>
                  </a:lnTo>
                  <a:lnTo>
                    <a:pt x="30" y="33"/>
                  </a:lnTo>
                  <a:lnTo>
                    <a:pt x="23" y="26"/>
                  </a:lnTo>
                  <a:lnTo>
                    <a:pt x="17" y="21"/>
                  </a:lnTo>
                  <a:lnTo>
                    <a:pt x="12" y="16"/>
                  </a:lnTo>
                  <a:lnTo>
                    <a:pt x="8" y="11"/>
                  </a:lnTo>
                  <a:lnTo>
                    <a:pt x="5" y="8"/>
                  </a:lnTo>
                  <a:lnTo>
                    <a:pt x="1" y="6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1"/>
                  </a:lnTo>
                  <a:lnTo>
                    <a:pt x="8" y="3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9" name="Freeform 290"/>
            <p:cNvSpPr/>
            <p:nvPr/>
          </p:nvSpPr>
          <p:spPr bwMode="auto">
            <a:xfrm>
              <a:off x="2669" y="775"/>
              <a:ext cx="85" cy="141"/>
            </a:xfrm>
            <a:custGeom>
              <a:avLst/>
              <a:gdLst>
                <a:gd name="T0" fmla="*/ 3 w 170"/>
                <a:gd name="T1" fmla="*/ 1 h 282"/>
                <a:gd name="T2" fmla="*/ 3 w 170"/>
                <a:gd name="T3" fmla="*/ 2 h 282"/>
                <a:gd name="T4" fmla="*/ 3 w 170"/>
                <a:gd name="T5" fmla="*/ 2 h 282"/>
                <a:gd name="T6" fmla="*/ 3 w 170"/>
                <a:gd name="T7" fmla="*/ 2 h 282"/>
                <a:gd name="T8" fmla="*/ 4 w 170"/>
                <a:gd name="T9" fmla="*/ 3 h 282"/>
                <a:gd name="T10" fmla="*/ 5 w 170"/>
                <a:gd name="T11" fmla="*/ 3 h 282"/>
                <a:gd name="T12" fmla="*/ 5 w 170"/>
                <a:gd name="T13" fmla="*/ 4 h 282"/>
                <a:gd name="T14" fmla="*/ 6 w 170"/>
                <a:gd name="T15" fmla="*/ 5 h 282"/>
                <a:gd name="T16" fmla="*/ 6 w 170"/>
                <a:gd name="T17" fmla="*/ 6 h 282"/>
                <a:gd name="T18" fmla="*/ 6 w 170"/>
                <a:gd name="T19" fmla="*/ 6 h 282"/>
                <a:gd name="T20" fmla="*/ 5 w 170"/>
                <a:gd name="T21" fmla="*/ 5 h 282"/>
                <a:gd name="T22" fmla="*/ 5 w 170"/>
                <a:gd name="T23" fmla="*/ 5 h 282"/>
                <a:gd name="T24" fmla="*/ 5 w 170"/>
                <a:gd name="T25" fmla="*/ 4 h 282"/>
                <a:gd name="T26" fmla="*/ 4 w 170"/>
                <a:gd name="T27" fmla="*/ 3 h 282"/>
                <a:gd name="T28" fmla="*/ 4 w 170"/>
                <a:gd name="T29" fmla="*/ 3 h 282"/>
                <a:gd name="T30" fmla="*/ 3 w 170"/>
                <a:gd name="T31" fmla="*/ 3 h 282"/>
                <a:gd name="T32" fmla="*/ 3 w 170"/>
                <a:gd name="T33" fmla="*/ 3 h 282"/>
                <a:gd name="T34" fmla="*/ 3 w 170"/>
                <a:gd name="T35" fmla="*/ 4 h 282"/>
                <a:gd name="T36" fmla="*/ 4 w 170"/>
                <a:gd name="T37" fmla="*/ 5 h 282"/>
                <a:gd name="T38" fmla="*/ 4 w 170"/>
                <a:gd name="T39" fmla="*/ 5 h 282"/>
                <a:gd name="T40" fmla="*/ 5 w 170"/>
                <a:gd name="T41" fmla="*/ 6 h 282"/>
                <a:gd name="T42" fmla="*/ 5 w 170"/>
                <a:gd name="T43" fmla="*/ 7 h 282"/>
                <a:gd name="T44" fmla="*/ 5 w 170"/>
                <a:gd name="T45" fmla="*/ 8 h 282"/>
                <a:gd name="T46" fmla="*/ 5 w 170"/>
                <a:gd name="T47" fmla="*/ 7 h 282"/>
                <a:gd name="T48" fmla="*/ 5 w 170"/>
                <a:gd name="T49" fmla="*/ 7 h 282"/>
                <a:gd name="T50" fmla="*/ 4 w 170"/>
                <a:gd name="T51" fmla="*/ 6 h 282"/>
                <a:gd name="T52" fmla="*/ 4 w 170"/>
                <a:gd name="T53" fmla="*/ 5 h 282"/>
                <a:gd name="T54" fmla="*/ 4 w 170"/>
                <a:gd name="T55" fmla="*/ 5 h 282"/>
                <a:gd name="T56" fmla="*/ 4 w 170"/>
                <a:gd name="T57" fmla="*/ 6 h 282"/>
                <a:gd name="T58" fmla="*/ 4 w 170"/>
                <a:gd name="T59" fmla="*/ 8 h 282"/>
                <a:gd name="T60" fmla="*/ 4 w 170"/>
                <a:gd name="T61" fmla="*/ 9 h 282"/>
                <a:gd name="T62" fmla="*/ 4 w 170"/>
                <a:gd name="T63" fmla="*/ 9 h 282"/>
                <a:gd name="T64" fmla="*/ 4 w 170"/>
                <a:gd name="T65" fmla="*/ 8 h 282"/>
                <a:gd name="T66" fmla="*/ 3 w 170"/>
                <a:gd name="T67" fmla="*/ 6 h 282"/>
                <a:gd name="T68" fmla="*/ 3 w 170"/>
                <a:gd name="T69" fmla="*/ 6 h 282"/>
                <a:gd name="T70" fmla="*/ 2 w 170"/>
                <a:gd name="T71" fmla="*/ 6 h 282"/>
                <a:gd name="T72" fmla="*/ 2 w 170"/>
                <a:gd name="T73" fmla="*/ 7 h 282"/>
                <a:gd name="T74" fmla="*/ 2 w 170"/>
                <a:gd name="T75" fmla="*/ 7 h 282"/>
                <a:gd name="T76" fmla="*/ 2 w 170"/>
                <a:gd name="T77" fmla="*/ 8 h 282"/>
                <a:gd name="T78" fmla="*/ 1 w 170"/>
                <a:gd name="T79" fmla="*/ 7 h 282"/>
                <a:gd name="T80" fmla="*/ 2 w 170"/>
                <a:gd name="T81" fmla="*/ 7 h 282"/>
                <a:gd name="T82" fmla="*/ 2 w 170"/>
                <a:gd name="T83" fmla="*/ 6 h 282"/>
                <a:gd name="T84" fmla="*/ 2 w 170"/>
                <a:gd name="T85" fmla="*/ 6 h 282"/>
                <a:gd name="T86" fmla="*/ 3 w 170"/>
                <a:gd name="T87" fmla="*/ 5 h 282"/>
                <a:gd name="T88" fmla="*/ 3 w 170"/>
                <a:gd name="T89" fmla="*/ 4 h 282"/>
                <a:gd name="T90" fmla="*/ 3 w 170"/>
                <a:gd name="T91" fmla="*/ 3 h 282"/>
                <a:gd name="T92" fmla="*/ 3 w 170"/>
                <a:gd name="T93" fmla="*/ 3 h 282"/>
                <a:gd name="T94" fmla="*/ 2 w 170"/>
                <a:gd name="T95" fmla="*/ 3 h 282"/>
                <a:gd name="T96" fmla="*/ 1 w 170"/>
                <a:gd name="T97" fmla="*/ 4 h 282"/>
                <a:gd name="T98" fmla="*/ 1 w 170"/>
                <a:gd name="T99" fmla="*/ 5 h 282"/>
                <a:gd name="T100" fmla="*/ 1 w 170"/>
                <a:gd name="T101" fmla="*/ 6 h 282"/>
                <a:gd name="T102" fmla="*/ 0 w 170"/>
                <a:gd name="T103" fmla="*/ 5 h 282"/>
                <a:gd name="T104" fmla="*/ 1 w 170"/>
                <a:gd name="T105" fmla="*/ 5 h 282"/>
                <a:gd name="T106" fmla="*/ 1 w 170"/>
                <a:gd name="T107" fmla="*/ 4 h 282"/>
                <a:gd name="T108" fmla="*/ 2 w 170"/>
                <a:gd name="T109" fmla="*/ 3 h 282"/>
                <a:gd name="T110" fmla="*/ 2 w 170"/>
                <a:gd name="T111" fmla="*/ 2 h 282"/>
                <a:gd name="T112" fmla="*/ 3 w 170"/>
                <a:gd name="T113" fmla="*/ 2 h 282"/>
                <a:gd name="T114" fmla="*/ 3 w 170"/>
                <a:gd name="T115" fmla="*/ 1 h 282"/>
                <a:gd name="T116" fmla="*/ 3 w 170"/>
                <a:gd name="T117" fmla="*/ 1 h 282"/>
                <a:gd name="T118" fmla="*/ 3 w 170"/>
                <a:gd name="T119" fmla="*/ 1 h 2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0" h="282">
                  <a:moveTo>
                    <a:pt x="73" y="0"/>
                  </a:moveTo>
                  <a:lnTo>
                    <a:pt x="75" y="2"/>
                  </a:lnTo>
                  <a:lnTo>
                    <a:pt x="78" y="16"/>
                  </a:lnTo>
                  <a:lnTo>
                    <a:pt x="80" y="34"/>
                  </a:lnTo>
                  <a:lnTo>
                    <a:pt x="82" y="43"/>
                  </a:lnTo>
                  <a:lnTo>
                    <a:pt x="85" y="45"/>
                  </a:lnTo>
                  <a:lnTo>
                    <a:pt x="89" y="50"/>
                  </a:lnTo>
                  <a:lnTo>
                    <a:pt x="96" y="54"/>
                  </a:lnTo>
                  <a:lnTo>
                    <a:pt x="105" y="61"/>
                  </a:lnTo>
                  <a:lnTo>
                    <a:pt x="113" y="69"/>
                  </a:lnTo>
                  <a:lnTo>
                    <a:pt x="122" y="80"/>
                  </a:lnTo>
                  <a:lnTo>
                    <a:pt x="132" y="90"/>
                  </a:lnTo>
                  <a:lnTo>
                    <a:pt x="139" y="103"/>
                  </a:lnTo>
                  <a:lnTo>
                    <a:pt x="151" y="126"/>
                  </a:lnTo>
                  <a:lnTo>
                    <a:pt x="160" y="141"/>
                  </a:lnTo>
                  <a:lnTo>
                    <a:pt x="167" y="151"/>
                  </a:lnTo>
                  <a:lnTo>
                    <a:pt x="170" y="158"/>
                  </a:lnTo>
                  <a:lnTo>
                    <a:pt x="170" y="163"/>
                  </a:lnTo>
                  <a:lnTo>
                    <a:pt x="169" y="165"/>
                  </a:lnTo>
                  <a:lnTo>
                    <a:pt x="165" y="163"/>
                  </a:lnTo>
                  <a:lnTo>
                    <a:pt x="162" y="156"/>
                  </a:lnTo>
                  <a:lnTo>
                    <a:pt x="158" y="149"/>
                  </a:lnTo>
                  <a:lnTo>
                    <a:pt x="154" y="140"/>
                  </a:lnTo>
                  <a:lnTo>
                    <a:pt x="147" y="129"/>
                  </a:lnTo>
                  <a:lnTo>
                    <a:pt x="140" y="118"/>
                  </a:lnTo>
                  <a:lnTo>
                    <a:pt x="133" y="106"/>
                  </a:lnTo>
                  <a:lnTo>
                    <a:pt x="126" y="96"/>
                  </a:lnTo>
                  <a:lnTo>
                    <a:pt x="119" y="88"/>
                  </a:lnTo>
                  <a:lnTo>
                    <a:pt x="114" y="83"/>
                  </a:lnTo>
                  <a:lnTo>
                    <a:pt x="106" y="77"/>
                  </a:lnTo>
                  <a:lnTo>
                    <a:pt x="101" y="73"/>
                  </a:lnTo>
                  <a:lnTo>
                    <a:pt x="95" y="69"/>
                  </a:lnTo>
                  <a:lnTo>
                    <a:pt x="90" y="68"/>
                  </a:lnTo>
                  <a:lnTo>
                    <a:pt x="90" y="83"/>
                  </a:lnTo>
                  <a:lnTo>
                    <a:pt x="90" y="99"/>
                  </a:lnTo>
                  <a:lnTo>
                    <a:pt x="91" y="114"/>
                  </a:lnTo>
                  <a:lnTo>
                    <a:pt x="93" y="126"/>
                  </a:lnTo>
                  <a:lnTo>
                    <a:pt x="99" y="131"/>
                  </a:lnTo>
                  <a:lnTo>
                    <a:pt x="110" y="140"/>
                  </a:lnTo>
                  <a:lnTo>
                    <a:pt x="120" y="150"/>
                  </a:lnTo>
                  <a:lnTo>
                    <a:pt x="132" y="161"/>
                  </a:lnTo>
                  <a:lnTo>
                    <a:pt x="141" y="175"/>
                  </a:lnTo>
                  <a:lnTo>
                    <a:pt x="150" y="190"/>
                  </a:lnTo>
                  <a:lnTo>
                    <a:pt x="157" y="208"/>
                  </a:lnTo>
                  <a:lnTo>
                    <a:pt x="159" y="226"/>
                  </a:lnTo>
                  <a:lnTo>
                    <a:pt x="159" y="233"/>
                  </a:lnTo>
                  <a:lnTo>
                    <a:pt x="156" y="231"/>
                  </a:lnTo>
                  <a:lnTo>
                    <a:pt x="151" y="220"/>
                  </a:lnTo>
                  <a:lnTo>
                    <a:pt x="144" y="203"/>
                  </a:lnTo>
                  <a:lnTo>
                    <a:pt x="140" y="193"/>
                  </a:lnTo>
                  <a:lnTo>
                    <a:pt x="134" y="183"/>
                  </a:lnTo>
                  <a:lnTo>
                    <a:pt x="128" y="174"/>
                  </a:lnTo>
                  <a:lnTo>
                    <a:pt x="121" y="166"/>
                  </a:lnTo>
                  <a:lnTo>
                    <a:pt x="113" y="159"/>
                  </a:lnTo>
                  <a:lnTo>
                    <a:pt x="106" y="155"/>
                  </a:lnTo>
                  <a:lnTo>
                    <a:pt x="99" y="150"/>
                  </a:lnTo>
                  <a:lnTo>
                    <a:pt x="94" y="148"/>
                  </a:lnTo>
                  <a:lnTo>
                    <a:pt x="103" y="172"/>
                  </a:lnTo>
                  <a:lnTo>
                    <a:pt x="110" y="206"/>
                  </a:lnTo>
                  <a:lnTo>
                    <a:pt x="112" y="243"/>
                  </a:lnTo>
                  <a:lnTo>
                    <a:pt x="111" y="274"/>
                  </a:lnTo>
                  <a:lnTo>
                    <a:pt x="109" y="281"/>
                  </a:lnTo>
                  <a:lnTo>
                    <a:pt x="108" y="282"/>
                  </a:lnTo>
                  <a:lnTo>
                    <a:pt x="106" y="278"/>
                  </a:lnTo>
                  <a:lnTo>
                    <a:pt x="106" y="269"/>
                  </a:lnTo>
                  <a:lnTo>
                    <a:pt x="104" y="248"/>
                  </a:lnTo>
                  <a:lnTo>
                    <a:pt x="97" y="213"/>
                  </a:lnTo>
                  <a:lnTo>
                    <a:pt x="89" y="180"/>
                  </a:lnTo>
                  <a:lnTo>
                    <a:pt x="82" y="160"/>
                  </a:lnTo>
                  <a:lnTo>
                    <a:pt x="76" y="164"/>
                  </a:lnTo>
                  <a:lnTo>
                    <a:pt x="70" y="169"/>
                  </a:lnTo>
                  <a:lnTo>
                    <a:pt x="63" y="176"/>
                  </a:lnTo>
                  <a:lnTo>
                    <a:pt x="57" y="184"/>
                  </a:lnTo>
                  <a:lnTo>
                    <a:pt x="50" y="194"/>
                  </a:lnTo>
                  <a:lnTo>
                    <a:pt x="45" y="203"/>
                  </a:lnTo>
                  <a:lnTo>
                    <a:pt x="41" y="213"/>
                  </a:lnTo>
                  <a:lnTo>
                    <a:pt x="38" y="222"/>
                  </a:lnTo>
                  <a:lnTo>
                    <a:pt x="36" y="229"/>
                  </a:lnTo>
                  <a:lnTo>
                    <a:pt x="34" y="229"/>
                  </a:lnTo>
                  <a:lnTo>
                    <a:pt x="32" y="224"/>
                  </a:lnTo>
                  <a:lnTo>
                    <a:pt x="34" y="212"/>
                  </a:lnTo>
                  <a:lnTo>
                    <a:pt x="37" y="204"/>
                  </a:lnTo>
                  <a:lnTo>
                    <a:pt x="42" y="195"/>
                  </a:lnTo>
                  <a:lnTo>
                    <a:pt x="48" y="183"/>
                  </a:lnTo>
                  <a:lnTo>
                    <a:pt x="55" y="172"/>
                  </a:lnTo>
                  <a:lnTo>
                    <a:pt x="60" y="161"/>
                  </a:lnTo>
                  <a:lnTo>
                    <a:pt x="66" y="151"/>
                  </a:lnTo>
                  <a:lnTo>
                    <a:pt x="72" y="143"/>
                  </a:lnTo>
                  <a:lnTo>
                    <a:pt x="75" y="138"/>
                  </a:lnTo>
                  <a:lnTo>
                    <a:pt x="76" y="120"/>
                  </a:lnTo>
                  <a:lnTo>
                    <a:pt x="78" y="99"/>
                  </a:lnTo>
                  <a:lnTo>
                    <a:pt x="76" y="82"/>
                  </a:lnTo>
                  <a:lnTo>
                    <a:pt x="76" y="70"/>
                  </a:lnTo>
                  <a:lnTo>
                    <a:pt x="67" y="76"/>
                  </a:lnTo>
                  <a:lnTo>
                    <a:pt x="57" y="85"/>
                  </a:lnTo>
                  <a:lnTo>
                    <a:pt x="47" y="96"/>
                  </a:lnTo>
                  <a:lnTo>
                    <a:pt x="35" y="108"/>
                  </a:lnTo>
                  <a:lnTo>
                    <a:pt x="25" y="121"/>
                  </a:lnTo>
                  <a:lnTo>
                    <a:pt x="17" y="135"/>
                  </a:lnTo>
                  <a:lnTo>
                    <a:pt x="10" y="148"/>
                  </a:lnTo>
                  <a:lnTo>
                    <a:pt x="6" y="159"/>
                  </a:lnTo>
                  <a:lnTo>
                    <a:pt x="4" y="165"/>
                  </a:lnTo>
                  <a:lnTo>
                    <a:pt x="2" y="165"/>
                  </a:lnTo>
                  <a:lnTo>
                    <a:pt x="0" y="160"/>
                  </a:lnTo>
                  <a:lnTo>
                    <a:pt x="2" y="152"/>
                  </a:lnTo>
                  <a:lnTo>
                    <a:pt x="5" y="144"/>
                  </a:lnTo>
                  <a:lnTo>
                    <a:pt x="11" y="133"/>
                  </a:lnTo>
                  <a:lnTo>
                    <a:pt x="19" y="119"/>
                  </a:lnTo>
                  <a:lnTo>
                    <a:pt x="29" y="103"/>
                  </a:lnTo>
                  <a:lnTo>
                    <a:pt x="40" y="88"/>
                  </a:lnTo>
                  <a:lnTo>
                    <a:pt x="51" y="73"/>
                  </a:lnTo>
                  <a:lnTo>
                    <a:pt x="61" y="61"/>
                  </a:lnTo>
                  <a:lnTo>
                    <a:pt x="71" y="53"/>
                  </a:lnTo>
                  <a:lnTo>
                    <a:pt x="75" y="44"/>
                  </a:lnTo>
                  <a:lnTo>
                    <a:pt x="74" y="31"/>
                  </a:lnTo>
                  <a:lnTo>
                    <a:pt x="72" y="19"/>
                  </a:lnTo>
                  <a:lnTo>
                    <a:pt x="70" y="12"/>
                  </a:lnTo>
                  <a:lnTo>
                    <a:pt x="70" y="8"/>
                  </a:lnTo>
                  <a:lnTo>
                    <a:pt x="71" y="6"/>
                  </a:lnTo>
                  <a:lnTo>
                    <a:pt x="72" y="4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0" name="Freeform 291"/>
            <p:cNvSpPr/>
            <p:nvPr/>
          </p:nvSpPr>
          <p:spPr bwMode="auto">
            <a:xfrm>
              <a:off x="2754" y="592"/>
              <a:ext cx="103" cy="146"/>
            </a:xfrm>
            <a:custGeom>
              <a:avLst/>
              <a:gdLst>
                <a:gd name="T0" fmla="*/ 1 w 206"/>
                <a:gd name="T1" fmla="*/ 9 h 292"/>
                <a:gd name="T2" fmla="*/ 1 w 206"/>
                <a:gd name="T3" fmla="*/ 8 h 292"/>
                <a:gd name="T4" fmla="*/ 2 w 206"/>
                <a:gd name="T5" fmla="*/ 7 h 292"/>
                <a:gd name="T6" fmla="*/ 2 w 206"/>
                <a:gd name="T7" fmla="*/ 6 h 292"/>
                <a:gd name="T8" fmla="*/ 2 w 206"/>
                <a:gd name="T9" fmla="*/ 5 h 292"/>
                <a:gd name="T10" fmla="*/ 2 w 206"/>
                <a:gd name="T11" fmla="*/ 5 h 292"/>
                <a:gd name="T12" fmla="*/ 2 w 206"/>
                <a:gd name="T13" fmla="*/ 4 h 292"/>
                <a:gd name="T14" fmla="*/ 2 w 206"/>
                <a:gd name="T15" fmla="*/ 5 h 292"/>
                <a:gd name="T16" fmla="*/ 2 w 206"/>
                <a:gd name="T17" fmla="*/ 5 h 292"/>
                <a:gd name="T18" fmla="*/ 2 w 206"/>
                <a:gd name="T19" fmla="*/ 5 h 292"/>
                <a:gd name="T20" fmla="*/ 3 w 206"/>
                <a:gd name="T21" fmla="*/ 5 h 292"/>
                <a:gd name="T22" fmla="*/ 3 w 206"/>
                <a:gd name="T23" fmla="*/ 4 h 292"/>
                <a:gd name="T24" fmla="*/ 4 w 206"/>
                <a:gd name="T25" fmla="*/ 4 h 292"/>
                <a:gd name="T26" fmla="*/ 4 w 206"/>
                <a:gd name="T27" fmla="*/ 3 h 292"/>
                <a:gd name="T28" fmla="*/ 4 w 206"/>
                <a:gd name="T29" fmla="*/ 3 h 292"/>
                <a:gd name="T30" fmla="*/ 4 w 206"/>
                <a:gd name="T31" fmla="*/ 2 h 292"/>
                <a:gd name="T32" fmla="*/ 3 w 206"/>
                <a:gd name="T33" fmla="*/ 1 h 292"/>
                <a:gd name="T34" fmla="*/ 3 w 206"/>
                <a:gd name="T35" fmla="*/ 1 h 292"/>
                <a:gd name="T36" fmla="*/ 4 w 206"/>
                <a:gd name="T37" fmla="*/ 1 h 292"/>
                <a:gd name="T38" fmla="*/ 4 w 206"/>
                <a:gd name="T39" fmla="*/ 2 h 292"/>
                <a:gd name="T40" fmla="*/ 5 w 206"/>
                <a:gd name="T41" fmla="*/ 2 h 292"/>
                <a:gd name="T42" fmla="*/ 5 w 206"/>
                <a:gd name="T43" fmla="*/ 2 h 292"/>
                <a:gd name="T44" fmla="*/ 5 w 206"/>
                <a:gd name="T45" fmla="*/ 1 h 292"/>
                <a:gd name="T46" fmla="*/ 6 w 206"/>
                <a:gd name="T47" fmla="*/ 1 h 292"/>
                <a:gd name="T48" fmla="*/ 6 w 206"/>
                <a:gd name="T49" fmla="*/ 0 h 292"/>
                <a:gd name="T50" fmla="*/ 6 w 206"/>
                <a:gd name="T51" fmla="*/ 1 h 292"/>
                <a:gd name="T52" fmla="*/ 6 w 206"/>
                <a:gd name="T53" fmla="*/ 1 h 292"/>
                <a:gd name="T54" fmla="*/ 5 w 206"/>
                <a:gd name="T55" fmla="*/ 2 h 292"/>
                <a:gd name="T56" fmla="*/ 5 w 206"/>
                <a:gd name="T57" fmla="*/ 2 h 292"/>
                <a:gd name="T58" fmla="*/ 5 w 206"/>
                <a:gd name="T59" fmla="*/ 3 h 292"/>
                <a:gd name="T60" fmla="*/ 5 w 206"/>
                <a:gd name="T61" fmla="*/ 3 h 292"/>
                <a:gd name="T62" fmla="*/ 5 w 206"/>
                <a:gd name="T63" fmla="*/ 3 h 292"/>
                <a:gd name="T64" fmla="*/ 6 w 206"/>
                <a:gd name="T65" fmla="*/ 3 h 292"/>
                <a:gd name="T66" fmla="*/ 6 w 206"/>
                <a:gd name="T67" fmla="*/ 2 h 292"/>
                <a:gd name="T68" fmla="*/ 7 w 206"/>
                <a:gd name="T69" fmla="*/ 2 h 292"/>
                <a:gd name="T70" fmla="*/ 7 w 206"/>
                <a:gd name="T71" fmla="*/ 2 h 292"/>
                <a:gd name="T72" fmla="*/ 7 w 206"/>
                <a:gd name="T73" fmla="*/ 3 h 292"/>
                <a:gd name="T74" fmla="*/ 6 w 206"/>
                <a:gd name="T75" fmla="*/ 3 h 292"/>
                <a:gd name="T76" fmla="*/ 5 w 206"/>
                <a:gd name="T77" fmla="*/ 3 h 292"/>
                <a:gd name="T78" fmla="*/ 5 w 206"/>
                <a:gd name="T79" fmla="*/ 4 h 292"/>
                <a:gd name="T80" fmla="*/ 4 w 206"/>
                <a:gd name="T81" fmla="*/ 4 h 292"/>
                <a:gd name="T82" fmla="*/ 4 w 206"/>
                <a:gd name="T83" fmla="*/ 4 h 292"/>
                <a:gd name="T84" fmla="*/ 4 w 206"/>
                <a:gd name="T85" fmla="*/ 5 h 292"/>
                <a:gd name="T86" fmla="*/ 4 w 206"/>
                <a:gd name="T87" fmla="*/ 5 h 292"/>
                <a:gd name="T88" fmla="*/ 4 w 206"/>
                <a:gd name="T89" fmla="*/ 5 h 292"/>
                <a:gd name="T90" fmla="*/ 3 w 206"/>
                <a:gd name="T91" fmla="*/ 5 h 292"/>
                <a:gd name="T92" fmla="*/ 3 w 206"/>
                <a:gd name="T93" fmla="*/ 5 h 292"/>
                <a:gd name="T94" fmla="*/ 3 w 206"/>
                <a:gd name="T95" fmla="*/ 5 h 292"/>
                <a:gd name="T96" fmla="*/ 3 w 206"/>
                <a:gd name="T97" fmla="*/ 6 h 292"/>
                <a:gd name="T98" fmla="*/ 2 w 206"/>
                <a:gd name="T99" fmla="*/ 6 h 292"/>
                <a:gd name="T100" fmla="*/ 2 w 206"/>
                <a:gd name="T101" fmla="*/ 7 h 292"/>
                <a:gd name="T102" fmla="*/ 2 w 206"/>
                <a:gd name="T103" fmla="*/ 8 h 292"/>
                <a:gd name="T104" fmla="*/ 2 w 206"/>
                <a:gd name="T105" fmla="*/ 9 h 292"/>
                <a:gd name="T106" fmla="*/ 1 w 206"/>
                <a:gd name="T107" fmla="*/ 9 h 292"/>
                <a:gd name="T108" fmla="*/ 1 w 206"/>
                <a:gd name="T109" fmla="*/ 9 h 292"/>
                <a:gd name="T110" fmla="*/ 1 w 206"/>
                <a:gd name="T111" fmla="*/ 10 h 29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06" h="292">
                  <a:moveTo>
                    <a:pt x="0" y="292"/>
                  </a:moveTo>
                  <a:lnTo>
                    <a:pt x="7" y="279"/>
                  </a:lnTo>
                  <a:lnTo>
                    <a:pt x="16" y="260"/>
                  </a:lnTo>
                  <a:lnTo>
                    <a:pt x="24" y="241"/>
                  </a:lnTo>
                  <a:lnTo>
                    <a:pt x="30" y="227"/>
                  </a:lnTo>
                  <a:lnTo>
                    <a:pt x="36" y="213"/>
                  </a:lnTo>
                  <a:lnTo>
                    <a:pt x="44" y="193"/>
                  </a:lnTo>
                  <a:lnTo>
                    <a:pt x="53" y="175"/>
                  </a:lnTo>
                  <a:lnTo>
                    <a:pt x="57" y="164"/>
                  </a:lnTo>
                  <a:lnTo>
                    <a:pt x="51" y="156"/>
                  </a:lnTo>
                  <a:lnTo>
                    <a:pt x="44" y="148"/>
                  </a:lnTo>
                  <a:lnTo>
                    <a:pt x="39" y="140"/>
                  </a:lnTo>
                  <a:lnTo>
                    <a:pt x="37" y="130"/>
                  </a:lnTo>
                  <a:lnTo>
                    <a:pt x="37" y="123"/>
                  </a:lnTo>
                  <a:lnTo>
                    <a:pt x="38" y="124"/>
                  </a:lnTo>
                  <a:lnTo>
                    <a:pt x="40" y="129"/>
                  </a:lnTo>
                  <a:lnTo>
                    <a:pt x="42" y="134"/>
                  </a:lnTo>
                  <a:lnTo>
                    <a:pt x="47" y="139"/>
                  </a:lnTo>
                  <a:lnTo>
                    <a:pt x="54" y="143"/>
                  </a:lnTo>
                  <a:lnTo>
                    <a:pt x="60" y="145"/>
                  </a:lnTo>
                  <a:lnTo>
                    <a:pt x="64" y="147"/>
                  </a:lnTo>
                  <a:lnTo>
                    <a:pt x="71" y="140"/>
                  </a:lnTo>
                  <a:lnTo>
                    <a:pt x="79" y="131"/>
                  </a:lnTo>
                  <a:lnTo>
                    <a:pt x="87" y="122"/>
                  </a:lnTo>
                  <a:lnTo>
                    <a:pt x="95" y="111"/>
                  </a:lnTo>
                  <a:lnTo>
                    <a:pt x="102" y="102"/>
                  </a:lnTo>
                  <a:lnTo>
                    <a:pt x="108" y="94"/>
                  </a:lnTo>
                  <a:lnTo>
                    <a:pt x="113" y="87"/>
                  </a:lnTo>
                  <a:lnTo>
                    <a:pt x="115" y="83"/>
                  </a:lnTo>
                  <a:lnTo>
                    <a:pt x="115" y="72"/>
                  </a:lnTo>
                  <a:lnTo>
                    <a:pt x="112" y="56"/>
                  </a:lnTo>
                  <a:lnTo>
                    <a:pt x="107" y="39"/>
                  </a:lnTo>
                  <a:lnTo>
                    <a:pt x="100" y="26"/>
                  </a:lnTo>
                  <a:lnTo>
                    <a:pt x="94" y="19"/>
                  </a:lnTo>
                  <a:lnTo>
                    <a:pt x="92" y="15"/>
                  </a:lnTo>
                  <a:lnTo>
                    <a:pt x="93" y="14"/>
                  </a:lnTo>
                  <a:lnTo>
                    <a:pt x="98" y="16"/>
                  </a:lnTo>
                  <a:lnTo>
                    <a:pt x="106" y="26"/>
                  </a:lnTo>
                  <a:lnTo>
                    <a:pt x="115" y="42"/>
                  </a:lnTo>
                  <a:lnTo>
                    <a:pt x="122" y="60"/>
                  </a:lnTo>
                  <a:lnTo>
                    <a:pt x="124" y="72"/>
                  </a:lnTo>
                  <a:lnTo>
                    <a:pt x="129" y="64"/>
                  </a:lnTo>
                  <a:lnTo>
                    <a:pt x="133" y="55"/>
                  </a:lnTo>
                  <a:lnTo>
                    <a:pt x="139" y="45"/>
                  </a:lnTo>
                  <a:lnTo>
                    <a:pt x="145" y="33"/>
                  </a:lnTo>
                  <a:lnTo>
                    <a:pt x="151" y="23"/>
                  </a:lnTo>
                  <a:lnTo>
                    <a:pt x="156" y="14"/>
                  </a:lnTo>
                  <a:lnTo>
                    <a:pt x="162" y="7"/>
                  </a:lnTo>
                  <a:lnTo>
                    <a:pt x="167" y="2"/>
                  </a:lnTo>
                  <a:lnTo>
                    <a:pt x="173" y="0"/>
                  </a:lnTo>
                  <a:lnTo>
                    <a:pt x="174" y="1"/>
                  </a:lnTo>
                  <a:lnTo>
                    <a:pt x="171" y="4"/>
                  </a:lnTo>
                  <a:lnTo>
                    <a:pt x="168" y="10"/>
                  </a:lnTo>
                  <a:lnTo>
                    <a:pt x="164" y="16"/>
                  </a:lnTo>
                  <a:lnTo>
                    <a:pt x="161" y="24"/>
                  </a:lnTo>
                  <a:lnTo>
                    <a:pt x="155" y="35"/>
                  </a:lnTo>
                  <a:lnTo>
                    <a:pt x="150" y="48"/>
                  </a:lnTo>
                  <a:lnTo>
                    <a:pt x="144" y="60"/>
                  </a:lnTo>
                  <a:lnTo>
                    <a:pt x="138" y="70"/>
                  </a:lnTo>
                  <a:lnTo>
                    <a:pt x="132" y="78"/>
                  </a:lnTo>
                  <a:lnTo>
                    <a:pt x="129" y="83"/>
                  </a:lnTo>
                  <a:lnTo>
                    <a:pt x="139" y="80"/>
                  </a:lnTo>
                  <a:lnTo>
                    <a:pt x="148" y="77"/>
                  </a:lnTo>
                  <a:lnTo>
                    <a:pt x="158" y="75"/>
                  </a:lnTo>
                  <a:lnTo>
                    <a:pt x="167" y="72"/>
                  </a:lnTo>
                  <a:lnTo>
                    <a:pt x="174" y="70"/>
                  </a:lnTo>
                  <a:lnTo>
                    <a:pt x="181" y="67"/>
                  </a:lnTo>
                  <a:lnTo>
                    <a:pt x="186" y="64"/>
                  </a:lnTo>
                  <a:lnTo>
                    <a:pt x="191" y="61"/>
                  </a:lnTo>
                  <a:lnTo>
                    <a:pt x="198" y="56"/>
                  </a:lnTo>
                  <a:lnTo>
                    <a:pt x="204" y="54"/>
                  </a:lnTo>
                  <a:lnTo>
                    <a:pt x="206" y="56"/>
                  </a:lnTo>
                  <a:lnTo>
                    <a:pt x="201" y="62"/>
                  </a:lnTo>
                  <a:lnTo>
                    <a:pt x="196" y="65"/>
                  </a:lnTo>
                  <a:lnTo>
                    <a:pt x="188" y="71"/>
                  </a:lnTo>
                  <a:lnTo>
                    <a:pt x="176" y="77"/>
                  </a:lnTo>
                  <a:lnTo>
                    <a:pt x="164" y="84"/>
                  </a:lnTo>
                  <a:lnTo>
                    <a:pt x="152" y="90"/>
                  </a:lnTo>
                  <a:lnTo>
                    <a:pt x="141" y="94"/>
                  </a:lnTo>
                  <a:lnTo>
                    <a:pt x="132" y="98"/>
                  </a:lnTo>
                  <a:lnTo>
                    <a:pt x="127" y="99"/>
                  </a:lnTo>
                  <a:lnTo>
                    <a:pt x="116" y="105"/>
                  </a:lnTo>
                  <a:lnTo>
                    <a:pt x="106" y="116"/>
                  </a:lnTo>
                  <a:lnTo>
                    <a:pt x="98" y="128"/>
                  </a:lnTo>
                  <a:lnTo>
                    <a:pt x="95" y="136"/>
                  </a:lnTo>
                  <a:lnTo>
                    <a:pt x="98" y="139"/>
                  </a:lnTo>
                  <a:lnTo>
                    <a:pt x="101" y="141"/>
                  </a:lnTo>
                  <a:lnTo>
                    <a:pt x="105" y="143"/>
                  </a:lnTo>
                  <a:lnTo>
                    <a:pt x="108" y="143"/>
                  </a:lnTo>
                  <a:lnTo>
                    <a:pt x="103" y="147"/>
                  </a:lnTo>
                  <a:lnTo>
                    <a:pt x="98" y="151"/>
                  </a:lnTo>
                  <a:lnTo>
                    <a:pt x="93" y="154"/>
                  </a:lnTo>
                  <a:lnTo>
                    <a:pt x="90" y="158"/>
                  </a:lnTo>
                  <a:lnTo>
                    <a:pt x="86" y="156"/>
                  </a:lnTo>
                  <a:lnTo>
                    <a:pt x="85" y="155"/>
                  </a:lnTo>
                  <a:lnTo>
                    <a:pt x="83" y="156"/>
                  </a:lnTo>
                  <a:lnTo>
                    <a:pt x="78" y="163"/>
                  </a:lnTo>
                  <a:lnTo>
                    <a:pt x="71" y="175"/>
                  </a:lnTo>
                  <a:lnTo>
                    <a:pt x="64" y="189"/>
                  </a:lnTo>
                  <a:lnTo>
                    <a:pt x="56" y="205"/>
                  </a:lnTo>
                  <a:lnTo>
                    <a:pt x="48" y="222"/>
                  </a:lnTo>
                  <a:lnTo>
                    <a:pt x="42" y="238"/>
                  </a:lnTo>
                  <a:lnTo>
                    <a:pt x="39" y="252"/>
                  </a:lnTo>
                  <a:lnTo>
                    <a:pt x="38" y="262"/>
                  </a:lnTo>
                  <a:lnTo>
                    <a:pt x="36" y="268"/>
                  </a:lnTo>
                  <a:lnTo>
                    <a:pt x="32" y="275"/>
                  </a:lnTo>
                  <a:lnTo>
                    <a:pt x="29" y="281"/>
                  </a:lnTo>
                  <a:lnTo>
                    <a:pt x="25" y="285"/>
                  </a:lnTo>
                  <a:lnTo>
                    <a:pt x="21" y="288"/>
                  </a:lnTo>
                  <a:lnTo>
                    <a:pt x="13" y="290"/>
                  </a:lnTo>
                  <a:lnTo>
                    <a:pt x="6" y="292"/>
                  </a:lnTo>
                  <a:lnTo>
                    <a:pt x="0" y="292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1" name="Freeform 292"/>
            <p:cNvSpPr/>
            <p:nvPr/>
          </p:nvSpPr>
          <p:spPr bwMode="auto">
            <a:xfrm>
              <a:off x="2605" y="825"/>
              <a:ext cx="66" cy="113"/>
            </a:xfrm>
            <a:custGeom>
              <a:avLst/>
              <a:gdLst>
                <a:gd name="T0" fmla="*/ 3 w 132"/>
                <a:gd name="T1" fmla="*/ 0 h 227"/>
                <a:gd name="T2" fmla="*/ 3 w 132"/>
                <a:gd name="T3" fmla="*/ 1 h 227"/>
                <a:gd name="T4" fmla="*/ 2 w 132"/>
                <a:gd name="T5" fmla="*/ 1 h 227"/>
                <a:gd name="T6" fmla="*/ 2 w 132"/>
                <a:gd name="T7" fmla="*/ 1 h 227"/>
                <a:gd name="T8" fmla="*/ 1 w 132"/>
                <a:gd name="T9" fmla="*/ 2 h 227"/>
                <a:gd name="T10" fmla="*/ 1 w 132"/>
                <a:gd name="T11" fmla="*/ 2 h 227"/>
                <a:gd name="T12" fmla="*/ 0 w 132"/>
                <a:gd name="T13" fmla="*/ 2 h 227"/>
                <a:gd name="T14" fmla="*/ 1 w 132"/>
                <a:gd name="T15" fmla="*/ 2 h 227"/>
                <a:gd name="T16" fmla="*/ 1 w 132"/>
                <a:gd name="T17" fmla="*/ 2 h 227"/>
                <a:gd name="T18" fmla="*/ 1 w 132"/>
                <a:gd name="T19" fmla="*/ 2 h 227"/>
                <a:gd name="T20" fmla="*/ 2 w 132"/>
                <a:gd name="T21" fmla="*/ 2 h 227"/>
                <a:gd name="T22" fmla="*/ 2 w 132"/>
                <a:gd name="T23" fmla="*/ 1 h 227"/>
                <a:gd name="T24" fmla="*/ 2 w 132"/>
                <a:gd name="T25" fmla="*/ 2 h 227"/>
                <a:gd name="T26" fmla="*/ 2 w 132"/>
                <a:gd name="T27" fmla="*/ 3 h 227"/>
                <a:gd name="T28" fmla="*/ 2 w 132"/>
                <a:gd name="T29" fmla="*/ 3 h 227"/>
                <a:gd name="T30" fmla="*/ 2 w 132"/>
                <a:gd name="T31" fmla="*/ 3 h 227"/>
                <a:gd name="T32" fmla="*/ 1 w 132"/>
                <a:gd name="T33" fmla="*/ 4 h 227"/>
                <a:gd name="T34" fmla="*/ 1 w 132"/>
                <a:gd name="T35" fmla="*/ 4 h 227"/>
                <a:gd name="T36" fmla="*/ 1 w 132"/>
                <a:gd name="T37" fmla="*/ 5 h 227"/>
                <a:gd name="T38" fmla="*/ 1 w 132"/>
                <a:gd name="T39" fmla="*/ 5 h 227"/>
                <a:gd name="T40" fmla="*/ 1 w 132"/>
                <a:gd name="T41" fmla="*/ 5 h 227"/>
                <a:gd name="T42" fmla="*/ 1 w 132"/>
                <a:gd name="T43" fmla="*/ 4 h 227"/>
                <a:gd name="T44" fmla="*/ 2 w 132"/>
                <a:gd name="T45" fmla="*/ 4 h 227"/>
                <a:gd name="T46" fmla="*/ 2 w 132"/>
                <a:gd name="T47" fmla="*/ 3 h 227"/>
                <a:gd name="T48" fmla="*/ 2 w 132"/>
                <a:gd name="T49" fmla="*/ 4 h 227"/>
                <a:gd name="T50" fmla="*/ 2 w 132"/>
                <a:gd name="T51" fmla="*/ 6 h 227"/>
                <a:gd name="T52" fmla="*/ 3 w 132"/>
                <a:gd name="T53" fmla="*/ 7 h 227"/>
                <a:gd name="T54" fmla="*/ 3 w 132"/>
                <a:gd name="T55" fmla="*/ 7 h 227"/>
                <a:gd name="T56" fmla="*/ 3 w 132"/>
                <a:gd name="T57" fmla="*/ 6 h 227"/>
                <a:gd name="T58" fmla="*/ 3 w 132"/>
                <a:gd name="T59" fmla="*/ 4 h 227"/>
                <a:gd name="T60" fmla="*/ 3 w 132"/>
                <a:gd name="T61" fmla="*/ 3 h 227"/>
                <a:gd name="T62" fmla="*/ 3 w 132"/>
                <a:gd name="T63" fmla="*/ 3 h 227"/>
                <a:gd name="T64" fmla="*/ 3 w 132"/>
                <a:gd name="T65" fmla="*/ 3 h 227"/>
                <a:gd name="T66" fmla="*/ 3 w 132"/>
                <a:gd name="T67" fmla="*/ 4 h 227"/>
                <a:gd name="T68" fmla="*/ 4 w 132"/>
                <a:gd name="T69" fmla="*/ 4 h 227"/>
                <a:gd name="T70" fmla="*/ 4 w 132"/>
                <a:gd name="T71" fmla="*/ 5 h 227"/>
                <a:gd name="T72" fmla="*/ 4 w 132"/>
                <a:gd name="T73" fmla="*/ 5 h 227"/>
                <a:gd name="T74" fmla="*/ 4 w 132"/>
                <a:gd name="T75" fmla="*/ 5 h 227"/>
                <a:gd name="T76" fmla="*/ 4 w 132"/>
                <a:gd name="T77" fmla="*/ 4 h 227"/>
                <a:gd name="T78" fmla="*/ 4 w 132"/>
                <a:gd name="T79" fmla="*/ 4 h 227"/>
                <a:gd name="T80" fmla="*/ 3 w 132"/>
                <a:gd name="T81" fmla="*/ 3 h 227"/>
                <a:gd name="T82" fmla="*/ 3 w 132"/>
                <a:gd name="T83" fmla="*/ 3 h 227"/>
                <a:gd name="T84" fmla="*/ 3 w 132"/>
                <a:gd name="T85" fmla="*/ 2 h 227"/>
                <a:gd name="T86" fmla="*/ 3 w 132"/>
                <a:gd name="T87" fmla="*/ 2 h 227"/>
                <a:gd name="T88" fmla="*/ 3 w 132"/>
                <a:gd name="T89" fmla="*/ 1 h 227"/>
                <a:gd name="T90" fmla="*/ 3 w 132"/>
                <a:gd name="T91" fmla="*/ 1 h 227"/>
                <a:gd name="T92" fmla="*/ 3 w 132"/>
                <a:gd name="T93" fmla="*/ 2 h 227"/>
                <a:gd name="T94" fmla="*/ 4 w 132"/>
                <a:gd name="T95" fmla="*/ 2 h 227"/>
                <a:gd name="T96" fmla="*/ 4 w 132"/>
                <a:gd name="T97" fmla="*/ 2 h 227"/>
                <a:gd name="T98" fmla="*/ 4 w 132"/>
                <a:gd name="T99" fmla="*/ 3 h 227"/>
                <a:gd name="T100" fmla="*/ 5 w 132"/>
                <a:gd name="T101" fmla="*/ 3 h 227"/>
                <a:gd name="T102" fmla="*/ 4 w 132"/>
                <a:gd name="T103" fmla="*/ 2 h 227"/>
                <a:gd name="T104" fmla="*/ 4 w 132"/>
                <a:gd name="T105" fmla="*/ 2 h 227"/>
                <a:gd name="T106" fmla="*/ 4 w 132"/>
                <a:gd name="T107" fmla="*/ 1 h 227"/>
                <a:gd name="T108" fmla="*/ 3 w 132"/>
                <a:gd name="T109" fmla="*/ 1 h 227"/>
                <a:gd name="T110" fmla="*/ 3 w 132"/>
                <a:gd name="T111" fmla="*/ 0 h 227"/>
                <a:gd name="T112" fmla="*/ 4 w 132"/>
                <a:gd name="T113" fmla="*/ 0 h 227"/>
                <a:gd name="T114" fmla="*/ 3 w 132"/>
                <a:gd name="T115" fmla="*/ 0 h 22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2" h="227">
                  <a:moveTo>
                    <a:pt x="92" y="5"/>
                  </a:moveTo>
                  <a:lnTo>
                    <a:pt x="86" y="15"/>
                  </a:lnTo>
                  <a:lnTo>
                    <a:pt x="79" y="28"/>
                  </a:lnTo>
                  <a:lnTo>
                    <a:pt x="72" y="41"/>
                  </a:lnTo>
                  <a:lnTo>
                    <a:pt x="70" y="49"/>
                  </a:lnTo>
                  <a:lnTo>
                    <a:pt x="62" y="49"/>
                  </a:lnTo>
                  <a:lnTo>
                    <a:pt x="53" y="52"/>
                  </a:lnTo>
                  <a:lnTo>
                    <a:pt x="41" y="56"/>
                  </a:lnTo>
                  <a:lnTo>
                    <a:pt x="31" y="61"/>
                  </a:lnTo>
                  <a:lnTo>
                    <a:pt x="19" y="67"/>
                  </a:lnTo>
                  <a:lnTo>
                    <a:pt x="11" y="73"/>
                  </a:lnTo>
                  <a:lnTo>
                    <a:pt x="4" y="79"/>
                  </a:lnTo>
                  <a:lnTo>
                    <a:pt x="1" y="82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89"/>
                  </a:lnTo>
                  <a:lnTo>
                    <a:pt x="5" y="87"/>
                  </a:lnTo>
                  <a:lnTo>
                    <a:pt x="10" y="84"/>
                  </a:lnTo>
                  <a:lnTo>
                    <a:pt x="17" y="80"/>
                  </a:lnTo>
                  <a:lnTo>
                    <a:pt x="25" y="75"/>
                  </a:lnTo>
                  <a:lnTo>
                    <a:pt x="34" y="70"/>
                  </a:lnTo>
                  <a:lnTo>
                    <a:pt x="43" y="66"/>
                  </a:lnTo>
                  <a:lnTo>
                    <a:pt x="51" y="61"/>
                  </a:lnTo>
                  <a:lnTo>
                    <a:pt x="60" y="58"/>
                  </a:lnTo>
                  <a:lnTo>
                    <a:pt x="65" y="57"/>
                  </a:lnTo>
                  <a:lnTo>
                    <a:pt x="62" y="68"/>
                  </a:lnTo>
                  <a:lnTo>
                    <a:pt x="58" y="83"/>
                  </a:lnTo>
                  <a:lnTo>
                    <a:pt x="56" y="97"/>
                  </a:lnTo>
                  <a:lnTo>
                    <a:pt x="54" y="106"/>
                  </a:lnTo>
                  <a:lnTo>
                    <a:pt x="48" y="112"/>
                  </a:lnTo>
                  <a:lnTo>
                    <a:pt x="41" y="119"/>
                  </a:lnTo>
                  <a:lnTo>
                    <a:pt x="34" y="127"/>
                  </a:lnTo>
                  <a:lnTo>
                    <a:pt x="26" y="135"/>
                  </a:lnTo>
                  <a:lnTo>
                    <a:pt x="18" y="144"/>
                  </a:lnTo>
                  <a:lnTo>
                    <a:pt x="11" y="151"/>
                  </a:lnTo>
                  <a:lnTo>
                    <a:pt x="7" y="157"/>
                  </a:lnTo>
                  <a:lnTo>
                    <a:pt x="4" y="162"/>
                  </a:lnTo>
                  <a:lnTo>
                    <a:pt x="3" y="166"/>
                  </a:lnTo>
                  <a:lnTo>
                    <a:pt x="4" y="168"/>
                  </a:lnTo>
                  <a:lnTo>
                    <a:pt x="7" y="168"/>
                  </a:lnTo>
                  <a:lnTo>
                    <a:pt x="10" y="165"/>
                  </a:lnTo>
                  <a:lnTo>
                    <a:pt x="13" y="160"/>
                  </a:lnTo>
                  <a:lnTo>
                    <a:pt x="19" y="156"/>
                  </a:lnTo>
                  <a:lnTo>
                    <a:pt x="25" y="149"/>
                  </a:lnTo>
                  <a:lnTo>
                    <a:pt x="32" y="142"/>
                  </a:lnTo>
                  <a:lnTo>
                    <a:pt x="39" y="136"/>
                  </a:lnTo>
                  <a:lnTo>
                    <a:pt x="45" y="130"/>
                  </a:lnTo>
                  <a:lnTo>
                    <a:pt x="50" y="126"/>
                  </a:lnTo>
                  <a:lnTo>
                    <a:pt x="55" y="123"/>
                  </a:lnTo>
                  <a:lnTo>
                    <a:pt x="56" y="142"/>
                  </a:lnTo>
                  <a:lnTo>
                    <a:pt x="58" y="172"/>
                  </a:lnTo>
                  <a:lnTo>
                    <a:pt x="61" y="202"/>
                  </a:lnTo>
                  <a:lnTo>
                    <a:pt x="63" y="220"/>
                  </a:lnTo>
                  <a:lnTo>
                    <a:pt x="65" y="226"/>
                  </a:lnTo>
                  <a:lnTo>
                    <a:pt x="66" y="227"/>
                  </a:lnTo>
                  <a:lnTo>
                    <a:pt x="66" y="225"/>
                  </a:lnTo>
                  <a:lnTo>
                    <a:pt x="68" y="218"/>
                  </a:lnTo>
                  <a:lnTo>
                    <a:pt x="68" y="198"/>
                  </a:lnTo>
                  <a:lnTo>
                    <a:pt x="66" y="165"/>
                  </a:lnTo>
                  <a:lnTo>
                    <a:pt x="65" y="133"/>
                  </a:lnTo>
                  <a:lnTo>
                    <a:pt x="68" y="113"/>
                  </a:lnTo>
                  <a:lnTo>
                    <a:pt x="69" y="111"/>
                  </a:lnTo>
                  <a:lnTo>
                    <a:pt x="71" y="111"/>
                  </a:lnTo>
                  <a:lnTo>
                    <a:pt x="72" y="114"/>
                  </a:lnTo>
                  <a:lnTo>
                    <a:pt x="73" y="119"/>
                  </a:lnTo>
                  <a:lnTo>
                    <a:pt x="76" y="123"/>
                  </a:lnTo>
                  <a:lnTo>
                    <a:pt x="80" y="130"/>
                  </a:lnTo>
                  <a:lnTo>
                    <a:pt x="86" y="138"/>
                  </a:lnTo>
                  <a:lnTo>
                    <a:pt x="93" y="148"/>
                  </a:lnTo>
                  <a:lnTo>
                    <a:pt x="101" y="156"/>
                  </a:lnTo>
                  <a:lnTo>
                    <a:pt x="108" y="163"/>
                  </a:lnTo>
                  <a:lnTo>
                    <a:pt x="114" y="168"/>
                  </a:lnTo>
                  <a:lnTo>
                    <a:pt x="118" y="171"/>
                  </a:lnTo>
                  <a:lnTo>
                    <a:pt x="122" y="171"/>
                  </a:lnTo>
                  <a:lnTo>
                    <a:pt x="122" y="167"/>
                  </a:lnTo>
                  <a:lnTo>
                    <a:pt x="117" y="162"/>
                  </a:lnTo>
                  <a:lnTo>
                    <a:pt x="111" y="155"/>
                  </a:lnTo>
                  <a:lnTo>
                    <a:pt x="107" y="150"/>
                  </a:lnTo>
                  <a:lnTo>
                    <a:pt x="102" y="144"/>
                  </a:lnTo>
                  <a:lnTo>
                    <a:pt x="98" y="137"/>
                  </a:lnTo>
                  <a:lnTo>
                    <a:pt x="92" y="129"/>
                  </a:lnTo>
                  <a:lnTo>
                    <a:pt x="86" y="122"/>
                  </a:lnTo>
                  <a:lnTo>
                    <a:pt x="81" y="115"/>
                  </a:lnTo>
                  <a:lnTo>
                    <a:pt x="79" y="110"/>
                  </a:lnTo>
                  <a:lnTo>
                    <a:pt x="77" y="105"/>
                  </a:lnTo>
                  <a:lnTo>
                    <a:pt x="76" y="95"/>
                  </a:lnTo>
                  <a:lnTo>
                    <a:pt x="77" y="81"/>
                  </a:lnTo>
                  <a:lnTo>
                    <a:pt x="78" y="68"/>
                  </a:lnTo>
                  <a:lnTo>
                    <a:pt x="80" y="60"/>
                  </a:lnTo>
                  <a:lnTo>
                    <a:pt x="81" y="58"/>
                  </a:lnTo>
                  <a:lnTo>
                    <a:pt x="84" y="58"/>
                  </a:lnTo>
                  <a:lnTo>
                    <a:pt x="86" y="60"/>
                  </a:lnTo>
                  <a:lnTo>
                    <a:pt x="91" y="65"/>
                  </a:lnTo>
                  <a:lnTo>
                    <a:pt x="94" y="68"/>
                  </a:lnTo>
                  <a:lnTo>
                    <a:pt x="100" y="73"/>
                  </a:lnTo>
                  <a:lnTo>
                    <a:pt x="106" y="79"/>
                  </a:lnTo>
                  <a:lnTo>
                    <a:pt x="111" y="84"/>
                  </a:lnTo>
                  <a:lnTo>
                    <a:pt x="118" y="89"/>
                  </a:lnTo>
                  <a:lnTo>
                    <a:pt x="123" y="94"/>
                  </a:lnTo>
                  <a:lnTo>
                    <a:pt x="127" y="98"/>
                  </a:lnTo>
                  <a:lnTo>
                    <a:pt x="131" y="100"/>
                  </a:lnTo>
                  <a:lnTo>
                    <a:pt x="132" y="100"/>
                  </a:lnTo>
                  <a:lnTo>
                    <a:pt x="129" y="96"/>
                  </a:lnTo>
                  <a:lnTo>
                    <a:pt x="123" y="88"/>
                  </a:lnTo>
                  <a:lnTo>
                    <a:pt x="117" y="81"/>
                  </a:lnTo>
                  <a:lnTo>
                    <a:pt x="110" y="73"/>
                  </a:lnTo>
                  <a:lnTo>
                    <a:pt x="103" y="65"/>
                  </a:lnTo>
                  <a:lnTo>
                    <a:pt x="98" y="57"/>
                  </a:lnTo>
                  <a:lnTo>
                    <a:pt x="94" y="52"/>
                  </a:lnTo>
                  <a:lnTo>
                    <a:pt x="93" y="46"/>
                  </a:lnTo>
                  <a:lnTo>
                    <a:pt x="92" y="35"/>
                  </a:lnTo>
                  <a:lnTo>
                    <a:pt x="92" y="23"/>
                  </a:lnTo>
                  <a:lnTo>
                    <a:pt x="96" y="12"/>
                  </a:lnTo>
                  <a:lnTo>
                    <a:pt x="100" y="4"/>
                  </a:lnTo>
                  <a:lnTo>
                    <a:pt x="100" y="0"/>
                  </a:lnTo>
                  <a:lnTo>
                    <a:pt x="95" y="1"/>
                  </a:lnTo>
                  <a:lnTo>
                    <a:pt x="92" y="5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" name="Freeform 293"/>
            <p:cNvSpPr/>
            <p:nvPr/>
          </p:nvSpPr>
          <p:spPr bwMode="auto">
            <a:xfrm>
              <a:off x="2838" y="774"/>
              <a:ext cx="132" cy="104"/>
            </a:xfrm>
            <a:custGeom>
              <a:avLst/>
              <a:gdLst>
                <a:gd name="T0" fmla="*/ 1 w 263"/>
                <a:gd name="T1" fmla="*/ 1 h 207"/>
                <a:gd name="T2" fmla="*/ 1 w 263"/>
                <a:gd name="T3" fmla="*/ 2 h 207"/>
                <a:gd name="T4" fmla="*/ 2 w 263"/>
                <a:gd name="T5" fmla="*/ 2 h 207"/>
                <a:gd name="T6" fmla="*/ 2 w 263"/>
                <a:gd name="T7" fmla="*/ 2 h 207"/>
                <a:gd name="T8" fmla="*/ 2 w 263"/>
                <a:gd name="T9" fmla="*/ 3 h 207"/>
                <a:gd name="T10" fmla="*/ 3 w 263"/>
                <a:gd name="T11" fmla="*/ 5 h 207"/>
                <a:gd name="T12" fmla="*/ 3 w 263"/>
                <a:gd name="T13" fmla="*/ 4 h 207"/>
                <a:gd name="T14" fmla="*/ 3 w 263"/>
                <a:gd name="T15" fmla="*/ 3 h 207"/>
                <a:gd name="T16" fmla="*/ 3 w 263"/>
                <a:gd name="T17" fmla="*/ 2 h 207"/>
                <a:gd name="T18" fmla="*/ 4 w 263"/>
                <a:gd name="T19" fmla="*/ 3 h 207"/>
                <a:gd name="T20" fmla="*/ 4 w 263"/>
                <a:gd name="T21" fmla="*/ 4 h 207"/>
                <a:gd name="T22" fmla="*/ 5 w 263"/>
                <a:gd name="T23" fmla="*/ 6 h 207"/>
                <a:gd name="T24" fmla="*/ 5 w 263"/>
                <a:gd name="T25" fmla="*/ 7 h 207"/>
                <a:gd name="T26" fmla="*/ 5 w 263"/>
                <a:gd name="T27" fmla="*/ 6 h 207"/>
                <a:gd name="T28" fmla="*/ 5 w 263"/>
                <a:gd name="T29" fmla="*/ 4 h 207"/>
                <a:gd name="T30" fmla="*/ 6 w 263"/>
                <a:gd name="T31" fmla="*/ 5 h 207"/>
                <a:gd name="T32" fmla="*/ 8 w 263"/>
                <a:gd name="T33" fmla="*/ 6 h 207"/>
                <a:gd name="T34" fmla="*/ 9 w 263"/>
                <a:gd name="T35" fmla="*/ 6 h 207"/>
                <a:gd name="T36" fmla="*/ 8 w 263"/>
                <a:gd name="T37" fmla="*/ 6 h 207"/>
                <a:gd name="T38" fmla="*/ 7 w 263"/>
                <a:gd name="T39" fmla="*/ 5 h 207"/>
                <a:gd name="T40" fmla="*/ 6 w 263"/>
                <a:gd name="T41" fmla="*/ 4 h 207"/>
                <a:gd name="T42" fmla="*/ 5 w 263"/>
                <a:gd name="T43" fmla="*/ 3 h 207"/>
                <a:gd name="T44" fmla="*/ 5 w 263"/>
                <a:gd name="T45" fmla="*/ 3 h 207"/>
                <a:gd name="T46" fmla="*/ 6 w 263"/>
                <a:gd name="T47" fmla="*/ 3 h 207"/>
                <a:gd name="T48" fmla="*/ 8 w 263"/>
                <a:gd name="T49" fmla="*/ 3 h 207"/>
                <a:gd name="T50" fmla="*/ 9 w 263"/>
                <a:gd name="T51" fmla="*/ 3 h 207"/>
                <a:gd name="T52" fmla="*/ 8 w 263"/>
                <a:gd name="T53" fmla="*/ 3 h 207"/>
                <a:gd name="T54" fmla="*/ 7 w 263"/>
                <a:gd name="T55" fmla="*/ 3 h 207"/>
                <a:gd name="T56" fmla="*/ 5 w 263"/>
                <a:gd name="T57" fmla="*/ 3 h 207"/>
                <a:gd name="T58" fmla="*/ 5 w 263"/>
                <a:gd name="T59" fmla="*/ 3 h 207"/>
                <a:gd name="T60" fmla="*/ 4 w 263"/>
                <a:gd name="T61" fmla="*/ 2 h 207"/>
                <a:gd name="T62" fmla="*/ 3 w 263"/>
                <a:gd name="T63" fmla="*/ 2 h 207"/>
                <a:gd name="T64" fmla="*/ 4 w 263"/>
                <a:gd name="T65" fmla="*/ 2 h 207"/>
                <a:gd name="T66" fmla="*/ 5 w 263"/>
                <a:gd name="T67" fmla="*/ 1 h 207"/>
                <a:gd name="T68" fmla="*/ 6 w 263"/>
                <a:gd name="T69" fmla="*/ 1 h 207"/>
                <a:gd name="T70" fmla="*/ 6 w 263"/>
                <a:gd name="T71" fmla="*/ 0 h 207"/>
                <a:gd name="T72" fmla="*/ 5 w 263"/>
                <a:gd name="T73" fmla="*/ 1 h 207"/>
                <a:gd name="T74" fmla="*/ 4 w 263"/>
                <a:gd name="T75" fmla="*/ 1 h 207"/>
                <a:gd name="T76" fmla="*/ 3 w 263"/>
                <a:gd name="T77" fmla="*/ 2 h 207"/>
                <a:gd name="T78" fmla="*/ 2 w 263"/>
                <a:gd name="T79" fmla="*/ 2 h 207"/>
                <a:gd name="T80" fmla="*/ 2 w 263"/>
                <a:gd name="T81" fmla="*/ 1 h 207"/>
                <a:gd name="T82" fmla="*/ 1 w 263"/>
                <a:gd name="T83" fmla="*/ 1 h 207"/>
                <a:gd name="T84" fmla="*/ 0 w 263"/>
                <a:gd name="T85" fmla="*/ 1 h 20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63" h="207">
                  <a:moveTo>
                    <a:pt x="0" y="16"/>
                  </a:moveTo>
                  <a:lnTo>
                    <a:pt x="6" y="21"/>
                  </a:lnTo>
                  <a:lnTo>
                    <a:pt x="14" y="28"/>
                  </a:lnTo>
                  <a:lnTo>
                    <a:pt x="21" y="35"/>
                  </a:lnTo>
                  <a:lnTo>
                    <a:pt x="25" y="38"/>
                  </a:lnTo>
                  <a:lnTo>
                    <a:pt x="27" y="39"/>
                  </a:lnTo>
                  <a:lnTo>
                    <a:pt x="31" y="40"/>
                  </a:lnTo>
                  <a:lnTo>
                    <a:pt x="35" y="43"/>
                  </a:lnTo>
                  <a:lnTo>
                    <a:pt x="41" y="45"/>
                  </a:lnTo>
                  <a:lnTo>
                    <a:pt x="47" y="48"/>
                  </a:lnTo>
                  <a:lnTo>
                    <a:pt x="52" y="51"/>
                  </a:lnTo>
                  <a:lnTo>
                    <a:pt x="56" y="53"/>
                  </a:lnTo>
                  <a:lnTo>
                    <a:pt x="60" y="55"/>
                  </a:lnTo>
                  <a:lnTo>
                    <a:pt x="60" y="74"/>
                  </a:lnTo>
                  <a:lnTo>
                    <a:pt x="59" y="96"/>
                  </a:lnTo>
                  <a:lnTo>
                    <a:pt x="60" y="115"/>
                  </a:lnTo>
                  <a:lnTo>
                    <a:pt x="62" y="130"/>
                  </a:lnTo>
                  <a:lnTo>
                    <a:pt x="65" y="136"/>
                  </a:lnTo>
                  <a:lnTo>
                    <a:pt x="67" y="136"/>
                  </a:lnTo>
                  <a:lnTo>
                    <a:pt x="67" y="131"/>
                  </a:lnTo>
                  <a:lnTo>
                    <a:pt x="65" y="124"/>
                  </a:lnTo>
                  <a:lnTo>
                    <a:pt x="65" y="111"/>
                  </a:lnTo>
                  <a:lnTo>
                    <a:pt x="68" y="89"/>
                  </a:lnTo>
                  <a:lnTo>
                    <a:pt x="70" y="68"/>
                  </a:lnTo>
                  <a:lnTo>
                    <a:pt x="72" y="56"/>
                  </a:lnTo>
                  <a:lnTo>
                    <a:pt x="77" y="60"/>
                  </a:lnTo>
                  <a:lnTo>
                    <a:pt x="83" y="64"/>
                  </a:lnTo>
                  <a:lnTo>
                    <a:pt x="90" y="71"/>
                  </a:lnTo>
                  <a:lnTo>
                    <a:pt x="97" y="78"/>
                  </a:lnTo>
                  <a:lnTo>
                    <a:pt x="103" y="84"/>
                  </a:lnTo>
                  <a:lnTo>
                    <a:pt x="110" y="90"/>
                  </a:lnTo>
                  <a:lnTo>
                    <a:pt x="116" y="94"/>
                  </a:lnTo>
                  <a:lnTo>
                    <a:pt x="121" y="97"/>
                  </a:lnTo>
                  <a:lnTo>
                    <a:pt x="123" y="120"/>
                  </a:lnTo>
                  <a:lnTo>
                    <a:pt x="129" y="153"/>
                  </a:lnTo>
                  <a:lnTo>
                    <a:pt x="137" y="184"/>
                  </a:lnTo>
                  <a:lnTo>
                    <a:pt x="144" y="203"/>
                  </a:lnTo>
                  <a:lnTo>
                    <a:pt x="148" y="207"/>
                  </a:lnTo>
                  <a:lnTo>
                    <a:pt x="149" y="204"/>
                  </a:lnTo>
                  <a:lnTo>
                    <a:pt x="147" y="196"/>
                  </a:lnTo>
                  <a:lnTo>
                    <a:pt x="145" y="187"/>
                  </a:lnTo>
                  <a:lnTo>
                    <a:pt x="141" y="170"/>
                  </a:lnTo>
                  <a:lnTo>
                    <a:pt x="137" y="146"/>
                  </a:lnTo>
                  <a:lnTo>
                    <a:pt x="133" y="121"/>
                  </a:lnTo>
                  <a:lnTo>
                    <a:pt x="133" y="105"/>
                  </a:lnTo>
                  <a:lnTo>
                    <a:pt x="145" y="112"/>
                  </a:lnTo>
                  <a:lnTo>
                    <a:pt x="162" y="121"/>
                  </a:lnTo>
                  <a:lnTo>
                    <a:pt x="182" y="131"/>
                  </a:lnTo>
                  <a:lnTo>
                    <a:pt x="202" y="143"/>
                  </a:lnTo>
                  <a:lnTo>
                    <a:pt x="222" y="154"/>
                  </a:lnTo>
                  <a:lnTo>
                    <a:pt x="239" y="165"/>
                  </a:lnTo>
                  <a:lnTo>
                    <a:pt x="252" y="172"/>
                  </a:lnTo>
                  <a:lnTo>
                    <a:pt x="259" y="176"/>
                  </a:lnTo>
                  <a:lnTo>
                    <a:pt x="262" y="179"/>
                  </a:lnTo>
                  <a:lnTo>
                    <a:pt x="263" y="177"/>
                  </a:lnTo>
                  <a:lnTo>
                    <a:pt x="260" y="173"/>
                  </a:lnTo>
                  <a:lnTo>
                    <a:pt x="253" y="166"/>
                  </a:lnTo>
                  <a:lnTo>
                    <a:pt x="245" y="160"/>
                  </a:lnTo>
                  <a:lnTo>
                    <a:pt x="231" y="151"/>
                  </a:lnTo>
                  <a:lnTo>
                    <a:pt x="215" y="141"/>
                  </a:lnTo>
                  <a:lnTo>
                    <a:pt x="197" y="129"/>
                  </a:lnTo>
                  <a:lnTo>
                    <a:pt x="178" y="117"/>
                  </a:lnTo>
                  <a:lnTo>
                    <a:pt x="162" y="107"/>
                  </a:lnTo>
                  <a:lnTo>
                    <a:pt x="148" y="100"/>
                  </a:lnTo>
                  <a:lnTo>
                    <a:pt x="140" y="96"/>
                  </a:lnTo>
                  <a:lnTo>
                    <a:pt x="133" y="93"/>
                  </a:lnTo>
                  <a:lnTo>
                    <a:pt x="136" y="92"/>
                  </a:lnTo>
                  <a:lnTo>
                    <a:pt x="143" y="91"/>
                  </a:lnTo>
                  <a:lnTo>
                    <a:pt x="152" y="89"/>
                  </a:lnTo>
                  <a:lnTo>
                    <a:pt x="161" y="85"/>
                  </a:lnTo>
                  <a:lnTo>
                    <a:pt x="174" y="83"/>
                  </a:lnTo>
                  <a:lnTo>
                    <a:pt x="189" y="81"/>
                  </a:lnTo>
                  <a:lnTo>
                    <a:pt x="204" y="79"/>
                  </a:lnTo>
                  <a:lnTo>
                    <a:pt x="220" y="79"/>
                  </a:lnTo>
                  <a:lnTo>
                    <a:pt x="235" y="81"/>
                  </a:lnTo>
                  <a:lnTo>
                    <a:pt x="246" y="82"/>
                  </a:lnTo>
                  <a:lnTo>
                    <a:pt x="255" y="85"/>
                  </a:lnTo>
                  <a:lnTo>
                    <a:pt x="263" y="89"/>
                  </a:lnTo>
                  <a:lnTo>
                    <a:pt x="263" y="86"/>
                  </a:lnTo>
                  <a:lnTo>
                    <a:pt x="259" y="82"/>
                  </a:lnTo>
                  <a:lnTo>
                    <a:pt x="251" y="76"/>
                  </a:lnTo>
                  <a:lnTo>
                    <a:pt x="244" y="75"/>
                  </a:lnTo>
                  <a:lnTo>
                    <a:pt x="230" y="74"/>
                  </a:lnTo>
                  <a:lnTo>
                    <a:pt x="213" y="74"/>
                  </a:lnTo>
                  <a:lnTo>
                    <a:pt x="194" y="74"/>
                  </a:lnTo>
                  <a:lnTo>
                    <a:pt x="175" y="75"/>
                  </a:lnTo>
                  <a:lnTo>
                    <a:pt x="158" y="75"/>
                  </a:lnTo>
                  <a:lnTo>
                    <a:pt x="145" y="76"/>
                  </a:lnTo>
                  <a:lnTo>
                    <a:pt x="137" y="76"/>
                  </a:lnTo>
                  <a:lnTo>
                    <a:pt x="132" y="76"/>
                  </a:lnTo>
                  <a:lnTo>
                    <a:pt x="125" y="73"/>
                  </a:lnTo>
                  <a:lnTo>
                    <a:pt x="118" y="68"/>
                  </a:lnTo>
                  <a:lnTo>
                    <a:pt x="111" y="62"/>
                  </a:lnTo>
                  <a:lnTo>
                    <a:pt x="103" y="56"/>
                  </a:lnTo>
                  <a:lnTo>
                    <a:pt x="97" y="52"/>
                  </a:lnTo>
                  <a:lnTo>
                    <a:pt x="92" y="47"/>
                  </a:lnTo>
                  <a:lnTo>
                    <a:pt x="88" y="45"/>
                  </a:lnTo>
                  <a:lnTo>
                    <a:pt x="97" y="40"/>
                  </a:lnTo>
                  <a:lnTo>
                    <a:pt x="106" y="35"/>
                  </a:lnTo>
                  <a:lnTo>
                    <a:pt x="116" y="29"/>
                  </a:lnTo>
                  <a:lnTo>
                    <a:pt x="128" y="22"/>
                  </a:lnTo>
                  <a:lnTo>
                    <a:pt x="138" y="16"/>
                  </a:lnTo>
                  <a:lnTo>
                    <a:pt x="148" y="10"/>
                  </a:lnTo>
                  <a:lnTo>
                    <a:pt x="156" y="7"/>
                  </a:lnTo>
                  <a:lnTo>
                    <a:pt x="163" y="6"/>
                  </a:lnTo>
                  <a:lnTo>
                    <a:pt x="170" y="3"/>
                  </a:lnTo>
                  <a:lnTo>
                    <a:pt x="169" y="1"/>
                  </a:lnTo>
                  <a:lnTo>
                    <a:pt x="161" y="0"/>
                  </a:lnTo>
                  <a:lnTo>
                    <a:pt x="151" y="2"/>
                  </a:lnTo>
                  <a:lnTo>
                    <a:pt x="144" y="6"/>
                  </a:lnTo>
                  <a:lnTo>
                    <a:pt x="133" y="9"/>
                  </a:lnTo>
                  <a:lnTo>
                    <a:pt x="122" y="14"/>
                  </a:lnTo>
                  <a:lnTo>
                    <a:pt x="110" y="20"/>
                  </a:lnTo>
                  <a:lnTo>
                    <a:pt x="100" y="25"/>
                  </a:lnTo>
                  <a:lnTo>
                    <a:pt x="90" y="30"/>
                  </a:lnTo>
                  <a:lnTo>
                    <a:pt x="82" y="33"/>
                  </a:lnTo>
                  <a:lnTo>
                    <a:pt x="77" y="37"/>
                  </a:lnTo>
                  <a:lnTo>
                    <a:pt x="71" y="39"/>
                  </a:lnTo>
                  <a:lnTo>
                    <a:pt x="64" y="39"/>
                  </a:lnTo>
                  <a:lnTo>
                    <a:pt x="57" y="38"/>
                  </a:lnTo>
                  <a:lnTo>
                    <a:pt x="48" y="33"/>
                  </a:lnTo>
                  <a:lnTo>
                    <a:pt x="42" y="30"/>
                  </a:lnTo>
                  <a:lnTo>
                    <a:pt x="37" y="28"/>
                  </a:lnTo>
                  <a:lnTo>
                    <a:pt x="29" y="24"/>
                  </a:lnTo>
                  <a:lnTo>
                    <a:pt x="22" y="21"/>
                  </a:lnTo>
                  <a:lnTo>
                    <a:pt x="15" y="18"/>
                  </a:lnTo>
                  <a:lnTo>
                    <a:pt x="8" y="17"/>
                  </a:lnTo>
                  <a:lnTo>
                    <a:pt x="3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" name="Freeform 294"/>
            <p:cNvSpPr/>
            <p:nvPr/>
          </p:nvSpPr>
          <p:spPr bwMode="auto">
            <a:xfrm>
              <a:off x="2115" y="995"/>
              <a:ext cx="334" cy="332"/>
            </a:xfrm>
            <a:custGeom>
              <a:avLst/>
              <a:gdLst>
                <a:gd name="T0" fmla="*/ 9 w 667"/>
                <a:gd name="T1" fmla="*/ 4 h 663"/>
                <a:gd name="T2" fmla="*/ 6 w 667"/>
                <a:gd name="T3" fmla="*/ 3 h 663"/>
                <a:gd name="T4" fmla="*/ 3 w 667"/>
                <a:gd name="T5" fmla="*/ 2 h 663"/>
                <a:gd name="T6" fmla="*/ 2 w 667"/>
                <a:gd name="T7" fmla="*/ 2 h 663"/>
                <a:gd name="T8" fmla="*/ 3 w 667"/>
                <a:gd name="T9" fmla="*/ 4 h 663"/>
                <a:gd name="T10" fmla="*/ 4 w 667"/>
                <a:gd name="T11" fmla="*/ 7 h 663"/>
                <a:gd name="T12" fmla="*/ 6 w 667"/>
                <a:gd name="T13" fmla="*/ 8 h 663"/>
                <a:gd name="T14" fmla="*/ 8 w 667"/>
                <a:gd name="T15" fmla="*/ 9 h 663"/>
                <a:gd name="T16" fmla="*/ 7 w 667"/>
                <a:gd name="T17" fmla="*/ 10 h 663"/>
                <a:gd name="T18" fmla="*/ 6 w 667"/>
                <a:gd name="T19" fmla="*/ 9 h 663"/>
                <a:gd name="T20" fmla="*/ 4 w 667"/>
                <a:gd name="T21" fmla="*/ 10 h 663"/>
                <a:gd name="T22" fmla="*/ 2 w 667"/>
                <a:gd name="T23" fmla="*/ 12 h 663"/>
                <a:gd name="T24" fmla="*/ 1 w 667"/>
                <a:gd name="T25" fmla="*/ 13 h 663"/>
                <a:gd name="T26" fmla="*/ 1 w 667"/>
                <a:gd name="T27" fmla="*/ 14 h 663"/>
                <a:gd name="T28" fmla="*/ 2 w 667"/>
                <a:gd name="T29" fmla="*/ 15 h 663"/>
                <a:gd name="T30" fmla="*/ 5 w 667"/>
                <a:gd name="T31" fmla="*/ 15 h 663"/>
                <a:gd name="T32" fmla="*/ 8 w 667"/>
                <a:gd name="T33" fmla="*/ 13 h 663"/>
                <a:gd name="T34" fmla="*/ 8 w 667"/>
                <a:gd name="T35" fmla="*/ 12 h 663"/>
                <a:gd name="T36" fmla="*/ 9 w 667"/>
                <a:gd name="T37" fmla="*/ 10 h 663"/>
                <a:gd name="T38" fmla="*/ 10 w 667"/>
                <a:gd name="T39" fmla="*/ 11 h 663"/>
                <a:gd name="T40" fmla="*/ 9 w 667"/>
                <a:gd name="T41" fmla="*/ 13 h 663"/>
                <a:gd name="T42" fmla="*/ 8 w 667"/>
                <a:gd name="T43" fmla="*/ 13 h 663"/>
                <a:gd name="T44" fmla="*/ 7 w 667"/>
                <a:gd name="T45" fmla="*/ 14 h 663"/>
                <a:gd name="T46" fmla="*/ 6 w 667"/>
                <a:gd name="T47" fmla="*/ 17 h 663"/>
                <a:gd name="T48" fmla="*/ 7 w 667"/>
                <a:gd name="T49" fmla="*/ 18 h 663"/>
                <a:gd name="T50" fmla="*/ 6 w 667"/>
                <a:gd name="T51" fmla="*/ 20 h 663"/>
                <a:gd name="T52" fmla="*/ 8 w 667"/>
                <a:gd name="T53" fmla="*/ 20 h 663"/>
                <a:gd name="T54" fmla="*/ 11 w 667"/>
                <a:gd name="T55" fmla="*/ 18 h 663"/>
                <a:gd name="T56" fmla="*/ 12 w 667"/>
                <a:gd name="T57" fmla="*/ 16 h 663"/>
                <a:gd name="T58" fmla="*/ 11 w 667"/>
                <a:gd name="T59" fmla="*/ 13 h 663"/>
                <a:gd name="T60" fmla="*/ 11 w 667"/>
                <a:gd name="T61" fmla="*/ 11 h 663"/>
                <a:gd name="T62" fmla="*/ 12 w 667"/>
                <a:gd name="T63" fmla="*/ 13 h 663"/>
                <a:gd name="T64" fmla="*/ 13 w 667"/>
                <a:gd name="T65" fmla="*/ 15 h 663"/>
                <a:gd name="T66" fmla="*/ 15 w 667"/>
                <a:gd name="T67" fmla="*/ 17 h 663"/>
                <a:gd name="T68" fmla="*/ 18 w 667"/>
                <a:gd name="T69" fmla="*/ 18 h 663"/>
                <a:gd name="T70" fmla="*/ 19 w 667"/>
                <a:gd name="T71" fmla="*/ 16 h 663"/>
                <a:gd name="T72" fmla="*/ 16 w 667"/>
                <a:gd name="T73" fmla="*/ 12 h 663"/>
                <a:gd name="T74" fmla="*/ 14 w 667"/>
                <a:gd name="T75" fmla="*/ 12 h 663"/>
                <a:gd name="T76" fmla="*/ 14 w 667"/>
                <a:gd name="T77" fmla="*/ 11 h 663"/>
                <a:gd name="T78" fmla="*/ 16 w 667"/>
                <a:gd name="T79" fmla="*/ 12 h 663"/>
                <a:gd name="T80" fmla="*/ 19 w 667"/>
                <a:gd name="T81" fmla="*/ 12 h 663"/>
                <a:gd name="T82" fmla="*/ 21 w 667"/>
                <a:gd name="T83" fmla="*/ 11 h 663"/>
                <a:gd name="T84" fmla="*/ 21 w 667"/>
                <a:gd name="T85" fmla="*/ 11 h 663"/>
                <a:gd name="T86" fmla="*/ 19 w 667"/>
                <a:gd name="T87" fmla="*/ 9 h 663"/>
                <a:gd name="T88" fmla="*/ 17 w 667"/>
                <a:gd name="T89" fmla="*/ 7 h 663"/>
                <a:gd name="T90" fmla="*/ 14 w 667"/>
                <a:gd name="T91" fmla="*/ 8 h 663"/>
                <a:gd name="T92" fmla="*/ 13 w 667"/>
                <a:gd name="T93" fmla="*/ 8 h 663"/>
                <a:gd name="T94" fmla="*/ 13 w 667"/>
                <a:gd name="T95" fmla="*/ 8 h 663"/>
                <a:gd name="T96" fmla="*/ 14 w 667"/>
                <a:gd name="T97" fmla="*/ 7 h 663"/>
                <a:gd name="T98" fmla="*/ 15 w 667"/>
                <a:gd name="T99" fmla="*/ 7 h 663"/>
                <a:gd name="T100" fmla="*/ 16 w 667"/>
                <a:gd name="T101" fmla="*/ 3 h 663"/>
                <a:gd name="T102" fmla="*/ 15 w 667"/>
                <a:gd name="T103" fmla="*/ 0 h 663"/>
                <a:gd name="T104" fmla="*/ 14 w 667"/>
                <a:gd name="T105" fmla="*/ 1 h 663"/>
                <a:gd name="T106" fmla="*/ 12 w 667"/>
                <a:gd name="T107" fmla="*/ 2 h 663"/>
                <a:gd name="T108" fmla="*/ 10 w 667"/>
                <a:gd name="T109" fmla="*/ 5 h 663"/>
                <a:gd name="T110" fmla="*/ 10 w 667"/>
                <a:gd name="T111" fmla="*/ 7 h 66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67" h="663">
                  <a:moveTo>
                    <a:pt x="291" y="242"/>
                  </a:moveTo>
                  <a:lnTo>
                    <a:pt x="289" y="220"/>
                  </a:lnTo>
                  <a:lnTo>
                    <a:pt x="284" y="197"/>
                  </a:lnTo>
                  <a:lnTo>
                    <a:pt x="275" y="175"/>
                  </a:lnTo>
                  <a:lnTo>
                    <a:pt x="265" y="155"/>
                  </a:lnTo>
                  <a:lnTo>
                    <a:pt x="251" y="136"/>
                  </a:lnTo>
                  <a:lnTo>
                    <a:pt x="236" y="121"/>
                  </a:lnTo>
                  <a:lnTo>
                    <a:pt x="220" y="111"/>
                  </a:lnTo>
                  <a:lnTo>
                    <a:pt x="202" y="104"/>
                  </a:lnTo>
                  <a:lnTo>
                    <a:pt x="184" y="99"/>
                  </a:lnTo>
                  <a:lnTo>
                    <a:pt x="162" y="96"/>
                  </a:lnTo>
                  <a:lnTo>
                    <a:pt x="139" y="91"/>
                  </a:lnTo>
                  <a:lnTo>
                    <a:pt x="116" y="86"/>
                  </a:lnTo>
                  <a:lnTo>
                    <a:pt x="95" y="81"/>
                  </a:lnTo>
                  <a:lnTo>
                    <a:pt x="77" y="76"/>
                  </a:lnTo>
                  <a:lnTo>
                    <a:pt x="62" y="72"/>
                  </a:lnTo>
                  <a:lnTo>
                    <a:pt x="53" y="67"/>
                  </a:lnTo>
                  <a:lnTo>
                    <a:pt x="43" y="60"/>
                  </a:lnTo>
                  <a:lnTo>
                    <a:pt x="39" y="60"/>
                  </a:lnTo>
                  <a:lnTo>
                    <a:pt x="39" y="64"/>
                  </a:lnTo>
                  <a:lnTo>
                    <a:pt x="45" y="72"/>
                  </a:lnTo>
                  <a:lnTo>
                    <a:pt x="52" y="86"/>
                  </a:lnTo>
                  <a:lnTo>
                    <a:pt x="57" y="105"/>
                  </a:lnTo>
                  <a:lnTo>
                    <a:pt x="62" y="129"/>
                  </a:lnTo>
                  <a:lnTo>
                    <a:pt x="65" y="154"/>
                  </a:lnTo>
                  <a:lnTo>
                    <a:pt x="69" y="167"/>
                  </a:lnTo>
                  <a:lnTo>
                    <a:pt x="75" y="182"/>
                  </a:lnTo>
                  <a:lnTo>
                    <a:pt x="84" y="198"/>
                  </a:lnTo>
                  <a:lnTo>
                    <a:pt x="94" y="216"/>
                  </a:lnTo>
                  <a:lnTo>
                    <a:pt x="107" y="232"/>
                  </a:lnTo>
                  <a:lnTo>
                    <a:pt x="121" y="247"/>
                  </a:lnTo>
                  <a:lnTo>
                    <a:pt x="137" y="260"/>
                  </a:lnTo>
                  <a:lnTo>
                    <a:pt x="154" y="269"/>
                  </a:lnTo>
                  <a:lnTo>
                    <a:pt x="171" y="276"/>
                  </a:lnTo>
                  <a:lnTo>
                    <a:pt x="187" y="280"/>
                  </a:lnTo>
                  <a:lnTo>
                    <a:pt x="202" y="286"/>
                  </a:lnTo>
                  <a:lnTo>
                    <a:pt x="215" y="291"/>
                  </a:lnTo>
                  <a:lnTo>
                    <a:pt x="228" y="298"/>
                  </a:lnTo>
                  <a:lnTo>
                    <a:pt x="238" y="306"/>
                  </a:lnTo>
                  <a:lnTo>
                    <a:pt x="248" y="316"/>
                  </a:lnTo>
                  <a:lnTo>
                    <a:pt x="258" y="330"/>
                  </a:lnTo>
                  <a:lnTo>
                    <a:pt x="248" y="332"/>
                  </a:lnTo>
                  <a:lnTo>
                    <a:pt x="239" y="332"/>
                  </a:lnTo>
                  <a:lnTo>
                    <a:pt x="230" y="331"/>
                  </a:lnTo>
                  <a:lnTo>
                    <a:pt x="222" y="329"/>
                  </a:lnTo>
                  <a:lnTo>
                    <a:pt x="213" y="326"/>
                  </a:lnTo>
                  <a:lnTo>
                    <a:pt x="203" y="323"/>
                  </a:lnTo>
                  <a:lnTo>
                    <a:pt x="194" y="321"/>
                  </a:lnTo>
                  <a:lnTo>
                    <a:pt x="184" y="318"/>
                  </a:lnTo>
                  <a:lnTo>
                    <a:pt x="170" y="318"/>
                  </a:lnTo>
                  <a:lnTo>
                    <a:pt x="155" y="319"/>
                  </a:lnTo>
                  <a:lnTo>
                    <a:pt x="141" y="324"/>
                  </a:lnTo>
                  <a:lnTo>
                    <a:pt x="128" y="331"/>
                  </a:lnTo>
                  <a:lnTo>
                    <a:pt x="115" y="339"/>
                  </a:lnTo>
                  <a:lnTo>
                    <a:pt x="102" y="349"/>
                  </a:lnTo>
                  <a:lnTo>
                    <a:pt x="92" y="361"/>
                  </a:lnTo>
                  <a:lnTo>
                    <a:pt x="84" y="374"/>
                  </a:lnTo>
                  <a:lnTo>
                    <a:pt x="76" y="386"/>
                  </a:lnTo>
                  <a:lnTo>
                    <a:pt x="66" y="398"/>
                  </a:lnTo>
                  <a:lnTo>
                    <a:pt x="56" y="408"/>
                  </a:lnTo>
                  <a:lnTo>
                    <a:pt x="46" y="417"/>
                  </a:lnTo>
                  <a:lnTo>
                    <a:pt x="35" y="425"/>
                  </a:lnTo>
                  <a:lnTo>
                    <a:pt x="26" y="432"/>
                  </a:lnTo>
                  <a:lnTo>
                    <a:pt x="17" y="437"/>
                  </a:lnTo>
                  <a:lnTo>
                    <a:pt x="10" y="442"/>
                  </a:lnTo>
                  <a:lnTo>
                    <a:pt x="2" y="446"/>
                  </a:lnTo>
                  <a:lnTo>
                    <a:pt x="0" y="450"/>
                  </a:lnTo>
                  <a:lnTo>
                    <a:pt x="3" y="454"/>
                  </a:lnTo>
                  <a:lnTo>
                    <a:pt x="14" y="461"/>
                  </a:lnTo>
                  <a:lnTo>
                    <a:pt x="17" y="463"/>
                  </a:lnTo>
                  <a:lnTo>
                    <a:pt x="22" y="466"/>
                  </a:lnTo>
                  <a:lnTo>
                    <a:pt x="28" y="469"/>
                  </a:lnTo>
                  <a:lnTo>
                    <a:pt x="37" y="473"/>
                  </a:lnTo>
                  <a:lnTo>
                    <a:pt x="46" y="476"/>
                  </a:lnTo>
                  <a:lnTo>
                    <a:pt x="56" y="480"/>
                  </a:lnTo>
                  <a:lnTo>
                    <a:pt x="66" y="483"/>
                  </a:lnTo>
                  <a:lnTo>
                    <a:pt x="79" y="487"/>
                  </a:lnTo>
                  <a:lnTo>
                    <a:pt x="98" y="490"/>
                  </a:lnTo>
                  <a:lnTo>
                    <a:pt x="117" y="492"/>
                  </a:lnTo>
                  <a:lnTo>
                    <a:pt x="138" y="491"/>
                  </a:lnTo>
                  <a:lnTo>
                    <a:pt x="159" y="488"/>
                  </a:lnTo>
                  <a:lnTo>
                    <a:pt x="178" y="481"/>
                  </a:lnTo>
                  <a:lnTo>
                    <a:pt x="197" y="470"/>
                  </a:lnTo>
                  <a:lnTo>
                    <a:pt x="214" y="455"/>
                  </a:lnTo>
                  <a:lnTo>
                    <a:pt x="230" y="435"/>
                  </a:lnTo>
                  <a:lnTo>
                    <a:pt x="235" y="427"/>
                  </a:lnTo>
                  <a:lnTo>
                    <a:pt x="238" y="419"/>
                  </a:lnTo>
                  <a:lnTo>
                    <a:pt x="243" y="409"/>
                  </a:lnTo>
                  <a:lnTo>
                    <a:pt x="246" y="400"/>
                  </a:lnTo>
                  <a:lnTo>
                    <a:pt x="251" y="389"/>
                  </a:lnTo>
                  <a:lnTo>
                    <a:pt x="255" y="377"/>
                  </a:lnTo>
                  <a:lnTo>
                    <a:pt x="261" y="368"/>
                  </a:lnTo>
                  <a:lnTo>
                    <a:pt x="267" y="360"/>
                  </a:lnTo>
                  <a:lnTo>
                    <a:pt x="273" y="354"/>
                  </a:lnTo>
                  <a:lnTo>
                    <a:pt x="279" y="348"/>
                  </a:lnTo>
                  <a:lnTo>
                    <a:pt x="286" y="345"/>
                  </a:lnTo>
                  <a:lnTo>
                    <a:pt x="294" y="344"/>
                  </a:lnTo>
                  <a:lnTo>
                    <a:pt x="294" y="353"/>
                  </a:lnTo>
                  <a:lnTo>
                    <a:pt x="294" y="361"/>
                  </a:lnTo>
                  <a:lnTo>
                    <a:pt x="297" y="368"/>
                  </a:lnTo>
                  <a:lnTo>
                    <a:pt x="300" y="372"/>
                  </a:lnTo>
                  <a:lnTo>
                    <a:pt x="299" y="390"/>
                  </a:lnTo>
                  <a:lnTo>
                    <a:pt x="294" y="404"/>
                  </a:lnTo>
                  <a:lnTo>
                    <a:pt x="284" y="415"/>
                  </a:lnTo>
                  <a:lnTo>
                    <a:pt x="268" y="423"/>
                  </a:lnTo>
                  <a:lnTo>
                    <a:pt x="263" y="425"/>
                  </a:lnTo>
                  <a:lnTo>
                    <a:pt x="258" y="428"/>
                  </a:lnTo>
                  <a:lnTo>
                    <a:pt x="253" y="430"/>
                  </a:lnTo>
                  <a:lnTo>
                    <a:pt x="248" y="434"/>
                  </a:lnTo>
                  <a:lnTo>
                    <a:pt x="244" y="437"/>
                  </a:lnTo>
                  <a:lnTo>
                    <a:pt x="239" y="440"/>
                  </a:lnTo>
                  <a:lnTo>
                    <a:pt x="235" y="444"/>
                  </a:lnTo>
                  <a:lnTo>
                    <a:pt x="231" y="447"/>
                  </a:lnTo>
                  <a:lnTo>
                    <a:pt x="221" y="459"/>
                  </a:lnTo>
                  <a:lnTo>
                    <a:pt x="212" y="472"/>
                  </a:lnTo>
                  <a:lnTo>
                    <a:pt x="203" y="485"/>
                  </a:lnTo>
                  <a:lnTo>
                    <a:pt x="197" y="499"/>
                  </a:lnTo>
                  <a:lnTo>
                    <a:pt x="192" y="514"/>
                  </a:lnTo>
                  <a:lnTo>
                    <a:pt x="189" y="529"/>
                  </a:lnTo>
                  <a:lnTo>
                    <a:pt x="189" y="545"/>
                  </a:lnTo>
                  <a:lnTo>
                    <a:pt x="190" y="560"/>
                  </a:lnTo>
                  <a:lnTo>
                    <a:pt x="191" y="571"/>
                  </a:lnTo>
                  <a:lnTo>
                    <a:pt x="193" y="580"/>
                  </a:lnTo>
                  <a:lnTo>
                    <a:pt x="194" y="589"/>
                  </a:lnTo>
                  <a:lnTo>
                    <a:pt x="194" y="597"/>
                  </a:lnTo>
                  <a:lnTo>
                    <a:pt x="195" y="617"/>
                  </a:lnTo>
                  <a:lnTo>
                    <a:pt x="194" y="632"/>
                  </a:lnTo>
                  <a:lnTo>
                    <a:pt x="191" y="643"/>
                  </a:lnTo>
                  <a:lnTo>
                    <a:pt x="186" y="652"/>
                  </a:lnTo>
                  <a:lnTo>
                    <a:pt x="183" y="661"/>
                  </a:lnTo>
                  <a:lnTo>
                    <a:pt x="185" y="663"/>
                  </a:lnTo>
                  <a:lnTo>
                    <a:pt x="192" y="663"/>
                  </a:lnTo>
                  <a:lnTo>
                    <a:pt x="202" y="662"/>
                  </a:lnTo>
                  <a:lnTo>
                    <a:pt x="225" y="659"/>
                  </a:lnTo>
                  <a:lnTo>
                    <a:pt x="247" y="654"/>
                  </a:lnTo>
                  <a:lnTo>
                    <a:pt x="267" y="647"/>
                  </a:lnTo>
                  <a:lnTo>
                    <a:pt x="285" y="637"/>
                  </a:lnTo>
                  <a:lnTo>
                    <a:pt x="301" y="626"/>
                  </a:lnTo>
                  <a:lnTo>
                    <a:pt x="316" y="612"/>
                  </a:lnTo>
                  <a:lnTo>
                    <a:pt x="329" y="598"/>
                  </a:lnTo>
                  <a:lnTo>
                    <a:pt x="339" y="582"/>
                  </a:lnTo>
                  <a:lnTo>
                    <a:pt x="349" y="566"/>
                  </a:lnTo>
                  <a:lnTo>
                    <a:pt x="355" y="548"/>
                  </a:lnTo>
                  <a:lnTo>
                    <a:pt x="360" y="530"/>
                  </a:lnTo>
                  <a:lnTo>
                    <a:pt x="362" y="512"/>
                  </a:lnTo>
                  <a:lnTo>
                    <a:pt x="362" y="492"/>
                  </a:lnTo>
                  <a:lnTo>
                    <a:pt x="360" y="474"/>
                  </a:lnTo>
                  <a:lnTo>
                    <a:pt x="357" y="455"/>
                  </a:lnTo>
                  <a:lnTo>
                    <a:pt x="350" y="438"/>
                  </a:lnTo>
                  <a:lnTo>
                    <a:pt x="342" y="421"/>
                  </a:lnTo>
                  <a:lnTo>
                    <a:pt x="335" y="408"/>
                  </a:lnTo>
                  <a:lnTo>
                    <a:pt x="329" y="398"/>
                  </a:lnTo>
                  <a:lnTo>
                    <a:pt x="327" y="389"/>
                  </a:lnTo>
                  <a:lnTo>
                    <a:pt x="334" y="386"/>
                  </a:lnTo>
                  <a:lnTo>
                    <a:pt x="341" y="383"/>
                  </a:lnTo>
                  <a:lnTo>
                    <a:pt x="346" y="381"/>
                  </a:lnTo>
                  <a:lnTo>
                    <a:pt x="350" y="377"/>
                  </a:lnTo>
                  <a:lnTo>
                    <a:pt x="360" y="389"/>
                  </a:lnTo>
                  <a:lnTo>
                    <a:pt x="367" y="406"/>
                  </a:lnTo>
                  <a:lnTo>
                    <a:pt x="370" y="427"/>
                  </a:lnTo>
                  <a:lnTo>
                    <a:pt x="374" y="447"/>
                  </a:lnTo>
                  <a:lnTo>
                    <a:pt x="376" y="462"/>
                  </a:lnTo>
                  <a:lnTo>
                    <a:pt x="379" y="476"/>
                  </a:lnTo>
                  <a:lnTo>
                    <a:pt x="383" y="491"/>
                  </a:lnTo>
                  <a:lnTo>
                    <a:pt x="389" y="505"/>
                  </a:lnTo>
                  <a:lnTo>
                    <a:pt x="398" y="518"/>
                  </a:lnTo>
                  <a:lnTo>
                    <a:pt x="410" y="530"/>
                  </a:lnTo>
                  <a:lnTo>
                    <a:pt x="425" y="541"/>
                  </a:lnTo>
                  <a:lnTo>
                    <a:pt x="444" y="550"/>
                  </a:lnTo>
                  <a:lnTo>
                    <a:pt x="465" y="558"/>
                  </a:lnTo>
                  <a:lnTo>
                    <a:pt x="484" y="565"/>
                  </a:lnTo>
                  <a:lnTo>
                    <a:pt x="503" y="573"/>
                  </a:lnTo>
                  <a:lnTo>
                    <a:pt x="520" y="580"/>
                  </a:lnTo>
                  <a:lnTo>
                    <a:pt x="535" y="589"/>
                  </a:lnTo>
                  <a:lnTo>
                    <a:pt x="549" y="599"/>
                  </a:lnTo>
                  <a:lnTo>
                    <a:pt x="559" y="611"/>
                  </a:lnTo>
                  <a:lnTo>
                    <a:pt x="568" y="625"/>
                  </a:lnTo>
                  <a:lnTo>
                    <a:pt x="573" y="604"/>
                  </a:lnTo>
                  <a:lnTo>
                    <a:pt x="577" y="575"/>
                  </a:lnTo>
                  <a:lnTo>
                    <a:pt x="578" y="543"/>
                  </a:lnTo>
                  <a:lnTo>
                    <a:pt x="575" y="508"/>
                  </a:lnTo>
                  <a:lnTo>
                    <a:pt x="567" y="476"/>
                  </a:lnTo>
                  <a:lnTo>
                    <a:pt x="552" y="446"/>
                  </a:lnTo>
                  <a:lnTo>
                    <a:pt x="530" y="423"/>
                  </a:lnTo>
                  <a:lnTo>
                    <a:pt x="498" y="409"/>
                  </a:lnTo>
                  <a:lnTo>
                    <a:pt x="487" y="407"/>
                  </a:lnTo>
                  <a:lnTo>
                    <a:pt x="476" y="405"/>
                  </a:lnTo>
                  <a:lnTo>
                    <a:pt x="466" y="401"/>
                  </a:lnTo>
                  <a:lnTo>
                    <a:pt x="457" y="399"/>
                  </a:lnTo>
                  <a:lnTo>
                    <a:pt x="448" y="397"/>
                  </a:lnTo>
                  <a:lnTo>
                    <a:pt x="441" y="395"/>
                  </a:lnTo>
                  <a:lnTo>
                    <a:pt x="434" y="393"/>
                  </a:lnTo>
                  <a:lnTo>
                    <a:pt x="429" y="392"/>
                  </a:lnTo>
                  <a:lnTo>
                    <a:pt x="434" y="387"/>
                  </a:lnTo>
                  <a:lnTo>
                    <a:pt x="437" y="382"/>
                  </a:lnTo>
                  <a:lnTo>
                    <a:pt x="441" y="376"/>
                  </a:lnTo>
                  <a:lnTo>
                    <a:pt x="442" y="371"/>
                  </a:lnTo>
                  <a:lnTo>
                    <a:pt x="464" y="382"/>
                  </a:lnTo>
                  <a:lnTo>
                    <a:pt x="487" y="391"/>
                  </a:lnTo>
                  <a:lnTo>
                    <a:pt x="507" y="397"/>
                  </a:lnTo>
                  <a:lnTo>
                    <a:pt x="529" y="400"/>
                  </a:lnTo>
                  <a:lnTo>
                    <a:pt x="549" y="402"/>
                  </a:lnTo>
                  <a:lnTo>
                    <a:pt x="567" y="401"/>
                  </a:lnTo>
                  <a:lnTo>
                    <a:pt x="583" y="398"/>
                  </a:lnTo>
                  <a:lnTo>
                    <a:pt x="598" y="393"/>
                  </a:lnTo>
                  <a:lnTo>
                    <a:pt x="612" y="387"/>
                  </a:lnTo>
                  <a:lnTo>
                    <a:pt x="624" y="383"/>
                  </a:lnTo>
                  <a:lnTo>
                    <a:pt x="633" y="378"/>
                  </a:lnTo>
                  <a:lnTo>
                    <a:pt x="642" y="375"/>
                  </a:lnTo>
                  <a:lnTo>
                    <a:pt x="649" y="372"/>
                  </a:lnTo>
                  <a:lnTo>
                    <a:pt x="656" y="371"/>
                  </a:lnTo>
                  <a:lnTo>
                    <a:pt x="662" y="370"/>
                  </a:lnTo>
                  <a:lnTo>
                    <a:pt x="667" y="370"/>
                  </a:lnTo>
                  <a:lnTo>
                    <a:pt x="654" y="364"/>
                  </a:lnTo>
                  <a:lnTo>
                    <a:pt x="642" y="357"/>
                  </a:lnTo>
                  <a:lnTo>
                    <a:pt x="631" y="351"/>
                  </a:lnTo>
                  <a:lnTo>
                    <a:pt x="619" y="341"/>
                  </a:lnTo>
                  <a:lnTo>
                    <a:pt x="610" y="331"/>
                  </a:lnTo>
                  <a:lnTo>
                    <a:pt x="601" y="319"/>
                  </a:lnTo>
                  <a:lnTo>
                    <a:pt x="593" y="308"/>
                  </a:lnTo>
                  <a:lnTo>
                    <a:pt x="585" y="295"/>
                  </a:lnTo>
                  <a:lnTo>
                    <a:pt x="574" y="283"/>
                  </a:lnTo>
                  <a:lnTo>
                    <a:pt x="560" y="271"/>
                  </a:lnTo>
                  <a:lnTo>
                    <a:pt x="543" y="262"/>
                  </a:lnTo>
                  <a:lnTo>
                    <a:pt x="525" y="254"/>
                  </a:lnTo>
                  <a:lnTo>
                    <a:pt x="504" y="249"/>
                  </a:lnTo>
                  <a:lnTo>
                    <a:pt x="484" y="247"/>
                  </a:lnTo>
                  <a:lnTo>
                    <a:pt x="466" y="249"/>
                  </a:lnTo>
                  <a:lnTo>
                    <a:pt x="451" y="256"/>
                  </a:lnTo>
                  <a:lnTo>
                    <a:pt x="442" y="263"/>
                  </a:lnTo>
                  <a:lnTo>
                    <a:pt x="433" y="268"/>
                  </a:lnTo>
                  <a:lnTo>
                    <a:pt x="426" y="272"/>
                  </a:lnTo>
                  <a:lnTo>
                    <a:pt x="419" y="276"/>
                  </a:lnTo>
                  <a:lnTo>
                    <a:pt x="413" y="279"/>
                  </a:lnTo>
                  <a:lnTo>
                    <a:pt x="408" y="281"/>
                  </a:lnTo>
                  <a:lnTo>
                    <a:pt x="405" y="283"/>
                  </a:lnTo>
                  <a:lnTo>
                    <a:pt x="402" y="284"/>
                  </a:lnTo>
                  <a:lnTo>
                    <a:pt x="402" y="278"/>
                  </a:lnTo>
                  <a:lnTo>
                    <a:pt x="402" y="271"/>
                  </a:lnTo>
                  <a:lnTo>
                    <a:pt x="400" y="263"/>
                  </a:lnTo>
                  <a:lnTo>
                    <a:pt x="398" y="258"/>
                  </a:lnTo>
                  <a:lnTo>
                    <a:pt x="404" y="255"/>
                  </a:lnTo>
                  <a:lnTo>
                    <a:pt x="410" y="251"/>
                  </a:lnTo>
                  <a:lnTo>
                    <a:pt x="414" y="250"/>
                  </a:lnTo>
                  <a:lnTo>
                    <a:pt x="420" y="249"/>
                  </a:lnTo>
                  <a:lnTo>
                    <a:pt x="426" y="249"/>
                  </a:lnTo>
                  <a:lnTo>
                    <a:pt x="431" y="248"/>
                  </a:lnTo>
                  <a:lnTo>
                    <a:pt x="438" y="246"/>
                  </a:lnTo>
                  <a:lnTo>
                    <a:pt x="444" y="243"/>
                  </a:lnTo>
                  <a:lnTo>
                    <a:pt x="459" y="232"/>
                  </a:lnTo>
                  <a:lnTo>
                    <a:pt x="472" y="215"/>
                  </a:lnTo>
                  <a:lnTo>
                    <a:pt x="482" y="194"/>
                  </a:lnTo>
                  <a:lnTo>
                    <a:pt x="489" y="172"/>
                  </a:lnTo>
                  <a:lnTo>
                    <a:pt x="495" y="149"/>
                  </a:lnTo>
                  <a:lnTo>
                    <a:pt x="496" y="127"/>
                  </a:lnTo>
                  <a:lnTo>
                    <a:pt x="495" y="109"/>
                  </a:lnTo>
                  <a:lnTo>
                    <a:pt x="489" y="94"/>
                  </a:lnTo>
                  <a:lnTo>
                    <a:pt x="480" y="71"/>
                  </a:lnTo>
                  <a:lnTo>
                    <a:pt x="474" y="44"/>
                  </a:lnTo>
                  <a:lnTo>
                    <a:pt x="473" y="20"/>
                  </a:lnTo>
                  <a:lnTo>
                    <a:pt x="475" y="0"/>
                  </a:lnTo>
                  <a:lnTo>
                    <a:pt x="465" y="15"/>
                  </a:lnTo>
                  <a:lnTo>
                    <a:pt x="454" y="28"/>
                  </a:lnTo>
                  <a:lnTo>
                    <a:pt x="444" y="39"/>
                  </a:lnTo>
                  <a:lnTo>
                    <a:pt x="433" y="50"/>
                  </a:lnTo>
                  <a:lnTo>
                    <a:pt x="421" y="59"/>
                  </a:lnTo>
                  <a:lnTo>
                    <a:pt x="411" y="66"/>
                  </a:lnTo>
                  <a:lnTo>
                    <a:pt x="400" y="71"/>
                  </a:lnTo>
                  <a:lnTo>
                    <a:pt x="390" y="74"/>
                  </a:lnTo>
                  <a:lnTo>
                    <a:pt x="370" y="82"/>
                  </a:lnTo>
                  <a:lnTo>
                    <a:pt x="353" y="96"/>
                  </a:lnTo>
                  <a:lnTo>
                    <a:pt x="336" y="113"/>
                  </a:lnTo>
                  <a:lnTo>
                    <a:pt x="323" y="135"/>
                  </a:lnTo>
                  <a:lnTo>
                    <a:pt x="313" y="159"/>
                  </a:lnTo>
                  <a:lnTo>
                    <a:pt x="308" y="186"/>
                  </a:lnTo>
                  <a:lnTo>
                    <a:pt x="309" y="213"/>
                  </a:lnTo>
                  <a:lnTo>
                    <a:pt x="316" y="242"/>
                  </a:lnTo>
                  <a:lnTo>
                    <a:pt x="311" y="241"/>
                  </a:lnTo>
                  <a:lnTo>
                    <a:pt x="304" y="240"/>
                  </a:lnTo>
                  <a:lnTo>
                    <a:pt x="297" y="241"/>
                  </a:lnTo>
                  <a:lnTo>
                    <a:pt x="291" y="242"/>
                  </a:lnTo>
                  <a:close/>
                </a:path>
              </a:pathLst>
            </a:custGeom>
            <a:solidFill>
              <a:srgbClr val="FF1933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4" name="Freeform 295"/>
            <p:cNvSpPr/>
            <p:nvPr/>
          </p:nvSpPr>
          <p:spPr bwMode="auto">
            <a:xfrm>
              <a:off x="2208" y="973"/>
              <a:ext cx="102" cy="143"/>
            </a:xfrm>
            <a:custGeom>
              <a:avLst/>
              <a:gdLst>
                <a:gd name="T0" fmla="*/ 7 w 204"/>
                <a:gd name="T1" fmla="*/ 3 h 287"/>
                <a:gd name="T2" fmla="*/ 6 w 204"/>
                <a:gd name="T3" fmla="*/ 3 h 287"/>
                <a:gd name="T4" fmla="*/ 6 w 204"/>
                <a:gd name="T5" fmla="*/ 4 h 287"/>
                <a:gd name="T6" fmla="*/ 6 w 204"/>
                <a:gd name="T7" fmla="*/ 4 h 287"/>
                <a:gd name="T8" fmla="*/ 5 w 204"/>
                <a:gd name="T9" fmla="*/ 4 h 287"/>
                <a:gd name="T10" fmla="*/ 5 w 204"/>
                <a:gd name="T11" fmla="*/ 5 h 287"/>
                <a:gd name="T12" fmla="*/ 5 w 204"/>
                <a:gd name="T13" fmla="*/ 5 h 287"/>
                <a:gd name="T14" fmla="*/ 5 w 204"/>
                <a:gd name="T15" fmla="*/ 6 h 287"/>
                <a:gd name="T16" fmla="*/ 4 w 204"/>
                <a:gd name="T17" fmla="*/ 6 h 287"/>
                <a:gd name="T18" fmla="*/ 4 w 204"/>
                <a:gd name="T19" fmla="*/ 6 h 287"/>
                <a:gd name="T20" fmla="*/ 4 w 204"/>
                <a:gd name="T21" fmla="*/ 6 h 287"/>
                <a:gd name="T22" fmla="*/ 4 w 204"/>
                <a:gd name="T23" fmla="*/ 7 h 287"/>
                <a:gd name="T24" fmla="*/ 4 w 204"/>
                <a:gd name="T25" fmla="*/ 7 h 287"/>
                <a:gd name="T26" fmla="*/ 4 w 204"/>
                <a:gd name="T27" fmla="*/ 7 h 287"/>
                <a:gd name="T28" fmla="*/ 4 w 204"/>
                <a:gd name="T29" fmla="*/ 8 h 287"/>
                <a:gd name="T30" fmla="*/ 4 w 204"/>
                <a:gd name="T31" fmla="*/ 8 h 287"/>
                <a:gd name="T32" fmla="*/ 5 w 204"/>
                <a:gd name="T33" fmla="*/ 8 h 287"/>
                <a:gd name="T34" fmla="*/ 4 w 204"/>
                <a:gd name="T35" fmla="*/ 8 h 287"/>
                <a:gd name="T36" fmla="*/ 4 w 204"/>
                <a:gd name="T37" fmla="*/ 8 h 287"/>
                <a:gd name="T38" fmla="*/ 4 w 204"/>
                <a:gd name="T39" fmla="*/ 8 h 287"/>
                <a:gd name="T40" fmla="*/ 4 w 204"/>
                <a:gd name="T41" fmla="*/ 8 h 287"/>
                <a:gd name="T42" fmla="*/ 4 w 204"/>
                <a:gd name="T43" fmla="*/ 8 h 287"/>
                <a:gd name="T44" fmla="*/ 4 w 204"/>
                <a:gd name="T45" fmla="*/ 7 h 287"/>
                <a:gd name="T46" fmla="*/ 3 w 204"/>
                <a:gd name="T47" fmla="*/ 6 h 287"/>
                <a:gd name="T48" fmla="*/ 3 w 204"/>
                <a:gd name="T49" fmla="*/ 6 h 287"/>
                <a:gd name="T50" fmla="*/ 3 w 204"/>
                <a:gd name="T51" fmla="*/ 5 h 287"/>
                <a:gd name="T52" fmla="*/ 2 w 204"/>
                <a:gd name="T53" fmla="*/ 5 h 287"/>
                <a:gd name="T54" fmla="*/ 2 w 204"/>
                <a:gd name="T55" fmla="*/ 4 h 287"/>
                <a:gd name="T56" fmla="*/ 1 w 204"/>
                <a:gd name="T57" fmla="*/ 4 h 287"/>
                <a:gd name="T58" fmla="*/ 1 w 204"/>
                <a:gd name="T59" fmla="*/ 4 h 287"/>
                <a:gd name="T60" fmla="*/ 1 w 204"/>
                <a:gd name="T61" fmla="*/ 3 h 287"/>
                <a:gd name="T62" fmla="*/ 1 w 204"/>
                <a:gd name="T63" fmla="*/ 3 h 287"/>
                <a:gd name="T64" fmla="*/ 0 w 204"/>
                <a:gd name="T65" fmla="*/ 3 h 287"/>
                <a:gd name="T66" fmla="*/ 1 w 204"/>
                <a:gd name="T67" fmla="*/ 2 h 287"/>
                <a:gd name="T68" fmla="*/ 1 w 204"/>
                <a:gd name="T69" fmla="*/ 2 h 287"/>
                <a:gd name="T70" fmla="*/ 1 w 204"/>
                <a:gd name="T71" fmla="*/ 2 h 287"/>
                <a:gd name="T72" fmla="*/ 1 w 204"/>
                <a:gd name="T73" fmla="*/ 1 h 287"/>
                <a:gd name="T74" fmla="*/ 1 w 204"/>
                <a:gd name="T75" fmla="*/ 1 h 287"/>
                <a:gd name="T76" fmla="*/ 1 w 204"/>
                <a:gd name="T77" fmla="*/ 0 h 287"/>
                <a:gd name="T78" fmla="*/ 1 w 204"/>
                <a:gd name="T79" fmla="*/ 0 h 287"/>
                <a:gd name="T80" fmla="*/ 1 w 204"/>
                <a:gd name="T81" fmla="*/ 0 h 287"/>
                <a:gd name="T82" fmla="*/ 1 w 204"/>
                <a:gd name="T83" fmla="*/ 0 h 287"/>
                <a:gd name="T84" fmla="*/ 2 w 204"/>
                <a:gd name="T85" fmla="*/ 0 h 287"/>
                <a:gd name="T86" fmla="*/ 2 w 204"/>
                <a:gd name="T87" fmla="*/ 0 h 287"/>
                <a:gd name="T88" fmla="*/ 2 w 204"/>
                <a:gd name="T89" fmla="*/ 1 h 287"/>
                <a:gd name="T90" fmla="*/ 3 w 204"/>
                <a:gd name="T91" fmla="*/ 1 h 287"/>
                <a:gd name="T92" fmla="*/ 3 w 204"/>
                <a:gd name="T93" fmla="*/ 1 h 287"/>
                <a:gd name="T94" fmla="*/ 4 w 204"/>
                <a:gd name="T95" fmla="*/ 1 h 287"/>
                <a:gd name="T96" fmla="*/ 4 w 204"/>
                <a:gd name="T97" fmla="*/ 1 h 287"/>
                <a:gd name="T98" fmla="*/ 4 w 204"/>
                <a:gd name="T99" fmla="*/ 1 h 287"/>
                <a:gd name="T100" fmla="*/ 4 w 204"/>
                <a:gd name="T101" fmla="*/ 2 h 287"/>
                <a:gd name="T102" fmla="*/ 5 w 204"/>
                <a:gd name="T103" fmla="*/ 2 h 287"/>
                <a:gd name="T104" fmla="*/ 5 w 204"/>
                <a:gd name="T105" fmla="*/ 3 h 287"/>
                <a:gd name="T106" fmla="*/ 5 w 204"/>
                <a:gd name="T107" fmla="*/ 3 h 287"/>
                <a:gd name="T108" fmla="*/ 5 w 204"/>
                <a:gd name="T109" fmla="*/ 3 h 287"/>
                <a:gd name="T110" fmla="*/ 6 w 204"/>
                <a:gd name="T111" fmla="*/ 3 h 287"/>
                <a:gd name="T112" fmla="*/ 7 w 204"/>
                <a:gd name="T113" fmla="*/ 3 h 28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04" h="287">
                  <a:moveTo>
                    <a:pt x="204" y="119"/>
                  </a:moveTo>
                  <a:lnTo>
                    <a:pt x="191" y="124"/>
                  </a:lnTo>
                  <a:lnTo>
                    <a:pt x="179" y="132"/>
                  </a:lnTo>
                  <a:lnTo>
                    <a:pt x="167" y="141"/>
                  </a:lnTo>
                  <a:lnTo>
                    <a:pt x="156" y="151"/>
                  </a:lnTo>
                  <a:lnTo>
                    <a:pt x="146" y="164"/>
                  </a:lnTo>
                  <a:lnTo>
                    <a:pt x="137" y="179"/>
                  </a:lnTo>
                  <a:lnTo>
                    <a:pt x="130" y="194"/>
                  </a:lnTo>
                  <a:lnTo>
                    <a:pt x="126" y="211"/>
                  </a:lnTo>
                  <a:lnTo>
                    <a:pt x="125" y="217"/>
                  </a:lnTo>
                  <a:lnTo>
                    <a:pt x="123" y="222"/>
                  </a:lnTo>
                  <a:lnTo>
                    <a:pt x="122" y="227"/>
                  </a:lnTo>
                  <a:lnTo>
                    <a:pt x="122" y="233"/>
                  </a:lnTo>
                  <a:lnTo>
                    <a:pt x="122" y="246"/>
                  </a:lnTo>
                  <a:lnTo>
                    <a:pt x="123" y="260"/>
                  </a:lnTo>
                  <a:lnTo>
                    <a:pt x="126" y="273"/>
                  </a:lnTo>
                  <a:lnTo>
                    <a:pt x="130" y="287"/>
                  </a:lnTo>
                  <a:lnTo>
                    <a:pt x="125" y="286"/>
                  </a:lnTo>
                  <a:lnTo>
                    <a:pt x="118" y="285"/>
                  </a:lnTo>
                  <a:lnTo>
                    <a:pt x="111" y="286"/>
                  </a:lnTo>
                  <a:lnTo>
                    <a:pt x="105" y="287"/>
                  </a:lnTo>
                  <a:lnTo>
                    <a:pt x="103" y="265"/>
                  </a:lnTo>
                  <a:lnTo>
                    <a:pt x="98" y="242"/>
                  </a:lnTo>
                  <a:lnTo>
                    <a:pt x="89" y="220"/>
                  </a:lnTo>
                  <a:lnTo>
                    <a:pt x="79" y="200"/>
                  </a:lnTo>
                  <a:lnTo>
                    <a:pt x="65" y="181"/>
                  </a:lnTo>
                  <a:lnTo>
                    <a:pt x="50" y="166"/>
                  </a:lnTo>
                  <a:lnTo>
                    <a:pt x="34" y="156"/>
                  </a:lnTo>
                  <a:lnTo>
                    <a:pt x="16" y="149"/>
                  </a:lnTo>
                  <a:lnTo>
                    <a:pt x="19" y="135"/>
                  </a:lnTo>
                  <a:lnTo>
                    <a:pt x="17" y="121"/>
                  </a:lnTo>
                  <a:lnTo>
                    <a:pt x="12" y="110"/>
                  </a:lnTo>
                  <a:lnTo>
                    <a:pt x="0" y="103"/>
                  </a:lnTo>
                  <a:lnTo>
                    <a:pt x="6" y="95"/>
                  </a:lnTo>
                  <a:lnTo>
                    <a:pt x="13" y="83"/>
                  </a:lnTo>
                  <a:lnTo>
                    <a:pt x="19" y="69"/>
                  </a:lnTo>
                  <a:lnTo>
                    <a:pt x="23" y="54"/>
                  </a:lnTo>
                  <a:lnTo>
                    <a:pt x="27" y="40"/>
                  </a:lnTo>
                  <a:lnTo>
                    <a:pt x="27" y="26"/>
                  </a:lnTo>
                  <a:lnTo>
                    <a:pt x="24" y="12"/>
                  </a:lnTo>
                  <a:lnTo>
                    <a:pt x="19" y="0"/>
                  </a:lnTo>
                  <a:lnTo>
                    <a:pt x="28" y="8"/>
                  </a:lnTo>
                  <a:lnTo>
                    <a:pt x="38" y="18"/>
                  </a:lnTo>
                  <a:lnTo>
                    <a:pt x="49" y="27"/>
                  </a:lnTo>
                  <a:lnTo>
                    <a:pt x="61" y="34"/>
                  </a:lnTo>
                  <a:lnTo>
                    <a:pt x="74" y="41"/>
                  </a:lnTo>
                  <a:lnTo>
                    <a:pt x="90" y="45"/>
                  </a:lnTo>
                  <a:lnTo>
                    <a:pt x="106" y="46"/>
                  </a:lnTo>
                  <a:lnTo>
                    <a:pt x="126" y="45"/>
                  </a:lnTo>
                  <a:lnTo>
                    <a:pt x="126" y="59"/>
                  </a:lnTo>
                  <a:lnTo>
                    <a:pt x="127" y="74"/>
                  </a:lnTo>
                  <a:lnTo>
                    <a:pt x="130" y="89"/>
                  </a:lnTo>
                  <a:lnTo>
                    <a:pt x="136" y="103"/>
                  </a:lnTo>
                  <a:lnTo>
                    <a:pt x="146" y="114"/>
                  </a:lnTo>
                  <a:lnTo>
                    <a:pt x="160" y="121"/>
                  </a:lnTo>
                  <a:lnTo>
                    <a:pt x="180" y="124"/>
                  </a:lnTo>
                  <a:lnTo>
                    <a:pt x="204" y="119"/>
                  </a:lnTo>
                  <a:close/>
                </a:path>
              </a:pathLst>
            </a:custGeom>
            <a:solidFill>
              <a:srgbClr val="49A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5" name="Freeform 296"/>
            <p:cNvSpPr/>
            <p:nvPr/>
          </p:nvSpPr>
          <p:spPr bwMode="auto">
            <a:xfrm>
              <a:off x="2117" y="1212"/>
              <a:ext cx="114" cy="134"/>
            </a:xfrm>
            <a:custGeom>
              <a:avLst/>
              <a:gdLst>
                <a:gd name="T0" fmla="*/ 3 w 228"/>
                <a:gd name="T1" fmla="*/ 2 h 267"/>
                <a:gd name="T2" fmla="*/ 3 w 228"/>
                <a:gd name="T3" fmla="*/ 2 h 267"/>
                <a:gd name="T4" fmla="*/ 4 w 228"/>
                <a:gd name="T5" fmla="*/ 2 h 267"/>
                <a:gd name="T6" fmla="*/ 4 w 228"/>
                <a:gd name="T7" fmla="*/ 2 h 267"/>
                <a:gd name="T8" fmla="*/ 5 w 228"/>
                <a:gd name="T9" fmla="*/ 2 h 267"/>
                <a:gd name="T10" fmla="*/ 5 w 228"/>
                <a:gd name="T11" fmla="*/ 2 h 267"/>
                <a:gd name="T12" fmla="*/ 6 w 228"/>
                <a:gd name="T13" fmla="*/ 2 h 267"/>
                <a:gd name="T14" fmla="*/ 6 w 228"/>
                <a:gd name="T15" fmla="*/ 2 h 267"/>
                <a:gd name="T16" fmla="*/ 7 w 228"/>
                <a:gd name="T17" fmla="*/ 1 h 267"/>
                <a:gd name="T18" fmla="*/ 7 w 228"/>
                <a:gd name="T19" fmla="*/ 1 h 267"/>
                <a:gd name="T20" fmla="*/ 8 w 228"/>
                <a:gd name="T21" fmla="*/ 1 h 267"/>
                <a:gd name="T22" fmla="*/ 8 w 228"/>
                <a:gd name="T23" fmla="*/ 1 h 267"/>
                <a:gd name="T24" fmla="*/ 7 w 228"/>
                <a:gd name="T25" fmla="*/ 1 h 267"/>
                <a:gd name="T26" fmla="*/ 7 w 228"/>
                <a:gd name="T27" fmla="*/ 2 h 267"/>
                <a:gd name="T28" fmla="*/ 6 w 228"/>
                <a:gd name="T29" fmla="*/ 3 h 267"/>
                <a:gd name="T30" fmla="*/ 6 w 228"/>
                <a:gd name="T31" fmla="*/ 4 h 267"/>
                <a:gd name="T32" fmla="*/ 6 w 228"/>
                <a:gd name="T33" fmla="*/ 5 h 267"/>
                <a:gd name="T34" fmla="*/ 6 w 228"/>
                <a:gd name="T35" fmla="*/ 5 h 267"/>
                <a:gd name="T36" fmla="*/ 6 w 228"/>
                <a:gd name="T37" fmla="*/ 6 h 267"/>
                <a:gd name="T38" fmla="*/ 6 w 228"/>
                <a:gd name="T39" fmla="*/ 6 h 267"/>
                <a:gd name="T40" fmla="*/ 5 w 228"/>
                <a:gd name="T41" fmla="*/ 6 h 267"/>
                <a:gd name="T42" fmla="*/ 5 w 228"/>
                <a:gd name="T43" fmla="*/ 8 h 267"/>
                <a:gd name="T44" fmla="*/ 5 w 228"/>
                <a:gd name="T45" fmla="*/ 8 h 267"/>
                <a:gd name="T46" fmla="*/ 4 w 228"/>
                <a:gd name="T47" fmla="*/ 8 h 267"/>
                <a:gd name="T48" fmla="*/ 3 w 228"/>
                <a:gd name="T49" fmla="*/ 8 h 267"/>
                <a:gd name="T50" fmla="*/ 2 w 228"/>
                <a:gd name="T51" fmla="*/ 8 h 267"/>
                <a:gd name="T52" fmla="*/ 2 w 228"/>
                <a:gd name="T53" fmla="*/ 8 h 267"/>
                <a:gd name="T54" fmla="*/ 2 w 228"/>
                <a:gd name="T55" fmla="*/ 7 h 267"/>
                <a:gd name="T56" fmla="*/ 1 w 228"/>
                <a:gd name="T57" fmla="*/ 7 h 267"/>
                <a:gd name="T58" fmla="*/ 1 w 228"/>
                <a:gd name="T59" fmla="*/ 6 h 267"/>
                <a:gd name="T60" fmla="*/ 1 w 228"/>
                <a:gd name="T61" fmla="*/ 5 h 267"/>
                <a:gd name="T62" fmla="*/ 1 w 228"/>
                <a:gd name="T63" fmla="*/ 4 h 267"/>
                <a:gd name="T64" fmla="*/ 1 w 228"/>
                <a:gd name="T65" fmla="*/ 3 h 267"/>
                <a:gd name="T66" fmla="*/ 2 w 228"/>
                <a:gd name="T67" fmla="*/ 3 h 267"/>
                <a:gd name="T68" fmla="*/ 2 w 228"/>
                <a:gd name="T69" fmla="*/ 3 h 267"/>
                <a:gd name="T70" fmla="*/ 3 w 228"/>
                <a:gd name="T71" fmla="*/ 2 h 26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28" h="267">
                  <a:moveTo>
                    <a:pt x="76" y="52"/>
                  </a:moveTo>
                  <a:lnTo>
                    <a:pt x="83" y="53"/>
                  </a:lnTo>
                  <a:lnTo>
                    <a:pt x="89" y="54"/>
                  </a:lnTo>
                  <a:lnTo>
                    <a:pt x="96" y="55"/>
                  </a:lnTo>
                  <a:lnTo>
                    <a:pt x="103" y="55"/>
                  </a:lnTo>
                  <a:lnTo>
                    <a:pt x="110" y="56"/>
                  </a:lnTo>
                  <a:lnTo>
                    <a:pt x="116" y="56"/>
                  </a:lnTo>
                  <a:lnTo>
                    <a:pt x="125" y="56"/>
                  </a:lnTo>
                  <a:lnTo>
                    <a:pt x="131" y="56"/>
                  </a:lnTo>
                  <a:lnTo>
                    <a:pt x="139" y="56"/>
                  </a:lnTo>
                  <a:lnTo>
                    <a:pt x="146" y="55"/>
                  </a:lnTo>
                  <a:lnTo>
                    <a:pt x="153" y="53"/>
                  </a:lnTo>
                  <a:lnTo>
                    <a:pt x="161" y="52"/>
                  </a:lnTo>
                  <a:lnTo>
                    <a:pt x="171" y="48"/>
                  </a:lnTo>
                  <a:lnTo>
                    <a:pt x="180" y="45"/>
                  </a:lnTo>
                  <a:lnTo>
                    <a:pt x="188" y="39"/>
                  </a:lnTo>
                  <a:lnTo>
                    <a:pt x="196" y="33"/>
                  </a:lnTo>
                  <a:lnTo>
                    <a:pt x="204" y="26"/>
                  </a:lnTo>
                  <a:lnTo>
                    <a:pt x="212" y="19"/>
                  </a:lnTo>
                  <a:lnTo>
                    <a:pt x="220" y="10"/>
                  </a:lnTo>
                  <a:lnTo>
                    <a:pt x="227" y="0"/>
                  </a:lnTo>
                  <a:lnTo>
                    <a:pt x="228" y="3"/>
                  </a:lnTo>
                  <a:lnTo>
                    <a:pt x="228" y="5"/>
                  </a:lnTo>
                  <a:lnTo>
                    <a:pt x="228" y="9"/>
                  </a:lnTo>
                  <a:lnTo>
                    <a:pt x="228" y="12"/>
                  </a:lnTo>
                  <a:lnTo>
                    <a:pt x="218" y="24"/>
                  </a:lnTo>
                  <a:lnTo>
                    <a:pt x="209" y="37"/>
                  </a:lnTo>
                  <a:lnTo>
                    <a:pt x="200" y="50"/>
                  </a:lnTo>
                  <a:lnTo>
                    <a:pt x="194" y="64"/>
                  </a:lnTo>
                  <a:lnTo>
                    <a:pt x="189" y="79"/>
                  </a:lnTo>
                  <a:lnTo>
                    <a:pt x="186" y="94"/>
                  </a:lnTo>
                  <a:lnTo>
                    <a:pt x="186" y="110"/>
                  </a:lnTo>
                  <a:lnTo>
                    <a:pt x="187" y="125"/>
                  </a:lnTo>
                  <a:lnTo>
                    <a:pt x="188" y="136"/>
                  </a:lnTo>
                  <a:lnTo>
                    <a:pt x="190" y="145"/>
                  </a:lnTo>
                  <a:lnTo>
                    <a:pt x="191" y="154"/>
                  </a:lnTo>
                  <a:lnTo>
                    <a:pt x="191" y="162"/>
                  </a:lnTo>
                  <a:lnTo>
                    <a:pt x="184" y="161"/>
                  </a:lnTo>
                  <a:lnTo>
                    <a:pt x="176" y="164"/>
                  </a:lnTo>
                  <a:lnTo>
                    <a:pt x="167" y="169"/>
                  </a:lnTo>
                  <a:lnTo>
                    <a:pt x="158" y="178"/>
                  </a:lnTo>
                  <a:lnTo>
                    <a:pt x="150" y="191"/>
                  </a:lnTo>
                  <a:lnTo>
                    <a:pt x="144" y="206"/>
                  </a:lnTo>
                  <a:lnTo>
                    <a:pt x="141" y="226"/>
                  </a:lnTo>
                  <a:lnTo>
                    <a:pt x="142" y="247"/>
                  </a:lnTo>
                  <a:lnTo>
                    <a:pt x="133" y="239"/>
                  </a:lnTo>
                  <a:lnTo>
                    <a:pt x="119" y="235"/>
                  </a:lnTo>
                  <a:lnTo>
                    <a:pt x="104" y="231"/>
                  </a:lnTo>
                  <a:lnTo>
                    <a:pt x="88" y="231"/>
                  </a:lnTo>
                  <a:lnTo>
                    <a:pt x="73" y="235"/>
                  </a:lnTo>
                  <a:lnTo>
                    <a:pt x="59" y="242"/>
                  </a:lnTo>
                  <a:lnTo>
                    <a:pt x="47" y="252"/>
                  </a:lnTo>
                  <a:lnTo>
                    <a:pt x="40" y="267"/>
                  </a:lnTo>
                  <a:lnTo>
                    <a:pt x="40" y="253"/>
                  </a:lnTo>
                  <a:lnTo>
                    <a:pt x="39" y="238"/>
                  </a:lnTo>
                  <a:lnTo>
                    <a:pt x="37" y="223"/>
                  </a:lnTo>
                  <a:lnTo>
                    <a:pt x="32" y="208"/>
                  </a:lnTo>
                  <a:lnTo>
                    <a:pt x="28" y="194"/>
                  </a:lnTo>
                  <a:lnTo>
                    <a:pt x="20" y="182"/>
                  </a:lnTo>
                  <a:lnTo>
                    <a:pt x="12" y="174"/>
                  </a:lnTo>
                  <a:lnTo>
                    <a:pt x="0" y="170"/>
                  </a:lnTo>
                  <a:lnTo>
                    <a:pt x="13" y="152"/>
                  </a:lnTo>
                  <a:lnTo>
                    <a:pt x="21" y="130"/>
                  </a:lnTo>
                  <a:lnTo>
                    <a:pt x="23" y="109"/>
                  </a:lnTo>
                  <a:lnTo>
                    <a:pt x="19" y="95"/>
                  </a:lnTo>
                  <a:lnTo>
                    <a:pt x="28" y="93"/>
                  </a:lnTo>
                  <a:lnTo>
                    <a:pt x="36" y="90"/>
                  </a:lnTo>
                  <a:lnTo>
                    <a:pt x="45" y="85"/>
                  </a:lnTo>
                  <a:lnTo>
                    <a:pt x="53" y="80"/>
                  </a:lnTo>
                  <a:lnTo>
                    <a:pt x="61" y="75"/>
                  </a:lnTo>
                  <a:lnTo>
                    <a:pt x="67" y="68"/>
                  </a:lnTo>
                  <a:lnTo>
                    <a:pt x="73" y="61"/>
                  </a:lnTo>
                  <a:lnTo>
                    <a:pt x="76" y="52"/>
                  </a:lnTo>
                  <a:close/>
                </a:path>
              </a:pathLst>
            </a:custGeom>
            <a:solidFill>
              <a:srgbClr val="49A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6" name="Freeform 297"/>
            <p:cNvSpPr/>
            <p:nvPr/>
          </p:nvSpPr>
          <p:spPr bwMode="auto">
            <a:xfrm>
              <a:off x="2213" y="989"/>
              <a:ext cx="73" cy="100"/>
            </a:xfrm>
            <a:custGeom>
              <a:avLst/>
              <a:gdLst>
                <a:gd name="T0" fmla="*/ 4 w 142"/>
                <a:gd name="T1" fmla="*/ 6 h 200"/>
                <a:gd name="T2" fmla="*/ 4 w 142"/>
                <a:gd name="T3" fmla="*/ 7 h 200"/>
                <a:gd name="T4" fmla="*/ 4 w 142"/>
                <a:gd name="T5" fmla="*/ 6 h 200"/>
                <a:gd name="T6" fmla="*/ 3 w 142"/>
                <a:gd name="T7" fmla="*/ 6 h 200"/>
                <a:gd name="T8" fmla="*/ 3 w 142"/>
                <a:gd name="T9" fmla="*/ 5 h 200"/>
                <a:gd name="T10" fmla="*/ 3 w 142"/>
                <a:gd name="T11" fmla="*/ 5 h 200"/>
                <a:gd name="T12" fmla="*/ 2 w 142"/>
                <a:gd name="T13" fmla="*/ 5 h 200"/>
                <a:gd name="T14" fmla="*/ 2 w 142"/>
                <a:gd name="T15" fmla="*/ 5 h 200"/>
                <a:gd name="T16" fmla="*/ 2 w 142"/>
                <a:gd name="T17" fmla="*/ 5 h 200"/>
                <a:gd name="T18" fmla="*/ 2 w 142"/>
                <a:gd name="T19" fmla="*/ 5 h 200"/>
                <a:gd name="T20" fmla="*/ 2 w 142"/>
                <a:gd name="T21" fmla="*/ 5 h 200"/>
                <a:gd name="T22" fmla="*/ 2 w 142"/>
                <a:gd name="T23" fmla="*/ 5 h 200"/>
                <a:gd name="T24" fmla="*/ 3 w 142"/>
                <a:gd name="T25" fmla="*/ 5 h 200"/>
                <a:gd name="T26" fmla="*/ 3 w 142"/>
                <a:gd name="T27" fmla="*/ 5 h 200"/>
                <a:gd name="T28" fmla="*/ 3 w 142"/>
                <a:gd name="T29" fmla="*/ 4 h 200"/>
                <a:gd name="T30" fmla="*/ 3 w 142"/>
                <a:gd name="T31" fmla="*/ 4 h 200"/>
                <a:gd name="T32" fmla="*/ 2 w 142"/>
                <a:gd name="T33" fmla="*/ 4 h 200"/>
                <a:gd name="T34" fmla="*/ 2 w 142"/>
                <a:gd name="T35" fmla="*/ 3 h 200"/>
                <a:gd name="T36" fmla="*/ 1 w 142"/>
                <a:gd name="T37" fmla="*/ 3 h 200"/>
                <a:gd name="T38" fmla="*/ 1 w 142"/>
                <a:gd name="T39" fmla="*/ 3 h 200"/>
                <a:gd name="T40" fmla="*/ 1 w 142"/>
                <a:gd name="T41" fmla="*/ 3 h 200"/>
                <a:gd name="T42" fmla="*/ 1 w 142"/>
                <a:gd name="T43" fmla="*/ 2 h 200"/>
                <a:gd name="T44" fmla="*/ 1 w 142"/>
                <a:gd name="T45" fmla="*/ 3 h 200"/>
                <a:gd name="T46" fmla="*/ 1 w 142"/>
                <a:gd name="T47" fmla="*/ 3 h 200"/>
                <a:gd name="T48" fmla="*/ 2 w 142"/>
                <a:gd name="T49" fmla="*/ 3 h 200"/>
                <a:gd name="T50" fmla="*/ 2 w 142"/>
                <a:gd name="T51" fmla="*/ 3 h 200"/>
                <a:gd name="T52" fmla="*/ 3 w 142"/>
                <a:gd name="T53" fmla="*/ 3 h 200"/>
                <a:gd name="T54" fmla="*/ 2 w 142"/>
                <a:gd name="T55" fmla="*/ 2 h 200"/>
                <a:gd name="T56" fmla="*/ 2 w 142"/>
                <a:gd name="T57" fmla="*/ 1 h 200"/>
                <a:gd name="T58" fmla="*/ 2 w 142"/>
                <a:gd name="T59" fmla="*/ 1 h 200"/>
                <a:gd name="T60" fmla="*/ 1 w 142"/>
                <a:gd name="T61" fmla="*/ 1 h 200"/>
                <a:gd name="T62" fmla="*/ 2 w 142"/>
                <a:gd name="T63" fmla="*/ 1 h 200"/>
                <a:gd name="T64" fmla="*/ 2 w 142"/>
                <a:gd name="T65" fmla="*/ 1 h 200"/>
                <a:gd name="T66" fmla="*/ 2 w 142"/>
                <a:gd name="T67" fmla="*/ 2 h 200"/>
                <a:gd name="T68" fmla="*/ 3 w 142"/>
                <a:gd name="T69" fmla="*/ 2 h 200"/>
                <a:gd name="T70" fmla="*/ 3 w 142"/>
                <a:gd name="T71" fmla="*/ 3 h 200"/>
                <a:gd name="T72" fmla="*/ 3 w 142"/>
                <a:gd name="T73" fmla="*/ 3 h 200"/>
                <a:gd name="T74" fmla="*/ 4 w 142"/>
                <a:gd name="T75" fmla="*/ 2 h 200"/>
                <a:gd name="T76" fmla="*/ 4 w 142"/>
                <a:gd name="T77" fmla="*/ 1 h 200"/>
                <a:gd name="T78" fmla="*/ 4 w 142"/>
                <a:gd name="T79" fmla="*/ 1 h 200"/>
                <a:gd name="T80" fmla="*/ 4 w 142"/>
                <a:gd name="T81" fmla="*/ 2 h 200"/>
                <a:gd name="T82" fmla="*/ 4 w 142"/>
                <a:gd name="T83" fmla="*/ 3 h 200"/>
                <a:gd name="T84" fmla="*/ 3 w 142"/>
                <a:gd name="T85" fmla="*/ 4 h 200"/>
                <a:gd name="T86" fmla="*/ 4 w 142"/>
                <a:gd name="T87" fmla="*/ 5 h 200"/>
                <a:gd name="T88" fmla="*/ 4 w 142"/>
                <a:gd name="T89" fmla="*/ 5 h 200"/>
                <a:gd name="T90" fmla="*/ 4 w 142"/>
                <a:gd name="T91" fmla="*/ 5 h 200"/>
                <a:gd name="T92" fmla="*/ 4 w 142"/>
                <a:gd name="T93" fmla="*/ 4 h 200"/>
                <a:gd name="T94" fmla="*/ 5 w 142"/>
                <a:gd name="T95" fmla="*/ 4 h 200"/>
                <a:gd name="T96" fmla="*/ 5 w 142"/>
                <a:gd name="T97" fmla="*/ 4 h 200"/>
                <a:gd name="T98" fmla="*/ 5 w 142"/>
                <a:gd name="T99" fmla="*/ 4 h 200"/>
                <a:gd name="T100" fmla="*/ 5 w 142"/>
                <a:gd name="T101" fmla="*/ 4 h 200"/>
                <a:gd name="T102" fmla="*/ 5 w 142"/>
                <a:gd name="T103" fmla="*/ 4 h 200"/>
                <a:gd name="T104" fmla="*/ 4 w 142"/>
                <a:gd name="T105" fmla="*/ 5 h 200"/>
                <a:gd name="T106" fmla="*/ 4 w 142"/>
                <a:gd name="T107" fmla="*/ 5 h 200"/>
                <a:gd name="T108" fmla="*/ 4 w 142"/>
                <a:gd name="T109" fmla="*/ 6 h 200"/>
                <a:gd name="T110" fmla="*/ 4 w 142"/>
                <a:gd name="T111" fmla="*/ 6 h 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42" h="200">
                  <a:moveTo>
                    <a:pt x="115" y="178"/>
                  </a:moveTo>
                  <a:lnTo>
                    <a:pt x="114" y="184"/>
                  </a:lnTo>
                  <a:lnTo>
                    <a:pt x="112" y="189"/>
                  </a:lnTo>
                  <a:lnTo>
                    <a:pt x="111" y="194"/>
                  </a:lnTo>
                  <a:lnTo>
                    <a:pt x="111" y="200"/>
                  </a:lnTo>
                  <a:lnTo>
                    <a:pt x="104" y="189"/>
                  </a:lnTo>
                  <a:lnTo>
                    <a:pt x="99" y="175"/>
                  </a:lnTo>
                  <a:lnTo>
                    <a:pt x="93" y="162"/>
                  </a:lnTo>
                  <a:lnTo>
                    <a:pt x="91" y="154"/>
                  </a:lnTo>
                  <a:lnTo>
                    <a:pt x="86" y="152"/>
                  </a:lnTo>
                  <a:lnTo>
                    <a:pt x="80" y="149"/>
                  </a:lnTo>
                  <a:lnTo>
                    <a:pt x="73" y="146"/>
                  </a:lnTo>
                  <a:lnTo>
                    <a:pt x="66" y="144"/>
                  </a:lnTo>
                  <a:lnTo>
                    <a:pt x="59" y="141"/>
                  </a:lnTo>
                  <a:lnTo>
                    <a:pt x="53" y="139"/>
                  </a:lnTo>
                  <a:lnTo>
                    <a:pt x="47" y="137"/>
                  </a:lnTo>
                  <a:lnTo>
                    <a:pt x="41" y="137"/>
                  </a:lnTo>
                  <a:lnTo>
                    <a:pt x="40" y="136"/>
                  </a:lnTo>
                  <a:lnTo>
                    <a:pt x="39" y="133"/>
                  </a:lnTo>
                  <a:lnTo>
                    <a:pt x="36" y="132"/>
                  </a:lnTo>
                  <a:lnTo>
                    <a:pt x="35" y="131"/>
                  </a:lnTo>
                  <a:lnTo>
                    <a:pt x="40" y="131"/>
                  </a:lnTo>
                  <a:lnTo>
                    <a:pt x="47" y="132"/>
                  </a:lnTo>
                  <a:lnTo>
                    <a:pt x="55" y="133"/>
                  </a:lnTo>
                  <a:lnTo>
                    <a:pt x="64" y="133"/>
                  </a:lnTo>
                  <a:lnTo>
                    <a:pt x="72" y="134"/>
                  </a:lnTo>
                  <a:lnTo>
                    <a:pt x="79" y="136"/>
                  </a:lnTo>
                  <a:lnTo>
                    <a:pt x="85" y="137"/>
                  </a:lnTo>
                  <a:lnTo>
                    <a:pt x="88" y="138"/>
                  </a:lnTo>
                  <a:lnTo>
                    <a:pt x="85" y="126"/>
                  </a:lnTo>
                  <a:lnTo>
                    <a:pt x="81" y="117"/>
                  </a:lnTo>
                  <a:lnTo>
                    <a:pt x="78" y="110"/>
                  </a:lnTo>
                  <a:lnTo>
                    <a:pt x="74" y="104"/>
                  </a:lnTo>
                  <a:lnTo>
                    <a:pt x="63" y="100"/>
                  </a:lnTo>
                  <a:lnTo>
                    <a:pt x="53" y="95"/>
                  </a:lnTo>
                  <a:lnTo>
                    <a:pt x="42" y="91"/>
                  </a:lnTo>
                  <a:lnTo>
                    <a:pt x="33" y="85"/>
                  </a:lnTo>
                  <a:lnTo>
                    <a:pt x="25" y="79"/>
                  </a:lnTo>
                  <a:lnTo>
                    <a:pt x="17" y="74"/>
                  </a:lnTo>
                  <a:lnTo>
                    <a:pt x="10" y="72"/>
                  </a:lnTo>
                  <a:lnTo>
                    <a:pt x="5" y="70"/>
                  </a:lnTo>
                  <a:lnTo>
                    <a:pt x="2" y="68"/>
                  </a:lnTo>
                  <a:lnTo>
                    <a:pt x="0" y="65"/>
                  </a:lnTo>
                  <a:lnTo>
                    <a:pt x="1" y="64"/>
                  </a:lnTo>
                  <a:lnTo>
                    <a:pt x="6" y="65"/>
                  </a:lnTo>
                  <a:lnTo>
                    <a:pt x="12" y="68"/>
                  </a:lnTo>
                  <a:lnTo>
                    <a:pt x="19" y="71"/>
                  </a:lnTo>
                  <a:lnTo>
                    <a:pt x="27" y="76"/>
                  </a:lnTo>
                  <a:lnTo>
                    <a:pt x="36" y="79"/>
                  </a:lnTo>
                  <a:lnTo>
                    <a:pt x="47" y="84"/>
                  </a:lnTo>
                  <a:lnTo>
                    <a:pt x="56" y="87"/>
                  </a:lnTo>
                  <a:lnTo>
                    <a:pt x="64" y="91"/>
                  </a:lnTo>
                  <a:lnTo>
                    <a:pt x="72" y="92"/>
                  </a:lnTo>
                  <a:lnTo>
                    <a:pt x="71" y="84"/>
                  </a:lnTo>
                  <a:lnTo>
                    <a:pt x="68" y="72"/>
                  </a:lnTo>
                  <a:lnTo>
                    <a:pt x="62" y="58"/>
                  </a:lnTo>
                  <a:lnTo>
                    <a:pt x="56" y="46"/>
                  </a:lnTo>
                  <a:lnTo>
                    <a:pt x="49" y="32"/>
                  </a:lnTo>
                  <a:lnTo>
                    <a:pt x="42" y="20"/>
                  </a:lnTo>
                  <a:lnTo>
                    <a:pt x="36" y="12"/>
                  </a:lnTo>
                  <a:lnTo>
                    <a:pt x="33" y="7"/>
                  </a:lnTo>
                  <a:lnTo>
                    <a:pt x="30" y="2"/>
                  </a:lnTo>
                  <a:lnTo>
                    <a:pt x="31" y="0"/>
                  </a:lnTo>
                  <a:lnTo>
                    <a:pt x="36" y="2"/>
                  </a:lnTo>
                  <a:lnTo>
                    <a:pt x="43" y="9"/>
                  </a:lnTo>
                  <a:lnTo>
                    <a:pt x="48" y="15"/>
                  </a:lnTo>
                  <a:lnTo>
                    <a:pt x="54" y="24"/>
                  </a:lnTo>
                  <a:lnTo>
                    <a:pt x="59" y="34"/>
                  </a:lnTo>
                  <a:lnTo>
                    <a:pt x="66" y="45"/>
                  </a:lnTo>
                  <a:lnTo>
                    <a:pt x="72" y="56"/>
                  </a:lnTo>
                  <a:lnTo>
                    <a:pt x="77" y="66"/>
                  </a:lnTo>
                  <a:lnTo>
                    <a:pt x="80" y="77"/>
                  </a:lnTo>
                  <a:lnTo>
                    <a:pt x="82" y="84"/>
                  </a:lnTo>
                  <a:lnTo>
                    <a:pt x="92" y="73"/>
                  </a:lnTo>
                  <a:lnTo>
                    <a:pt x="100" y="56"/>
                  </a:lnTo>
                  <a:lnTo>
                    <a:pt x="104" y="39"/>
                  </a:lnTo>
                  <a:lnTo>
                    <a:pt x="107" y="26"/>
                  </a:lnTo>
                  <a:lnTo>
                    <a:pt x="107" y="20"/>
                  </a:lnTo>
                  <a:lnTo>
                    <a:pt x="108" y="19"/>
                  </a:lnTo>
                  <a:lnTo>
                    <a:pt x="109" y="24"/>
                  </a:lnTo>
                  <a:lnTo>
                    <a:pt x="110" y="31"/>
                  </a:lnTo>
                  <a:lnTo>
                    <a:pt x="110" y="43"/>
                  </a:lnTo>
                  <a:lnTo>
                    <a:pt x="108" y="63"/>
                  </a:lnTo>
                  <a:lnTo>
                    <a:pt x="102" y="83"/>
                  </a:lnTo>
                  <a:lnTo>
                    <a:pt x="88" y="100"/>
                  </a:lnTo>
                  <a:lnTo>
                    <a:pt x="94" y="111"/>
                  </a:lnTo>
                  <a:lnTo>
                    <a:pt x="97" y="122"/>
                  </a:lnTo>
                  <a:lnTo>
                    <a:pt x="99" y="131"/>
                  </a:lnTo>
                  <a:lnTo>
                    <a:pt x="100" y="138"/>
                  </a:lnTo>
                  <a:lnTo>
                    <a:pt x="106" y="136"/>
                  </a:lnTo>
                  <a:lnTo>
                    <a:pt x="111" y="132"/>
                  </a:lnTo>
                  <a:lnTo>
                    <a:pt x="116" y="129"/>
                  </a:lnTo>
                  <a:lnTo>
                    <a:pt x="120" y="125"/>
                  </a:lnTo>
                  <a:lnTo>
                    <a:pt x="125" y="122"/>
                  </a:lnTo>
                  <a:lnTo>
                    <a:pt x="129" y="117"/>
                  </a:lnTo>
                  <a:lnTo>
                    <a:pt x="132" y="113"/>
                  </a:lnTo>
                  <a:lnTo>
                    <a:pt x="134" y="107"/>
                  </a:lnTo>
                  <a:lnTo>
                    <a:pt x="138" y="101"/>
                  </a:lnTo>
                  <a:lnTo>
                    <a:pt x="141" y="100"/>
                  </a:lnTo>
                  <a:lnTo>
                    <a:pt x="142" y="103"/>
                  </a:lnTo>
                  <a:lnTo>
                    <a:pt x="142" y="110"/>
                  </a:lnTo>
                  <a:lnTo>
                    <a:pt x="140" y="115"/>
                  </a:lnTo>
                  <a:lnTo>
                    <a:pt x="137" y="121"/>
                  </a:lnTo>
                  <a:lnTo>
                    <a:pt x="132" y="127"/>
                  </a:lnTo>
                  <a:lnTo>
                    <a:pt x="127" y="134"/>
                  </a:lnTo>
                  <a:lnTo>
                    <a:pt x="122" y="140"/>
                  </a:lnTo>
                  <a:lnTo>
                    <a:pt x="116" y="146"/>
                  </a:lnTo>
                  <a:lnTo>
                    <a:pt x="110" y="151"/>
                  </a:lnTo>
                  <a:lnTo>
                    <a:pt x="106" y="153"/>
                  </a:lnTo>
                  <a:lnTo>
                    <a:pt x="108" y="161"/>
                  </a:lnTo>
                  <a:lnTo>
                    <a:pt x="110" y="167"/>
                  </a:lnTo>
                  <a:lnTo>
                    <a:pt x="112" y="174"/>
                  </a:lnTo>
                  <a:lnTo>
                    <a:pt x="115" y="178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7" name="Freeform 298"/>
            <p:cNvSpPr/>
            <p:nvPr/>
          </p:nvSpPr>
          <p:spPr bwMode="auto">
            <a:xfrm>
              <a:off x="2127" y="1238"/>
              <a:ext cx="70" cy="91"/>
            </a:xfrm>
            <a:custGeom>
              <a:avLst/>
              <a:gdLst>
                <a:gd name="T0" fmla="*/ 5 w 140"/>
                <a:gd name="T1" fmla="*/ 1 h 180"/>
                <a:gd name="T2" fmla="*/ 4 w 140"/>
                <a:gd name="T3" fmla="*/ 1 h 180"/>
                <a:gd name="T4" fmla="*/ 4 w 140"/>
                <a:gd name="T5" fmla="*/ 1 h 180"/>
                <a:gd name="T6" fmla="*/ 4 w 140"/>
                <a:gd name="T7" fmla="*/ 1 h 180"/>
                <a:gd name="T8" fmla="*/ 3 w 140"/>
                <a:gd name="T9" fmla="*/ 2 h 180"/>
                <a:gd name="T10" fmla="*/ 2 w 140"/>
                <a:gd name="T11" fmla="*/ 2 h 180"/>
                <a:gd name="T12" fmla="*/ 2 w 140"/>
                <a:gd name="T13" fmla="*/ 2 h 180"/>
                <a:gd name="T14" fmla="*/ 1 w 140"/>
                <a:gd name="T15" fmla="*/ 2 h 180"/>
                <a:gd name="T16" fmla="*/ 1 w 140"/>
                <a:gd name="T17" fmla="*/ 2 h 180"/>
                <a:gd name="T18" fmla="*/ 1 w 140"/>
                <a:gd name="T19" fmla="*/ 2 h 180"/>
                <a:gd name="T20" fmla="*/ 1 w 140"/>
                <a:gd name="T21" fmla="*/ 2 h 180"/>
                <a:gd name="T22" fmla="*/ 2 w 140"/>
                <a:gd name="T23" fmla="*/ 2 h 180"/>
                <a:gd name="T24" fmla="*/ 2 w 140"/>
                <a:gd name="T25" fmla="*/ 2 h 180"/>
                <a:gd name="T26" fmla="*/ 3 w 140"/>
                <a:gd name="T27" fmla="*/ 2 h 180"/>
                <a:gd name="T28" fmla="*/ 3 w 140"/>
                <a:gd name="T29" fmla="*/ 2 h 180"/>
                <a:gd name="T30" fmla="*/ 3 w 140"/>
                <a:gd name="T31" fmla="*/ 3 h 180"/>
                <a:gd name="T32" fmla="*/ 2 w 140"/>
                <a:gd name="T33" fmla="*/ 3 h 180"/>
                <a:gd name="T34" fmla="*/ 2 w 140"/>
                <a:gd name="T35" fmla="*/ 3 h 180"/>
                <a:gd name="T36" fmla="*/ 1 w 140"/>
                <a:gd name="T37" fmla="*/ 4 h 180"/>
                <a:gd name="T38" fmla="*/ 1 w 140"/>
                <a:gd name="T39" fmla="*/ 4 h 180"/>
                <a:gd name="T40" fmla="*/ 1 w 140"/>
                <a:gd name="T41" fmla="*/ 4 h 180"/>
                <a:gd name="T42" fmla="*/ 1 w 140"/>
                <a:gd name="T43" fmla="*/ 4 h 180"/>
                <a:gd name="T44" fmla="*/ 1 w 140"/>
                <a:gd name="T45" fmla="*/ 4 h 180"/>
                <a:gd name="T46" fmla="*/ 1 w 140"/>
                <a:gd name="T47" fmla="*/ 4 h 180"/>
                <a:gd name="T48" fmla="*/ 2 w 140"/>
                <a:gd name="T49" fmla="*/ 4 h 180"/>
                <a:gd name="T50" fmla="*/ 2 w 140"/>
                <a:gd name="T51" fmla="*/ 4 h 180"/>
                <a:gd name="T52" fmla="*/ 2 w 140"/>
                <a:gd name="T53" fmla="*/ 4 h 180"/>
                <a:gd name="T54" fmla="*/ 2 w 140"/>
                <a:gd name="T55" fmla="*/ 5 h 180"/>
                <a:gd name="T56" fmla="*/ 2 w 140"/>
                <a:gd name="T57" fmla="*/ 6 h 180"/>
                <a:gd name="T58" fmla="*/ 2 w 140"/>
                <a:gd name="T59" fmla="*/ 5 h 180"/>
                <a:gd name="T60" fmla="*/ 2 w 140"/>
                <a:gd name="T61" fmla="*/ 5 h 180"/>
                <a:gd name="T62" fmla="*/ 2 w 140"/>
                <a:gd name="T63" fmla="*/ 4 h 180"/>
                <a:gd name="T64" fmla="*/ 3 w 140"/>
                <a:gd name="T65" fmla="*/ 4 h 180"/>
                <a:gd name="T66" fmla="*/ 3 w 140"/>
                <a:gd name="T67" fmla="*/ 5 h 180"/>
                <a:gd name="T68" fmla="*/ 4 w 140"/>
                <a:gd name="T69" fmla="*/ 6 h 180"/>
                <a:gd name="T70" fmla="*/ 4 w 140"/>
                <a:gd name="T71" fmla="*/ 6 h 180"/>
                <a:gd name="T72" fmla="*/ 3 w 140"/>
                <a:gd name="T73" fmla="*/ 5 h 180"/>
                <a:gd name="T74" fmla="*/ 3 w 140"/>
                <a:gd name="T75" fmla="*/ 4 h 180"/>
                <a:gd name="T76" fmla="*/ 3 w 140"/>
                <a:gd name="T77" fmla="*/ 3 h 180"/>
                <a:gd name="T78" fmla="*/ 4 w 140"/>
                <a:gd name="T79" fmla="*/ 2 h 180"/>
                <a:gd name="T80" fmla="*/ 4 w 140"/>
                <a:gd name="T81" fmla="*/ 2 h 180"/>
                <a:gd name="T82" fmla="*/ 5 w 140"/>
                <a:gd name="T83" fmla="*/ 3 h 180"/>
                <a:gd name="T84" fmla="*/ 5 w 140"/>
                <a:gd name="T85" fmla="*/ 4 h 180"/>
                <a:gd name="T86" fmla="*/ 5 w 140"/>
                <a:gd name="T87" fmla="*/ 4 h 180"/>
                <a:gd name="T88" fmla="*/ 5 w 140"/>
                <a:gd name="T89" fmla="*/ 3 h 180"/>
                <a:gd name="T90" fmla="*/ 4 w 140"/>
                <a:gd name="T91" fmla="*/ 2 h 180"/>
                <a:gd name="T92" fmla="*/ 4 w 140"/>
                <a:gd name="T93" fmla="*/ 1 h 180"/>
                <a:gd name="T94" fmla="*/ 5 w 140"/>
                <a:gd name="T95" fmla="*/ 1 h 180"/>
                <a:gd name="T96" fmla="*/ 5 w 140"/>
                <a:gd name="T97" fmla="*/ 0 h 18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40" h="180">
                  <a:moveTo>
                    <a:pt x="140" y="0"/>
                  </a:moveTo>
                  <a:lnTo>
                    <a:pt x="132" y="1"/>
                  </a:lnTo>
                  <a:lnTo>
                    <a:pt x="125" y="3"/>
                  </a:lnTo>
                  <a:lnTo>
                    <a:pt x="118" y="4"/>
                  </a:lnTo>
                  <a:lnTo>
                    <a:pt x="110" y="4"/>
                  </a:lnTo>
                  <a:lnTo>
                    <a:pt x="109" y="12"/>
                  </a:lnTo>
                  <a:lnTo>
                    <a:pt x="105" y="21"/>
                  </a:lnTo>
                  <a:lnTo>
                    <a:pt x="99" y="28"/>
                  </a:lnTo>
                  <a:lnTo>
                    <a:pt x="92" y="32"/>
                  </a:lnTo>
                  <a:lnTo>
                    <a:pt x="84" y="33"/>
                  </a:lnTo>
                  <a:lnTo>
                    <a:pt x="75" y="34"/>
                  </a:lnTo>
                  <a:lnTo>
                    <a:pt x="64" y="35"/>
                  </a:lnTo>
                  <a:lnTo>
                    <a:pt x="54" y="39"/>
                  </a:lnTo>
                  <a:lnTo>
                    <a:pt x="44" y="41"/>
                  </a:lnTo>
                  <a:lnTo>
                    <a:pt x="34" y="44"/>
                  </a:lnTo>
                  <a:lnTo>
                    <a:pt x="28" y="48"/>
                  </a:lnTo>
                  <a:lnTo>
                    <a:pt x="23" y="53"/>
                  </a:lnTo>
                  <a:lnTo>
                    <a:pt x="21" y="55"/>
                  </a:lnTo>
                  <a:lnTo>
                    <a:pt x="21" y="56"/>
                  </a:lnTo>
                  <a:lnTo>
                    <a:pt x="22" y="56"/>
                  </a:lnTo>
                  <a:lnTo>
                    <a:pt x="26" y="54"/>
                  </a:lnTo>
                  <a:lnTo>
                    <a:pt x="31" y="51"/>
                  </a:lnTo>
                  <a:lnTo>
                    <a:pt x="37" y="49"/>
                  </a:lnTo>
                  <a:lnTo>
                    <a:pt x="44" y="47"/>
                  </a:lnTo>
                  <a:lnTo>
                    <a:pt x="52" y="46"/>
                  </a:lnTo>
                  <a:lnTo>
                    <a:pt x="60" y="43"/>
                  </a:lnTo>
                  <a:lnTo>
                    <a:pt x="69" y="43"/>
                  </a:lnTo>
                  <a:lnTo>
                    <a:pt x="78" y="43"/>
                  </a:lnTo>
                  <a:lnTo>
                    <a:pt x="86" y="44"/>
                  </a:lnTo>
                  <a:lnTo>
                    <a:pt x="80" y="57"/>
                  </a:lnTo>
                  <a:lnTo>
                    <a:pt x="75" y="71"/>
                  </a:lnTo>
                  <a:lnTo>
                    <a:pt x="69" y="81"/>
                  </a:lnTo>
                  <a:lnTo>
                    <a:pt x="62" y="88"/>
                  </a:lnTo>
                  <a:lnTo>
                    <a:pt x="57" y="91"/>
                  </a:lnTo>
                  <a:lnTo>
                    <a:pt x="51" y="93"/>
                  </a:lnTo>
                  <a:lnTo>
                    <a:pt x="42" y="95"/>
                  </a:lnTo>
                  <a:lnTo>
                    <a:pt x="33" y="97"/>
                  </a:lnTo>
                  <a:lnTo>
                    <a:pt x="25" y="100"/>
                  </a:lnTo>
                  <a:lnTo>
                    <a:pt x="17" y="102"/>
                  </a:lnTo>
                  <a:lnTo>
                    <a:pt x="10" y="103"/>
                  </a:lnTo>
                  <a:lnTo>
                    <a:pt x="4" y="104"/>
                  </a:lnTo>
                  <a:lnTo>
                    <a:pt x="1" y="106"/>
                  </a:lnTo>
                  <a:lnTo>
                    <a:pt x="0" y="106"/>
                  </a:lnTo>
                  <a:lnTo>
                    <a:pt x="1" y="107"/>
                  </a:lnTo>
                  <a:lnTo>
                    <a:pt x="7" y="107"/>
                  </a:lnTo>
                  <a:lnTo>
                    <a:pt x="11" y="107"/>
                  </a:lnTo>
                  <a:lnTo>
                    <a:pt x="17" y="106"/>
                  </a:lnTo>
                  <a:lnTo>
                    <a:pt x="24" y="106"/>
                  </a:lnTo>
                  <a:lnTo>
                    <a:pt x="31" y="104"/>
                  </a:lnTo>
                  <a:lnTo>
                    <a:pt x="38" y="103"/>
                  </a:lnTo>
                  <a:lnTo>
                    <a:pt x="46" y="102"/>
                  </a:lnTo>
                  <a:lnTo>
                    <a:pt x="53" y="101"/>
                  </a:lnTo>
                  <a:lnTo>
                    <a:pt x="60" y="100"/>
                  </a:lnTo>
                  <a:lnTo>
                    <a:pt x="49" y="111"/>
                  </a:lnTo>
                  <a:lnTo>
                    <a:pt x="40" y="124"/>
                  </a:lnTo>
                  <a:lnTo>
                    <a:pt x="33" y="145"/>
                  </a:lnTo>
                  <a:lnTo>
                    <a:pt x="31" y="180"/>
                  </a:lnTo>
                  <a:lnTo>
                    <a:pt x="34" y="172"/>
                  </a:lnTo>
                  <a:lnTo>
                    <a:pt x="39" y="163"/>
                  </a:lnTo>
                  <a:lnTo>
                    <a:pt x="44" y="152"/>
                  </a:lnTo>
                  <a:lnTo>
                    <a:pt x="48" y="141"/>
                  </a:lnTo>
                  <a:lnTo>
                    <a:pt x="54" y="130"/>
                  </a:lnTo>
                  <a:lnTo>
                    <a:pt x="60" y="119"/>
                  </a:lnTo>
                  <a:lnTo>
                    <a:pt x="64" y="111"/>
                  </a:lnTo>
                  <a:lnTo>
                    <a:pt x="70" y="106"/>
                  </a:lnTo>
                  <a:lnTo>
                    <a:pt x="74" y="121"/>
                  </a:lnTo>
                  <a:lnTo>
                    <a:pt x="79" y="137"/>
                  </a:lnTo>
                  <a:lnTo>
                    <a:pt x="86" y="152"/>
                  </a:lnTo>
                  <a:lnTo>
                    <a:pt x="93" y="162"/>
                  </a:lnTo>
                  <a:lnTo>
                    <a:pt x="98" y="167"/>
                  </a:lnTo>
                  <a:lnTo>
                    <a:pt x="99" y="165"/>
                  </a:lnTo>
                  <a:lnTo>
                    <a:pt x="98" y="162"/>
                  </a:lnTo>
                  <a:lnTo>
                    <a:pt x="94" y="157"/>
                  </a:lnTo>
                  <a:lnTo>
                    <a:pt x="89" y="141"/>
                  </a:lnTo>
                  <a:lnTo>
                    <a:pt x="84" y="124"/>
                  </a:lnTo>
                  <a:lnTo>
                    <a:pt x="80" y="109"/>
                  </a:lnTo>
                  <a:lnTo>
                    <a:pt x="80" y="96"/>
                  </a:lnTo>
                  <a:lnTo>
                    <a:pt x="84" y="84"/>
                  </a:lnTo>
                  <a:lnTo>
                    <a:pt x="91" y="70"/>
                  </a:lnTo>
                  <a:lnTo>
                    <a:pt x="98" y="56"/>
                  </a:lnTo>
                  <a:lnTo>
                    <a:pt x="102" y="48"/>
                  </a:lnTo>
                  <a:lnTo>
                    <a:pt x="113" y="58"/>
                  </a:lnTo>
                  <a:lnTo>
                    <a:pt x="123" y="71"/>
                  </a:lnTo>
                  <a:lnTo>
                    <a:pt x="131" y="87"/>
                  </a:lnTo>
                  <a:lnTo>
                    <a:pt x="135" y="108"/>
                  </a:lnTo>
                  <a:lnTo>
                    <a:pt x="136" y="115"/>
                  </a:lnTo>
                  <a:lnTo>
                    <a:pt x="137" y="115"/>
                  </a:lnTo>
                  <a:lnTo>
                    <a:pt x="139" y="110"/>
                  </a:lnTo>
                  <a:lnTo>
                    <a:pt x="139" y="104"/>
                  </a:lnTo>
                  <a:lnTo>
                    <a:pt x="137" y="84"/>
                  </a:lnTo>
                  <a:lnTo>
                    <a:pt x="131" y="63"/>
                  </a:lnTo>
                  <a:lnTo>
                    <a:pt x="124" y="47"/>
                  </a:lnTo>
                  <a:lnTo>
                    <a:pt x="117" y="39"/>
                  </a:lnTo>
                  <a:lnTo>
                    <a:pt x="124" y="29"/>
                  </a:lnTo>
                  <a:lnTo>
                    <a:pt x="130" y="19"/>
                  </a:lnTo>
                  <a:lnTo>
                    <a:pt x="136" y="9"/>
                  </a:lnTo>
                  <a:lnTo>
                    <a:pt x="139" y="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8" name="Freeform 299"/>
            <p:cNvSpPr/>
            <p:nvPr/>
          </p:nvSpPr>
          <p:spPr bwMode="auto">
            <a:xfrm>
              <a:off x="2236" y="1115"/>
              <a:ext cx="100" cy="77"/>
            </a:xfrm>
            <a:custGeom>
              <a:avLst/>
              <a:gdLst>
                <a:gd name="T0" fmla="*/ 4 w 199"/>
                <a:gd name="T1" fmla="*/ 1 h 154"/>
                <a:gd name="T2" fmla="*/ 5 w 199"/>
                <a:gd name="T3" fmla="*/ 1 h 154"/>
                <a:gd name="T4" fmla="*/ 5 w 199"/>
                <a:gd name="T5" fmla="*/ 1 h 154"/>
                <a:gd name="T6" fmla="*/ 5 w 199"/>
                <a:gd name="T7" fmla="*/ 1 h 154"/>
                <a:gd name="T8" fmla="*/ 5 w 199"/>
                <a:gd name="T9" fmla="*/ 2 h 154"/>
                <a:gd name="T10" fmla="*/ 4 w 199"/>
                <a:gd name="T11" fmla="*/ 2 h 154"/>
                <a:gd name="T12" fmla="*/ 4 w 199"/>
                <a:gd name="T13" fmla="*/ 2 h 154"/>
                <a:gd name="T14" fmla="*/ 4 w 199"/>
                <a:gd name="T15" fmla="*/ 3 h 154"/>
                <a:gd name="T16" fmla="*/ 4 w 199"/>
                <a:gd name="T17" fmla="*/ 3 h 154"/>
                <a:gd name="T18" fmla="*/ 5 w 199"/>
                <a:gd name="T19" fmla="*/ 2 h 154"/>
                <a:gd name="T20" fmla="*/ 5 w 199"/>
                <a:gd name="T21" fmla="*/ 3 h 154"/>
                <a:gd name="T22" fmla="*/ 5 w 199"/>
                <a:gd name="T23" fmla="*/ 3 h 154"/>
                <a:gd name="T24" fmla="*/ 5 w 199"/>
                <a:gd name="T25" fmla="*/ 3 h 154"/>
                <a:gd name="T26" fmla="*/ 5 w 199"/>
                <a:gd name="T27" fmla="*/ 3 h 154"/>
                <a:gd name="T28" fmla="*/ 5 w 199"/>
                <a:gd name="T29" fmla="*/ 4 h 154"/>
                <a:gd name="T30" fmla="*/ 6 w 199"/>
                <a:gd name="T31" fmla="*/ 4 h 154"/>
                <a:gd name="T32" fmla="*/ 6 w 199"/>
                <a:gd name="T33" fmla="*/ 4 h 154"/>
                <a:gd name="T34" fmla="*/ 6 w 199"/>
                <a:gd name="T35" fmla="*/ 4 h 154"/>
                <a:gd name="T36" fmla="*/ 7 w 199"/>
                <a:gd name="T37" fmla="*/ 5 h 154"/>
                <a:gd name="T38" fmla="*/ 6 w 199"/>
                <a:gd name="T39" fmla="*/ 5 h 154"/>
                <a:gd name="T40" fmla="*/ 6 w 199"/>
                <a:gd name="T41" fmla="*/ 5 h 154"/>
                <a:gd name="T42" fmla="*/ 5 w 199"/>
                <a:gd name="T43" fmla="*/ 5 h 154"/>
                <a:gd name="T44" fmla="*/ 5 w 199"/>
                <a:gd name="T45" fmla="*/ 4 h 154"/>
                <a:gd name="T46" fmla="*/ 5 w 199"/>
                <a:gd name="T47" fmla="*/ 4 h 154"/>
                <a:gd name="T48" fmla="*/ 4 w 199"/>
                <a:gd name="T49" fmla="*/ 3 h 154"/>
                <a:gd name="T50" fmla="*/ 4 w 199"/>
                <a:gd name="T51" fmla="*/ 4 h 154"/>
                <a:gd name="T52" fmla="*/ 4 w 199"/>
                <a:gd name="T53" fmla="*/ 5 h 154"/>
                <a:gd name="T54" fmla="*/ 4 w 199"/>
                <a:gd name="T55" fmla="*/ 5 h 154"/>
                <a:gd name="T56" fmla="*/ 3 w 199"/>
                <a:gd name="T57" fmla="*/ 5 h 154"/>
                <a:gd name="T58" fmla="*/ 2 w 199"/>
                <a:gd name="T59" fmla="*/ 5 h 154"/>
                <a:gd name="T60" fmla="*/ 2 w 199"/>
                <a:gd name="T61" fmla="*/ 4 h 154"/>
                <a:gd name="T62" fmla="*/ 2 w 199"/>
                <a:gd name="T63" fmla="*/ 3 h 154"/>
                <a:gd name="T64" fmla="*/ 2 w 199"/>
                <a:gd name="T65" fmla="*/ 3 h 154"/>
                <a:gd name="T66" fmla="*/ 2 w 199"/>
                <a:gd name="T67" fmla="*/ 3 h 154"/>
                <a:gd name="T68" fmla="*/ 1 w 199"/>
                <a:gd name="T69" fmla="*/ 3 h 154"/>
                <a:gd name="T70" fmla="*/ 1 w 199"/>
                <a:gd name="T71" fmla="*/ 3 h 154"/>
                <a:gd name="T72" fmla="*/ 1 w 199"/>
                <a:gd name="T73" fmla="*/ 2 h 154"/>
                <a:gd name="T74" fmla="*/ 1 w 199"/>
                <a:gd name="T75" fmla="*/ 2 h 154"/>
                <a:gd name="T76" fmla="*/ 1 w 199"/>
                <a:gd name="T77" fmla="*/ 2 h 154"/>
                <a:gd name="T78" fmla="*/ 1 w 199"/>
                <a:gd name="T79" fmla="*/ 2 h 154"/>
                <a:gd name="T80" fmla="*/ 2 w 199"/>
                <a:gd name="T81" fmla="*/ 1 h 154"/>
                <a:gd name="T82" fmla="*/ 2 w 199"/>
                <a:gd name="T83" fmla="*/ 1 h 154"/>
                <a:gd name="T84" fmla="*/ 3 w 199"/>
                <a:gd name="T85" fmla="*/ 1 h 154"/>
                <a:gd name="T86" fmla="*/ 3 w 199"/>
                <a:gd name="T87" fmla="*/ 1 h 154"/>
                <a:gd name="T88" fmla="*/ 3 w 199"/>
                <a:gd name="T89" fmla="*/ 2 h 154"/>
                <a:gd name="T90" fmla="*/ 4 w 199"/>
                <a:gd name="T91" fmla="*/ 2 h 154"/>
                <a:gd name="T92" fmla="*/ 4 w 199"/>
                <a:gd name="T93" fmla="*/ 2 h 154"/>
                <a:gd name="T94" fmla="*/ 4 w 199"/>
                <a:gd name="T95" fmla="*/ 2 h 154"/>
                <a:gd name="T96" fmla="*/ 4 w 199"/>
                <a:gd name="T97" fmla="*/ 2 h 154"/>
                <a:gd name="T98" fmla="*/ 4 w 199"/>
                <a:gd name="T99" fmla="*/ 1 h 15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99" h="154">
                  <a:moveTo>
                    <a:pt x="109" y="16"/>
                  </a:moveTo>
                  <a:lnTo>
                    <a:pt x="112" y="13"/>
                  </a:lnTo>
                  <a:lnTo>
                    <a:pt x="118" y="10"/>
                  </a:lnTo>
                  <a:lnTo>
                    <a:pt x="125" y="9"/>
                  </a:lnTo>
                  <a:lnTo>
                    <a:pt x="132" y="9"/>
                  </a:lnTo>
                  <a:lnTo>
                    <a:pt x="138" y="9"/>
                  </a:lnTo>
                  <a:lnTo>
                    <a:pt x="145" y="10"/>
                  </a:lnTo>
                  <a:lnTo>
                    <a:pt x="150" y="14"/>
                  </a:lnTo>
                  <a:lnTo>
                    <a:pt x="156" y="20"/>
                  </a:lnTo>
                  <a:lnTo>
                    <a:pt x="155" y="18"/>
                  </a:lnTo>
                  <a:lnTo>
                    <a:pt x="157" y="23"/>
                  </a:lnTo>
                  <a:lnTo>
                    <a:pt x="159" y="31"/>
                  </a:lnTo>
                  <a:lnTo>
                    <a:pt x="159" y="38"/>
                  </a:lnTo>
                  <a:lnTo>
                    <a:pt x="159" y="44"/>
                  </a:lnTo>
                  <a:lnTo>
                    <a:pt x="156" y="48"/>
                  </a:lnTo>
                  <a:lnTo>
                    <a:pt x="152" y="53"/>
                  </a:lnTo>
                  <a:lnTo>
                    <a:pt x="142" y="55"/>
                  </a:lnTo>
                  <a:lnTo>
                    <a:pt x="127" y="54"/>
                  </a:lnTo>
                  <a:lnTo>
                    <a:pt x="124" y="58"/>
                  </a:lnTo>
                  <a:lnTo>
                    <a:pt x="119" y="61"/>
                  </a:lnTo>
                  <a:lnTo>
                    <a:pt x="115" y="64"/>
                  </a:lnTo>
                  <a:lnTo>
                    <a:pt x="112" y="67"/>
                  </a:lnTo>
                  <a:lnTo>
                    <a:pt x="114" y="68"/>
                  </a:lnTo>
                  <a:lnTo>
                    <a:pt x="115" y="70"/>
                  </a:lnTo>
                  <a:lnTo>
                    <a:pt x="116" y="71"/>
                  </a:lnTo>
                  <a:lnTo>
                    <a:pt x="116" y="73"/>
                  </a:lnTo>
                  <a:lnTo>
                    <a:pt x="118" y="68"/>
                  </a:lnTo>
                  <a:lnTo>
                    <a:pt x="124" y="63"/>
                  </a:lnTo>
                  <a:lnTo>
                    <a:pt x="132" y="62"/>
                  </a:lnTo>
                  <a:lnTo>
                    <a:pt x="139" y="63"/>
                  </a:lnTo>
                  <a:lnTo>
                    <a:pt x="144" y="66"/>
                  </a:lnTo>
                  <a:lnTo>
                    <a:pt x="147" y="68"/>
                  </a:lnTo>
                  <a:lnTo>
                    <a:pt x="149" y="70"/>
                  </a:lnTo>
                  <a:lnTo>
                    <a:pt x="152" y="74"/>
                  </a:lnTo>
                  <a:lnTo>
                    <a:pt x="153" y="75"/>
                  </a:lnTo>
                  <a:lnTo>
                    <a:pt x="153" y="77"/>
                  </a:lnTo>
                  <a:lnTo>
                    <a:pt x="153" y="78"/>
                  </a:lnTo>
                  <a:lnTo>
                    <a:pt x="153" y="81"/>
                  </a:lnTo>
                  <a:lnTo>
                    <a:pt x="153" y="84"/>
                  </a:lnTo>
                  <a:lnTo>
                    <a:pt x="152" y="89"/>
                  </a:lnTo>
                  <a:lnTo>
                    <a:pt x="149" y="93"/>
                  </a:lnTo>
                  <a:lnTo>
                    <a:pt x="147" y="96"/>
                  </a:lnTo>
                  <a:lnTo>
                    <a:pt x="148" y="97"/>
                  </a:lnTo>
                  <a:lnTo>
                    <a:pt x="150" y="98"/>
                  </a:lnTo>
                  <a:lnTo>
                    <a:pt x="153" y="100"/>
                  </a:lnTo>
                  <a:lnTo>
                    <a:pt x="155" y="101"/>
                  </a:lnTo>
                  <a:lnTo>
                    <a:pt x="160" y="99"/>
                  </a:lnTo>
                  <a:lnTo>
                    <a:pt x="164" y="97"/>
                  </a:lnTo>
                  <a:lnTo>
                    <a:pt x="169" y="97"/>
                  </a:lnTo>
                  <a:lnTo>
                    <a:pt x="173" y="97"/>
                  </a:lnTo>
                  <a:lnTo>
                    <a:pt x="179" y="98"/>
                  </a:lnTo>
                  <a:lnTo>
                    <a:pt x="184" y="100"/>
                  </a:lnTo>
                  <a:lnTo>
                    <a:pt x="188" y="104"/>
                  </a:lnTo>
                  <a:lnTo>
                    <a:pt x="192" y="107"/>
                  </a:lnTo>
                  <a:lnTo>
                    <a:pt x="197" y="116"/>
                  </a:lnTo>
                  <a:lnTo>
                    <a:pt x="199" y="127"/>
                  </a:lnTo>
                  <a:lnTo>
                    <a:pt x="197" y="137"/>
                  </a:lnTo>
                  <a:lnTo>
                    <a:pt x="191" y="145"/>
                  </a:lnTo>
                  <a:lnTo>
                    <a:pt x="187" y="149"/>
                  </a:lnTo>
                  <a:lnTo>
                    <a:pt x="183" y="151"/>
                  </a:lnTo>
                  <a:lnTo>
                    <a:pt x="177" y="153"/>
                  </a:lnTo>
                  <a:lnTo>
                    <a:pt x="172" y="153"/>
                  </a:lnTo>
                  <a:lnTo>
                    <a:pt x="167" y="154"/>
                  </a:lnTo>
                  <a:lnTo>
                    <a:pt x="162" y="153"/>
                  </a:lnTo>
                  <a:lnTo>
                    <a:pt x="157" y="151"/>
                  </a:lnTo>
                  <a:lnTo>
                    <a:pt x="153" y="149"/>
                  </a:lnTo>
                  <a:lnTo>
                    <a:pt x="147" y="142"/>
                  </a:lnTo>
                  <a:lnTo>
                    <a:pt x="145" y="134"/>
                  </a:lnTo>
                  <a:lnTo>
                    <a:pt x="144" y="127"/>
                  </a:lnTo>
                  <a:lnTo>
                    <a:pt x="146" y="120"/>
                  </a:lnTo>
                  <a:lnTo>
                    <a:pt x="140" y="115"/>
                  </a:lnTo>
                  <a:lnTo>
                    <a:pt x="130" y="107"/>
                  </a:lnTo>
                  <a:lnTo>
                    <a:pt x="119" y="100"/>
                  </a:lnTo>
                  <a:lnTo>
                    <a:pt x="114" y="96"/>
                  </a:lnTo>
                  <a:lnTo>
                    <a:pt x="112" y="94"/>
                  </a:lnTo>
                  <a:lnTo>
                    <a:pt x="111" y="94"/>
                  </a:lnTo>
                  <a:lnTo>
                    <a:pt x="110" y="96"/>
                  </a:lnTo>
                  <a:lnTo>
                    <a:pt x="111" y="98"/>
                  </a:lnTo>
                  <a:lnTo>
                    <a:pt x="115" y="108"/>
                  </a:lnTo>
                  <a:lnTo>
                    <a:pt x="115" y="120"/>
                  </a:lnTo>
                  <a:lnTo>
                    <a:pt x="111" y="129"/>
                  </a:lnTo>
                  <a:lnTo>
                    <a:pt x="107" y="137"/>
                  </a:lnTo>
                  <a:lnTo>
                    <a:pt x="103" y="141"/>
                  </a:lnTo>
                  <a:lnTo>
                    <a:pt x="98" y="143"/>
                  </a:lnTo>
                  <a:lnTo>
                    <a:pt x="91" y="146"/>
                  </a:lnTo>
                  <a:lnTo>
                    <a:pt x="84" y="149"/>
                  </a:lnTo>
                  <a:lnTo>
                    <a:pt x="76" y="146"/>
                  </a:lnTo>
                  <a:lnTo>
                    <a:pt x="68" y="143"/>
                  </a:lnTo>
                  <a:lnTo>
                    <a:pt x="62" y="138"/>
                  </a:lnTo>
                  <a:lnTo>
                    <a:pt x="57" y="132"/>
                  </a:lnTo>
                  <a:lnTo>
                    <a:pt x="54" y="128"/>
                  </a:lnTo>
                  <a:lnTo>
                    <a:pt x="51" y="121"/>
                  </a:lnTo>
                  <a:lnTo>
                    <a:pt x="51" y="113"/>
                  </a:lnTo>
                  <a:lnTo>
                    <a:pt x="51" y="104"/>
                  </a:lnTo>
                  <a:lnTo>
                    <a:pt x="54" y="100"/>
                  </a:lnTo>
                  <a:lnTo>
                    <a:pt x="57" y="96"/>
                  </a:lnTo>
                  <a:lnTo>
                    <a:pt x="61" y="92"/>
                  </a:lnTo>
                  <a:lnTo>
                    <a:pt x="64" y="90"/>
                  </a:lnTo>
                  <a:lnTo>
                    <a:pt x="57" y="89"/>
                  </a:lnTo>
                  <a:lnTo>
                    <a:pt x="51" y="84"/>
                  </a:lnTo>
                  <a:lnTo>
                    <a:pt x="46" y="78"/>
                  </a:lnTo>
                  <a:lnTo>
                    <a:pt x="42" y="73"/>
                  </a:lnTo>
                  <a:lnTo>
                    <a:pt x="41" y="81"/>
                  </a:lnTo>
                  <a:lnTo>
                    <a:pt x="38" y="88"/>
                  </a:lnTo>
                  <a:lnTo>
                    <a:pt x="31" y="91"/>
                  </a:lnTo>
                  <a:lnTo>
                    <a:pt x="18" y="89"/>
                  </a:lnTo>
                  <a:lnTo>
                    <a:pt x="10" y="84"/>
                  </a:lnTo>
                  <a:lnTo>
                    <a:pt x="4" y="78"/>
                  </a:lnTo>
                  <a:lnTo>
                    <a:pt x="1" y="73"/>
                  </a:lnTo>
                  <a:lnTo>
                    <a:pt x="0" y="68"/>
                  </a:lnTo>
                  <a:lnTo>
                    <a:pt x="1" y="61"/>
                  </a:lnTo>
                  <a:lnTo>
                    <a:pt x="4" y="53"/>
                  </a:lnTo>
                  <a:lnTo>
                    <a:pt x="9" y="46"/>
                  </a:lnTo>
                  <a:lnTo>
                    <a:pt x="11" y="41"/>
                  </a:lnTo>
                  <a:lnTo>
                    <a:pt x="13" y="39"/>
                  </a:lnTo>
                  <a:lnTo>
                    <a:pt x="17" y="38"/>
                  </a:lnTo>
                  <a:lnTo>
                    <a:pt x="19" y="37"/>
                  </a:lnTo>
                  <a:lnTo>
                    <a:pt x="23" y="36"/>
                  </a:lnTo>
                  <a:lnTo>
                    <a:pt x="26" y="35"/>
                  </a:lnTo>
                  <a:lnTo>
                    <a:pt x="30" y="35"/>
                  </a:lnTo>
                  <a:lnTo>
                    <a:pt x="32" y="33"/>
                  </a:lnTo>
                  <a:lnTo>
                    <a:pt x="34" y="33"/>
                  </a:lnTo>
                  <a:lnTo>
                    <a:pt x="33" y="26"/>
                  </a:lnTo>
                  <a:lnTo>
                    <a:pt x="34" y="17"/>
                  </a:lnTo>
                  <a:lnTo>
                    <a:pt x="39" y="9"/>
                  </a:lnTo>
                  <a:lnTo>
                    <a:pt x="48" y="2"/>
                  </a:lnTo>
                  <a:lnTo>
                    <a:pt x="54" y="1"/>
                  </a:lnTo>
                  <a:lnTo>
                    <a:pt x="61" y="0"/>
                  </a:lnTo>
                  <a:lnTo>
                    <a:pt x="68" y="1"/>
                  </a:lnTo>
                  <a:lnTo>
                    <a:pt x="73" y="2"/>
                  </a:lnTo>
                  <a:lnTo>
                    <a:pt x="81" y="7"/>
                  </a:lnTo>
                  <a:lnTo>
                    <a:pt x="87" y="16"/>
                  </a:lnTo>
                  <a:lnTo>
                    <a:pt x="86" y="28"/>
                  </a:lnTo>
                  <a:lnTo>
                    <a:pt x="79" y="37"/>
                  </a:lnTo>
                  <a:lnTo>
                    <a:pt x="86" y="38"/>
                  </a:lnTo>
                  <a:lnTo>
                    <a:pt x="93" y="43"/>
                  </a:lnTo>
                  <a:lnTo>
                    <a:pt x="98" y="48"/>
                  </a:lnTo>
                  <a:lnTo>
                    <a:pt x="99" y="55"/>
                  </a:lnTo>
                  <a:lnTo>
                    <a:pt x="98" y="59"/>
                  </a:lnTo>
                  <a:lnTo>
                    <a:pt x="98" y="61"/>
                  </a:lnTo>
                  <a:lnTo>
                    <a:pt x="98" y="62"/>
                  </a:lnTo>
                  <a:lnTo>
                    <a:pt x="100" y="61"/>
                  </a:lnTo>
                  <a:lnTo>
                    <a:pt x="103" y="58"/>
                  </a:lnTo>
                  <a:lnTo>
                    <a:pt x="107" y="54"/>
                  </a:lnTo>
                  <a:lnTo>
                    <a:pt x="109" y="51"/>
                  </a:lnTo>
                  <a:lnTo>
                    <a:pt x="111" y="46"/>
                  </a:lnTo>
                  <a:lnTo>
                    <a:pt x="109" y="39"/>
                  </a:lnTo>
                  <a:lnTo>
                    <a:pt x="107" y="32"/>
                  </a:lnTo>
                  <a:lnTo>
                    <a:pt x="106" y="24"/>
                  </a:lnTo>
                  <a:lnTo>
                    <a:pt x="109" y="16"/>
                  </a:lnTo>
                  <a:close/>
                </a:path>
              </a:pathLst>
            </a:custGeom>
            <a:solidFill>
              <a:srgbClr val="FFFF7F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9" name="Freeform 300"/>
            <p:cNvSpPr/>
            <p:nvPr/>
          </p:nvSpPr>
          <p:spPr bwMode="auto">
            <a:xfrm>
              <a:off x="2155" y="1046"/>
              <a:ext cx="93" cy="89"/>
            </a:xfrm>
            <a:custGeom>
              <a:avLst/>
              <a:gdLst>
                <a:gd name="T0" fmla="*/ 6 w 186"/>
                <a:gd name="T1" fmla="*/ 6 h 179"/>
                <a:gd name="T2" fmla="*/ 6 w 186"/>
                <a:gd name="T3" fmla="*/ 6 h 179"/>
                <a:gd name="T4" fmla="*/ 5 w 186"/>
                <a:gd name="T5" fmla="*/ 6 h 179"/>
                <a:gd name="T6" fmla="*/ 5 w 186"/>
                <a:gd name="T7" fmla="*/ 6 h 179"/>
                <a:gd name="T8" fmla="*/ 4 w 186"/>
                <a:gd name="T9" fmla="*/ 6 h 179"/>
                <a:gd name="T10" fmla="*/ 4 w 186"/>
                <a:gd name="T11" fmla="*/ 6 h 179"/>
                <a:gd name="T12" fmla="*/ 4 w 186"/>
                <a:gd name="T13" fmla="*/ 5 h 179"/>
                <a:gd name="T14" fmla="*/ 4 w 186"/>
                <a:gd name="T15" fmla="*/ 5 h 179"/>
                <a:gd name="T16" fmla="*/ 5 w 186"/>
                <a:gd name="T17" fmla="*/ 5 h 179"/>
                <a:gd name="T18" fmla="*/ 5 w 186"/>
                <a:gd name="T19" fmla="*/ 5 h 179"/>
                <a:gd name="T20" fmla="*/ 4 w 186"/>
                <a:gd name="T21" fmla="*/ 4 h 179"/>
                <a:gd name="T22" fmla="*/ 3 w 186"/>
                <a:gd name="T23" fmla="*/ 4 h 179"/>
                <a:gd name="T24" fmla="*/ 2 w 186"/>
                <a:gd name="T25" fmla="*/ 4 h 179"/>
                <a:gd name="T26" fmla="*/ 2 w 186"/>
                <a:gd name="T27" fmla="*/ 4 h 179"/>
                <a:gd name="T28" fmla="*/ 2 w 186"/>
                <a:gd name="T29" fmla="*/ 4 h 179"/>
                <a:gd name="T30" fmla="*/ 3 w 186"/>
                <a:gd name="T31" fmla="*/ 4 h 179"/>
                <a:gd name="T32" fmla="*/ 3 w 186"/>
                <a:gd name="T33" fmla="*/ 4 h 179"/>
                <a:gd name="T34" fmla="*/ 3 w 186"/>
                <a:gd name="T35" fmla="*/ 4 h 179"/>
                <a:gd name="T36" fmla="*/ 3 w 186"/>
                <a:gd name="T37" fmla="*/ 3 h 179"/>
                <a:gd name="T38" fmla="*/ 2 w 186"/>
                <a:gd name="T39" fmla="*/ 3 h 179"/>
                <a:gd name="T40" fmla="*/ 1 w 186"/>
                <a:gd name="T41" fmla="*/ 3 h 179"/>
                <a:gd name="T42" fmla="*/ 1 w 186"/>
                <a:gd name="T43" fmla="*/ 3 h 179"/>
                <a:gd name="T44" fmla="*/ 1 w 186"/>
                <a:gd name="T45" fmla="*/ 3 h 179"/>
                <a:gd name="T46" fmla="*/ 1 w 186"/>
                <a:gd name="T47" fmla="*/ 3 h 179"/>
                <a:gd name="T48" fmla="*/ 2 w 186"/>
                <a:gd name="T49" fmla="*/ 3 h 179"/>
                <a:gd name="T50" fmla="*/ 2 w 186"/>
                <a:gd name="T51" fmla="*/ 2 h 179"/>
                <a:gd name="T52" fmla="*/ 1 w 186"/>
                <a:gd name="T53" fmla="*/ 2 h 179"/>
                <a:gd name="T54" fmla="*/ 1 w 186"/>
                <a:gd name="T55" fmla="*/ 1 h 179"/>
                <a:gd name="T56" fmla="*/ 1 w 186"/>
                <a:gd name="T57" fmla="*/ 0 h 179"/>
                <a:gd name="T58" fmla="*/ 1 w 186"/>
                <a:gd name="T59" fmla="*/ 1 h 179"/>
                <a:gd name="T60" fmla="*/ 2 w 186"/>
                <a:gd name="T61" fmla="*/ 1 h 179"/>
                <a:gd name="T62" fmla="*/ 2 w 186"/>
                <a:gd name="T63" fmla="*/ 2 h 179"/>
                <a:gd name="T64" fmla="*/ 3 w 186"/>
                <a:gd name="T65" fmla="*/ 2 h 179"/>
                <a:gd name="T66" fmla="*/ 3 w 186"/>
                <a:gd name="T67" fmla="*/ 1 h 179"/>
                <a:gd name="T68" fmla="*/ 3 w 186"/>
                <a:gd name="T69" fmla="*/ 1 h 179"/>
                <a:gd name="T70" fmla="*/ 3 w 186"/>
                <a:gd name="T71" fmla="*/ 2 h 179"/>
                <a:gd name="T72" fmla="*/ 4 w 186"/>
                <a:gd name="T73" fmla="*/ 3 h 179"/>
                <a:gd name="T74" fmla="*/ 4 w 186"/>
                <a:gd name="T75" fmla="*/ 3 h 179"/>
                <a:gd name="T76" fmla="*/ 5 w 186"/>
                <a:gd name="T77" fmla="*/ 2 h 179"/>
                <a:gd name="T78" fmla="*/ 5 w 186"/>
                <a:gd name="T79" fmla="*/ 2 h 179"/>
                <a:gd name="T80" fmla="*/ 5 w 186"/>
                <a:gd name="T81" fmla="*/ 3 h 179"/>
                <a:gd name="T82" fmla="*/ 5 w 186"/>
                <a:gd name="T83" fmla="*/ 4 h 179"/>
                <a:gd name="T84" fmla="*/ 6 w 186"/>
                <a:gd name="T85" fmla="*/ 5 h 179"/>
                <a:gd name="T86" fmla="*/ 6 w 186"/>
                <a:gd name="T87" fmla="*/ 4 h 179"/>
                <a:gd name="T88" fmla="*/ 6 w 186"/>
                <a:gd name="T89" fmla="*/ 4 h 179"/>
                <a:gd name="T90" fmla="*/ 6 w 186"/>
                <a:gd name="T91" fmla="*/ 5 h 179"/>
                <a:gd name="T92" fmla="*/ 6 w 186"/>
                <a:gd name="T93" fmla="*/ 5 h 179"/>
                <a:gd name="T94" fmla="*/ 6 w 186"/>
                <a:gd name="T95" fmla="*/ 6 h 17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86" h="179">
                  <a:moveTo>
                    <a:pt x="186" y="174"/>
                  </a:moveTo>
                  <a:lnTo>
                    <a:pt x="182" y="175"/>
                  </a:lnTo>
                  <a:lnTo>
                    <a:pt x="180" y="176"/>
                  </a:lnTo>
                  <a:lnTo>
                    <a:pt x="176" y="177"/>
                  </a:lnTo>
                  <a:lnTo>
                    <a:pt x="174" y="179"/>
                  </a:lnTo>
                  <a:lnTo>
                    <a:pt x="168" y="171"/>
                  </a:lnTo>
                  <a:lnTo>
                    <a:pt x="165" y="167"/>
                  </a:lnTo>
                  <a:lnTo>
                    <a:pt x="159" y="166"/>
                  </a:lnTo>
                  <a:lnTo>
                    <a:pt x="151" y="167"/>
                  </a:lnTo>
                  <a:lnTo>
                    <a:pt x="145" y="168"/>
                  </a:lnTo>
                  <a:lnTo>
                    <a:pt x="138" y="169"/>
                  </a:lnTo>
                  <a:lnTo>
                    <a:pt x="132" y="169"/>
                  </a:lnTo>
                  <a:lnTo>
                    <a:pt x="125" y="169"/>
                  </a:lnTo>
                  <a:lnTo>
                    <a:pt x="118" y="169"/>
                  </a:lnTo>
                  <a:lnTo>
                    <a:pt x="111" y="168"/>
                  </a:lnTo>
                  <a:lnTo>
                    <a:pt x="106" y="167"/>
                  </a:lnTo>
                  <a:lnTo>
                    <a:pt x="102" y="166"/>
                  </a:lnTo>
                  <a:lnTo>
                    <a:pt x="97" y="162"/>
                  </a:lnTo>
                  <a:lnTo>
                    <a:pt x="95" y="160"/>
                  </a:lnTo>
                  <a:lnTo>
                    <a:pt x="98" y="158"/>
                  </a:lnTo>
                  <a:lnTo>
                    <a:pt x="105" y="159"/>
                  </a:lnTo>
                  <a:lnTo>
                    <a:pt x="110" y="160"/>
                  </a:lnTo>
                  <a:lnTo>
                    <a:pt x="115" y="160"/>
                  </a:lnTo>
                  <a:lnTo>
                    <a:pt x="122" y="159"/>
                  </a:lnTo>
                  <a:lnTo>
                    <a:pt x="128" y="158"/>
                  </a:lnTo>
                  <a:lnTo>
                    <a:pt x="134" y="156"/>
                  </a:lnTo>
                  <a:lnTo>
                    <a:pt x="138" y="155"/>
                  </a:lnTo>
                  <a:lnTo>
                    <a:pt x="143" y="153"/>
                  </a:lnTo>
                  <a:lnTo>
                    <a:pt x="145" y="152"/>
                  </a:lnTo>
                  <a:lnTo>
                    <a:pt x="138" y="143"/>
                  </a:lnTo>
                  <a:lnTo>
                    <a:pt x="129" y="132"/>
                  </a:lnTo>
                  <a:lnTo>
                    <a:pt x="121" y="125"/>
                  </a:lnTo>
                  <a:lnTo>
                    <a:pt x="117" y="121"/>
                  </a:lnTo>
                  <a:lnTo>
                    <a:pt x="109" y="123"/>
                  </a:lnTo>
                  <a:lnTo>
                    <a:pt x="99" y="124"/>
                  </a:lnTo>
                  <a:lnTo>
                    <a:pt x="88" y="125"/>
                  </a:lnTo>
                  <a:lnTo>
                    <a:pt x="77" y="126"/>
                  </a:lnTo>
                  <a:lnTo>
                    <a:pt x="66" y="128"/>
                  </a:lnTo>
                  <a:lnTo>
                    <a:pt x="56" y="126"/>
                  </a:lnTo>
                  <a:lnTo>
                    <a:pt x="46" y="125"/>
                  </a:lnTo>
                  <a:lnTo>
                    <a:pt x="41" y="122"/>
                  </a:lnTo>
                  <a:lnTo>
                    <a:pt x="36" y="117"/>
                  </a:lnTo>
                  <a:lnTo>
                    <a:pt x="36" y="114"/>
                  </a:lnTo>
                  <a:lnTo>
                    <a:pt x="39" y="113"/>
                  </a:lnTo>
                  <a:lnTo>
                    <a:pt x="46" y="115"/>
                  </a:lnTo>
                  <a:lnTo>
                    <a:pt x="51" y="116"/>
                  </a:lnTo>
                  <a:lnTo>
                    <a:pt x="58" y="117"/>
                  </a:lnTo>
                  <a:lnTo>
                    <a:pt x="66" y="116"/>
                  </a:lnTo>
                  <a:lnTo>
                    <a:pt x="74" y="116"/>
                  </a:lnTo>
                  <a:lnTo>
                    <a:pt x="81" y="115"/>
                  </a:lnTo>
                  <a:lnTo>
                    <a:pt x="89" y="113"/>
                  </a:lnTo>
                  <a:lnTo>
                    <a:pt x="96" y="110"/>
                  </a:lnTo>
                  <a:lnTo>
                    <a:pt x="100" y="108"/>
                  </a:lnTo>
                  <a:lnTo>
                    <a:pt x="96" y="100"/>
                  </a:lnTo>
                  <a:lnTo>
                    <a:pt x="90" y="93"/>
                  </a:lnTo>
                  <a:lnTo>
                    <a:pt x="82" y="87"/>
                  </a:lnTo>
                  <a:lnTo>
                    <a:pt x="75" y="81"/>
                  </a:lnTo>
                  <a:lnTo>
                    <a:pt x="65" y="85"/>
                  </a:lnTo>
                  <a:lnTo>
                    <a:pt x="54" y="86"/>
                  </a:lnTo>
                  <a:lnTo>
                    <a:pt x="44" y="87"/>
                  </a:lnTo>
                  <a:lnTo>
                    <a:pt x="33" y="86"/>
                  </a:lnTo>
                  <a:lnTo>
                    <a:pt x="23" y="84"/>
                  </a:lnTo>
                  <a:lnTo>
                    <a:pt x="14" y="80"/>
                  </a:lnTo>
                  <a:lnTo>
                    <a:pt x="7" y="76"/>
                  </a:lnTo>
                  <a:lnTo>
                    <a:pt x="3" y="70"/>
                  </a:lnTo>
                  <a:lnTo>
                    <a:pt x="1" y="66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7" y="69"/>
                  </a:lnTo>
                  <a:lnTo>
                    <a:pt x="12" y="71"/>
                  </a:lnTo>
                  <a:lnTo>
                    <a:pt x="18" y="72"/>
                  </a:lnTo>
                  <a:lnTo>
                    <a:pt x="24" y="73"/>
                  </a:lnTo>
                  <a:lnTo>
                    <a:pt x="33" y="75"/>
                  </a:lnTo>
                  <a:lnTo>
                    <a:pt x="41" y="75"/>
                  </a:lnTo>
                  <a:lnTo>
                    <a:pt x="49" y="73"/>
                  </a:lnTo>
                  <a:lnTo>
                    <a:pt x="56" y="73"/>
                  </a:lnTo>
                  <a:lnTo>
                    <a:pt x="61" y="71"/>
                  </a:lnTo>
                  <a:lnTo>
                    <a:pt x="54" y="64"/>
                  </a:lnTo>
                  <a:lnTo>
                    <a:pt x="46" y="56"/>
                  </a:lnTo>
                  <a:lnTo>
                    <a:pt x="38" y="48"/>
                  </a:lnTo>
                  <a:lnTo>
                    <a:pt x="29" y="39"/>
                  </a:lnTo>
                  <a:lnTo>
                    <a:pt x="21" y="31"/>
                  </a:lnTo>
                  <a:lnTo>
                    <a:pt x="14" y="23"/>
                  </a:lnTo>
                  <a:lnTo>
                    <a:pt x="8" y="15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lnTo>
                    <a:pt x="6" y="1"/>
                  </a:lnTo>
                  <a:lnTo>
                    <a:pt x="11" y="4"/>
                  </a:lnTo>
                  <a:lnTo>
                    <a:pt x="14" y="9"/>
                  </a:lnTo>
                  <a:lnTo>
                    <a:pt x="20" y="15"/>
                  </a:lnTo>
                  <a:lnTo>
                    <a:pt x="27" y="23"/>
                  </a:lnTo>
                  <a:lnTo>
                    <a:pt x="36" y="32"/>
                  </a:lnTo>
                  <a:lnTo>
                    <a:pt x="44" y="41"/>
                  </a:lnTo>
                  <a:lnTo>
                    <a:pt x="52" y="49"/>
                  </a:lnTo>
                  <a:lnTo>
                    <a:pt x="60" y="55"/>
                  </a:lnTo>
                  <a:lnTo>
                    <a:pt x="65" y="60"/>
                  </a:lnTo>
                  <a:lnTo>
                    <a:pt x="69" y="50"/>
                  </a:lnTo>
                  <a:lnTo>
                    <a:pt x="72" y="39"/>
                  </a:lnTo>
                  <a:lnTo>
                    <a:pt x="73" y="28"/>
                  </a:lnTo>
                  <a:lnTo>
                    <a:pt x="72" y="19"/>
                  </a:lnTo>
                  <a:lnTo>
                    <a:pt x="71" y="13"/>
                  </a:lnTo>
                  <a:lnTo>
                    <a:pt x="72" y="10"/>
                  </a:lnTo>
                  <a:lnTo>
                    <a:pt x="74" y="10"/>
                  </a:lnTo>
                  <a:lnTo>
                    <a:pt x="76" y="13"/>
                  </a:lnTo>
                  <a:lnTo>
                    <a:pt x="81" y="31"/>
                  </a:lnTo>
                  <a:lnTo>
                    <a:pt x="83" y="47"/>
                  </a:lnTo>
                  <a:lnTo>
                    <a:pt x="84" y="61"/>
                  </a:lnTo>
                  <a:lnTo>
                    <a:pt x="83" y="68"/>
                  </a:lnTo>
                  <a:lnTo>
                    <a:pt x="91" y="76"/>
                  </a:lnTo>
                  <a:lnTo>
                    <a:pt x="99" y="84"/>
                  </a:lnTo>
                  <a:lnTo>
                    <a:pt x="106" y="91"/>
                  </a:lnTo>
                  <a:lnTo>
                    <a:pt x="111" y="96"/>
                  </a:lnTo>
                  <a:lnTo>
                    <a:pt x="120" y="93"/>
                  </a:lnTo>
                  <a:lnTo>
                    <a:pt x="127" y="84"/>
                  </a:lnTo>
                  <a:lnTo>
                    <a:pt x="132" y="71"/>
                  </a:lnTo>
                  <a:lnTo>
                    <a:pt x="132" y="57"/>
                  </a:lnTo>
                  <a:lnTo>
                    <a:pt x="130" y="47"/>
                  </a:lnTo>
                  <a:lnTo>
                    <a:pt x="132" y="42"/>
                  </a:lnTo>
                  <a:lnTo>
                    <a:pt x="134" y="43"/>
                  </a:lnTo>
                  <a:lnTo>
                    <a:pt x="136" y="50"/>
                  </a:lnTo>
                  <a:lnTo>
                    <a:pt x="140" y="65"/>
                  </a:lnTo>
                  <a:lnTo>
                    <a:pt x="141" y="83"/>
                  </a:lnTo>
                  <a:lnTo>
                    <a:pt x="141" y="99"/>
                  </a:lnTo>
                  <a:lnTo>
                    <a:pt x="135" y="110"/>
                  </a:lnTo>
                  <a:lnTo>
                    <a:pt x="144" y="120"/>
                  </a:lnTo>
                  <a:lnTo>
                    <a:pt x="152" y="128"/>
                  </a:lnTo>
                  <a:lnTo>
                    <a:pt x="157" y="136"/>
                  </a:lnTo>
                  <a:lnTo>
                    <a:pt x="161" y="141"/>
                  </a:lnTo>
                  <a:lnTo>
                    <a:pt x="166" y="137"/>
                  </a:lnTo>
                  <a:lnTo>
                    <a:pt x="171" y="131"/>
                  </a:lnTo>
                  <a:lnTo>
                    <a:pt x="174" y="125"/>
                  </a:lnTo>
                  <a:lnTo>
                    <a:pt x="175" y="120"/>
                  </a:lnTo>
                  <a:lnTo>
                    <a:pt x="178" y="117"/>
                  </a:lnTo>
                  <a:lnTo>
                    <a:pt x="180" y="116"/>
                  </a:lnTo>
                  <a:lnTo>
                    <a:pt x="182" y="118"/>
                  </a:lnTo>
                  <a:lnTo>
                    <a:pt x="183" y="124"/>
                  </a:lnTo>
                  <a:lnTo>
                    <a:pt x="182" y="132"/>
                  </a:lnTo>
                  <a:lnTo>
                    <a:pt x="179" y="141"/>
                  </a:lnTo>
                  <a:lnTo>
                    <a:pt x="176" y="148"/>
                  </a:lnTo>
                  <a:lnTo>
                    <a:pt x="174" y="153"/>
                  </a:lnTo>
                  <a:lnTo>
                    <a:pt x="176" y="158"/>
                  </a:lnTo>
                  <a:lnTo>
                    <a:pt x="180" y="163"/>
                  </a:lnTo>
                  <a:lnTo>
                    <a:pt x="182" y="168"/>
                  </a:lnTo>
                  <a:lnTo>
                    <a:pt x="186" y="174"/>
                  </a:lnTo>
                  <a:close/>
                </a:path>
              </a:pathLst>
            </a:custGeom>
            <a:solidFill>
              <a:srgbClr val="BA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0" name="Freeform 301"/>
            <p:cNvSpPr/>
            <p:nvPr/>
          </p:nvSpPr>
          <p:spPr bwMode="auto">
            <a:xfrm>
              <a:off x="2275" y="1023"/>
              <a:ext cx="75" cy="100"/>
            </a:xfrm>
            <a:custGeom>
              <a:avLst/>
              <a:gdLst>
                <a:gd name="T0" fmla="*/ 1 w 150"/>
                <a:gd name="T1" fmla="*/ 7 h 200"/>
                <a:gd name="T2" fmla="*/ 1 w 150"/>
                <a:gd name="T3" fmla="*/ 6 h 200"/>
                <a:gd name="T4" fmla="*/ 1 w 150"/>
                <a:gd name="T5" fmla="*/ 6 h 200"/>
                <a:gd name="T6" fmla="*/ 0 w 150"/>
                <a:gd name="T7" fmla="*/ 5 h 200"/>
                <a:gd name="T8" fmla="*/ 1 w 150"/>
                <a:gd name="T9" fmla="*/ 4 h 200"/>
                <a:gd name="T10" fmla="*/ 1 w 150"/>
                <a:gd name="T11" fmla="*/ 4 h 200"/>
                <a:gd name="T12" fmla="*/ 1 w 150"/>
                <a:gd name="T13" fmla="*/ 5 h 200"/>
                <a:gd name="T14" fmla="*/ 1 w 150"/>
                <a:gd name="T15" fmla="*/ 6 h 200"/>
                <a:gd name="T16" fmla="*/ 2 w 150"/>
                <a:gd name="T17" fmla="*/ 6 h 200"/>
                <a:gd name="T18" fmla="*/ 2 w 150"/>
                <a:gd name="T19" fmla="*/ 6 h 200"/>
                <a:gd name="T20" fmla="*/ 2 w 150"/>
                <a:gd name="T21" fmla="*/ 5 h 200"/>
                <a:gd name="T22" fmla="*/ 2 w 150"/>
                <a:gd name="T23" fmla="*/ 4 h 200"/>
                <a:gd name="T24" fmla="*/ 2 w 150"/>
                <a:gd name="T25" fmla="*/ 3 h 200"/>
                <a:gd name="T26" fmla="*/ 2 w 150"/>
                <a:gd name="T27" fmla="*/ 3 h 200"/>
                <a:gd name="T28" fmla="*/ 2 w 150"/>
                <a:gd name="T29" fmla="*/ 4 h 200"/>
                <a:gd name="T30" fmla="*/ 2 w 150"/>
                <a:gd name="T31" fmla="*/ 5 h 200"/>
                <a:gd name="T32" fmla="*/ 2 w 150"/>
                <a:gd name="T33" fmla="*/ 5 h 200"/>
                <a:gd name="T34" fmla="*/ 3 w 150"/>
                <a:gd name="T35" fmla="*/ 4 h 200"/>
                <a:gd name="T36" fmla="*/ 2 w 150"/>
                <a:gd name="T37" fmla="*/ 3 h 200"/>
                <a:gd name="T38" fmla="*/ 3 w 150"/>
                <a:gd name="T39" fmla="*/ 2 h 200"/>
                <a:gd name="T40" fmla="*/ 3 w 150"/>
                <a:gd name="T41" fmla="*/ 1 h 200"/>
                <a:gd name="T42" fmla="*/ 3 w 150"/>
                <a:gd name="T43" fmla="*/ 1 h 200"/>
                <a:gd name="T44" fmla="*/ 3 w 150"/>
                <a:gd name="T45" fmla="*/ 2 h 200"/>
                <a:gd name="T46" fmla="*/ 3 w 150"/>
                <a:gd name="T47" fmla="*/ 3 h 200"/>
                <a:gd name="T48" fmla="*/ 3 w 150"/>
                <a:gd name="T49" fmla="*/ 3 h 200"/>
                <a:gd name="T50" fmla="*/ 4 w 150"/>
                <a:gd name="T51" fmla="*/ 2 h 200"/>
                <a:gd name="T52" fmla="*/ 4 w 150"/>
                <a:gd name="T53" fmla="*/ 2 h 200"/>
                <a:gd name="T54" fmla="*/ 4 w 150"/>
                <a:gd name="T55" fmla="*/ 1 h 200"/>
                <a:gd name="T56" fmla="*/ 5 w 150"/>
                <a:gd name="T57" fmla="*/ 1 h 200"/>
                <a:gd name="T58" fmla="*/ 5 w 150"/>
                <a:gd name="T59" fmla="*/ 1 h 200"/>
                <a:gd name="T60" fmla="*/ 4 w 150"/>
                <a:gd name="T61" fmla="*/ 1 h 200"/>
                <a:gd name="T62" fmla="*/ 4 w 150"/>
                <a:gd name="T63" fmla="*/ 2 h 200"/>
                <a:gd name="T64" fmla="*/ 4 w 150"/>
                <a:gd name="T65" fmla="*/ 2 h 200"/>
                <a:gd name="T66" fmla="*/ 4 w 150"/>
                <a:gd name="T67" fmla="*/ 3 h 200"/>
                <a:gd name="T68" fmla="*/ 4 w 150"/>
                <a:gd name="T69" fmla="*/ 3 h 200"/>
                <a:gd name="T70" fmla="*/ 4 w 150"/>
                <a:gd name="T71" fmla="*/ 3 h 200"/>
                <a:gd name="T72" fmla="*/ 5 w 150"/>
                <a:gd name="T73" fmla="*/ 3 h 200"/>
                <a:gd name="T74" fmla="*/ 5 w 150"/>
                <a:gd name="T75" fmla="*/ 3 h 200"/>
                <a:gd name="T76" fmla="*/ 5 w 150"/>
                <a:gd name="T77" fmla="*/ 3 h 200"/>
                <a:gd name="T78" fmla="*/ 5 w 150"/>
                <a:gd name="T79" fmla="*/ 3 h 200"/>
                <a:gd name="T80" fmla="*/ 5 w 150"/>
                <a:gd name="T81" fmla="*/ 3 h 200"/>
                <a:gd name="T82" fmla="*/ 4 w 150"/>
                <a:gd name="T83" fmla="*/ 3 h 200"/>
                <a:gd name="T84" fmla="*/ 4 w 150"/>
                <a:gd name="T85" fmla="*/ 4 h 200"/>
                <a:gd name="T86" fmla="*/ 4 w 150"/>
                <a:gd name="T87" fmla="*/ 4 h 200"/>
                <a:gd name="T88" fmla="*/ 3 w 150"/>
                <a:gd name="T89" fmla="*/ 4 h 200"/>
                <a:gd name="T90" fmla="*/ 3 w 150"/>
                <a:gd name="T91" fmla="*/ 5 h 200"/>
                <a:gd name="T92" fmla="*/ 3 w 150"/>
                <a:gd name="T93" fmla="*/ 6 h 200"/>
                <a:gd name="T94" fmla="*/ 3 w 150"/>
                <a:gd name="T95" fmla="*/ 6 h 200"/>
                <a:gd name="T96" fmla="*/ 4 w 150"/>
                <a:gd name="T97" fmla="*/ 5 h 200"/>
                <a:gd name="T98" fmla="*/ 4 w 150"/>
                <a:gd name="T99" fmla="*/ 5 h 200"/>
                <a:gd name="T100" fmla="*/ 4 w 150"/>
                <a:gd name="T101" fmla="*/ 5 h 200"/>
                <a:gd name="T102" fmla="*/ 5 w 150"/>
                <a:gd name="T103" fmla="*/ 5 h 200"/>
                <a:gd name="T104" fmla="*/ 4 w 150"/>
                <a:gd name="T105" fmla="*/ 5 h 200"/>
                <a:gd name="T106" fmla="*/ 4 w 150"/>
                <a:gd name="T107" fmla="*/ 6 h 200"/>
                <a:gd name="T108" fmla="*/ 3 w 150"/>
                <a:gd name="T109" fmla="*/ 6 h 200"/>
                <a:gd name="T110" fmla="*/ 3 w 150"/>
                <a:gd name="T111" fmla="*/ 6 h 200"/>
                <a:gd name="T112" fmla="*/ 2 w 150"/>
                <a:gd name="T113" fmla="*/ 6 h 200"/>
                <a:gd name="T114" fmla="*/ 2 w 150"/>
                <a:gd name="T115" fmla="*/ 6 h 200"/>
                <a:gd name="T116" fmla="*/ 2 w 150"/>
                <a:gd name="T117" fmla="*/ 7 h 200"/>
                <a:gd name="T118" fmla="*/ 2 w 150"/>
                <a:gd name="T119" fmla="*/ 7 h 20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50" h="200">
                  <a:moveTo>
                    <a:pt x="31" y="200"/>
                  </a:moveTo>
                  <a:lnTo>
                    <a:pt x="26" y="197"/>
                  </a:lnTo>
                  <a:lnTo>
                    <a:pt x="21" y="191"/>
                  </a:lnTo>
                  <a:lnTo>
                    <a:pt x="15" y="182"/>
                  </a:lnTo>
                  <a:lnTo>
                    <a:pt x="9" y="172"/>
                  </a:lnTo>
                  <a:lnTo>
                    <a:pt x="5" y="162"/>
                  </a:lnTo>
                  <a:lnTo>
                    <a:pt x="1" y="151"/>
                  </a:lnTo>
                  <a:lnTo>
                    <a:pt x="0" y="139"/>
                  </a:lnTo>
                  <a:lnTo>
                    <a:pt x="1" y="127"/>
                  </a:lnTo>
                  <a:lnTo>
                    <a:pt x="3" y="121"/>
                  </a:lnTo>
                  <a:lnTo>
                    <a:pt x="6" y="119"/>
                  </a:lnTo>
                  <a:lnTo>
                    <a:pt x="7" y="122"/>
                  </a:lnTo>
                  <a:lnTo>
                    <a:pt x="8" y="127"/>
                  </a:lnTo>
                  <a:lnTo>
                    <a:pt x="10" y="144"/>
                  </a:lnTo>
                  <a:lnTo>
                    <a:pt x="15" y="161"/>
                  </a:lnTo>
                  <a:lnTo>
                    <a:pt x="23" y="177"/>
                  </a:lnTo>
                  <a:lnTo>
                    <a:pt x="34" y="187"/>
                  </a:lnTo>
                  <a:lnTo>
                    <a:pt x="39" y="183"/>
                  </a:lnTo>
                  <a:lnTo>
                    <a:pt x="43" y="176"/>
                  </a:lnTo>
                  <a:lnTo>
                    <a:pt x="44" y="171"/>
                  </a:lnTo>
                  <a:lnTo>
                    <a:pt x="46" y="169"/>
                  </a:lnTo>
                  <a:lnTo>
                    <a:pt x="39" y="151"/>
                  </a:lnTo>
                  <a:lnTo>
                    <a:pt x="34" y="129"/>
                  </a:lnTo>
                  <a:lnTo>
                    <a:pt x="33" y="109"/>
                  </a:lnTo>
                  <a:lnTo>
                    <a:pt x="33" y="95"/>
                  </a:lnTo>
                  <a:lnTo>
                    <a:pt x="36" y="87"/>
                  </a:lnTo>
                  <a:lnTo>
                    <a:pt x="38" y="84"/>
                  </a:lnTo>
                  <a:lnTo>
                    <a:pt x="40" y="86"/>
                  </a:lnTo>
                  <a:lnTo>
                    <a:pt x="40" y="94"/>
                  </a:lnTo>
                  <a:lnTo>
                    <a:pt x="40" y="108"/>
                  </a:lnTo>
                  <a:lnTo>
                    <a:pt x="43" y="125"/>
                  </a:lnTo>
                  <a:lnTo>
                    <a:pt x="46" y="142"/>
                  </a:lnTo>
                  <a:lnTo>
                    <a:pt x="53" y="153"/>
                  </a:lnTo>
                  <a:lnTo>
                    <a:pt x="60" y="142"/>
                  </a:lnTo>
                  <a:lnTo>
                    <a:pt x="67" y="131"/>
                  </a:lnTo>
                  <a:lnTo>
                    <a:pt x="70" y="118"/>
                  </a:lnTo>
                  <a:lnTo>
                    <a:pt x="72" y="109"/>
                  </a:lnTo>
                  <a:lnTo>
                    <a:pt x="64" y="87"/>
                  </a:lnTo>
                  <a:lnTo>
                    <a:pt x="63" y="64"/>
                  </a:lnTo>
                  <a:lnTo>
                    <a:pt x="66" y="42"/>
                  </a:lnTo>
                  <a:lnTo>
                    <a:pt x="74" y="26"/>
                  </a:lnTo>
                  <a:lnTo>
                    <a:pt x="78" y="23"/>
                  </a:lnTo>
                  <a:lnTo>
                    <a:pt x="81" y="23"/>
                  </a:lnTo>
                  <a:lnTo>
                    <a:pt x="81" y="25"/>
                  </a:lnTo>
                  <a:lnTo>
                    <a:pt x="81" y="30"/>
                  </a:lnTo>
                  <a:lnTo>
                    <a:pt x="76" y="47"/>
                  </a:lnTo>
                  <a:lnTo>
                    <a:pt x="75" y="65"/>
                  </a:lnTo>
                  <a:lnTo>
                    <a:pt x="76" y="80"/>
                  </a:lnTo>
                  <a:lnTo>
                    <a:pt x="82" y="92"/>
                  </a:lnTo>
                  <a:lnTo>
                    <a:pt x="91" y="79"/>
                  </a:lnTo>
                  <a:lnTo>
                    <a:pt x="97" y="66"/>
                  </a:lnTo>
                  <a:lnTo>
                    <a:pt x="100" y="55"/>
                  </a:lnTo>
                  <a:lnTo>
                    <a:pt x="102" y="46"/>
                  </a:lnTo>
                  <a:lnTo>
                    <a:pt x="106" y="35"/>
                  </a:lnTo>
                  <a:lnTo>
                    <a:pt x="112" y="23"/>
                  </a:lnTo>
                  <a:lnTo>
                    <a:pt x="119" y="12"/>
                  </a:lnTo>
                  <a:lnTo>
                    <a:pt x="124" y="4"/>
                  </a:lnTo>
                  <a:lnTo>
                    <a:pt x="129" y="1"/>
                  </a:lnTo>
                  <a:lnTo>
                    <a:pt x="133" y="0"/>
                  </a:lnTo>
                  <a:lnTo>
                    <a:pt x="136" y="2"/>
                  </a:lnTo>
                  <a:lnTo>
                    <a:pt x="135" y="6"/>
                  </a:lnTo>
                  <a:lnTo>
                    <a:pt x="124" y="19"/>
                  </a:lnTo>
                  <a:lnTo>
                    <a:pt x="115" y="32"/>
                  </a:lnTo>
                  <a:lnTo>
                    <a:pt x="109" y="43"/>
                  </a:lnTo>
                  <a:lnTo>
                    <a:pt x="107" y="54"/>
                  </a:lnTo>
                  <a:lnTo>
                    <a:pt x="106" y="64"/>
                  </a:lnTo>
                  <a:lnTo>
                    <a:pt x="102" y="76"/>
                  </a:lnTo>
                  <a:lnTo>
                    <a:pt x="98" y="87"/>
                  </a:lnTo>
                  <a:lnTo>
                    <a:pt x="93" y="95"/>
                  </a:lnTo>
                  <a:lnTo>
                    <a:pt x="101" y="93"/>
                  </a:lnTo>
                  <a:lnTo>
                    <a:pt x="108" y="91"/>
                  </a:lnTo>
                  <a:lnTo>
                    <a:pt x="116" y="87"/>
                  </a:lnTo>
                  <a:lnTo>
                    <a:pt x="123" y="84"/>
                  </a:lnTo>
                  <a:lnTo>
                    <a:pt x="130" y="79"/>
                  </a:lnTo>
                  <a:lnTo>
                    <a:pt x="136" y="76"/>
                  </a:lnTo>
                  <a:lnTo>
                    <a:pt x="140" y="72"/>
                  </a:lnTo>
                  <a:lnTo>
                    <a:pt x="143" y="69"/>
                  </a:lnTo>
                  <a:lnTo>
                    <a:pt x="146" y="65"/>
                  </a:lnTo>
                  <a:lnTo>
                    <a:pt x="150" y="64"/>
                  </a:lnTo>
                  <a:lnTo>
                    <a:pt x="150" y="66"/>
                  </a:lnTo>
                  <a:lnTo>
                    <a:pt x="148" y="71"/>
                  </a:lnTo>
                  <a:lnTo>
                    <a:pt x="143" y="80"/>
                  </a:lnTo>
                  <a:lnTo>
                    <a:pt x="136" y="87"/>
                  </a:lnTo>
                  <a:lnTo>
                    <a:pt x="128" y="93"/>
                  </a:lnTo>
                  <a:lnTo>
                    <a:pt x="120" y="99"/>
                  </a:lnTo>
                  <a:lnTo>
                    <a:pt x="112" y="102"/>
                  </a:lnTo>
                  <a:lnTo>
                    <a:pt x="104" y="104"/>
                  </a:lnTo>
                  <a:lnTo>
                    <a:pt x="97" y="107"/>
                  </a:lnTo>
                  <a:lnTo>
                    <a:pt x="92" y="107"/>
                  </a:lnTo>
                  <a:lnTo>
                    <a:pt x="85" y="118"/>
                  </a:lnTo>
                  <a:lnTo>
                    <a:pt x="77" y="134"/>
                  </a:lnTo>
                  <a:lnTo>
                    <a:pt x="70" y="151"/>
                  </a:lnTo>
                  <a:lnTo>
                    <a:pt x="68" y="160"/>
                  </a:lnTo>
                  <a:lnTo>
                    <a:pt x="74" y="162"/>
                  </a:lnTo>
                  <a:lnTo>
                    <a:pt x="81" y="163"/>
                  </a:lnTo>
                  <a:lnTo>
                    <a:pt x="89" y="163"/>
                  </a:lnTo>
                  <a:lnTo>
                    <a:pt x="95" y="162"/>
                  </a:lnTo>
                  <a:lnTo>
                    <a:pt x="104" y="160"/>
                  </a:lnTo>
                  <a:lnTo>
                    <a:pt x="110" y="156"/>
                  </a:lnTo>
                  <a:lnTo>
                    <a:pt x="117" y="152"/>
                  </a:lnTo>
                  <a:lnTo>
                    <a:pt x="122" y="146"/>
                  </a:lnTo>
                  <a:lnTo>
                    <a:pt x="127" y="140"/>
                  </a:lnTo>
                  <a:lnTo>
                    <a:pt x="130" y="138"/>
                  </a:lnTo>
                  <a:lnTo>
                    <a:pt x="131" y="140"/>
                  </a:lnTo>
                  <a:lnTo>
                    <a:pt x="129" y="146"/>
                  </a:lnTo>
                  <a:lnTo>
                    <a:pt x="124" y="154"/>
                  </a:lnTo>
                  <a:lnTo>
                    <a:pt x="117" y="162"/>
                  </a:lnTo>
                  <a:lnTo>
                    <a:pt x="109" y="168"/>
                  </a:lnTo>
                  <a:lnTo>
                    <a:pt x="101" y="171"/>
                  </a:lnTo>
                  <a:lnTo>
                    <a:pt x="92" y="175"/>
                  </a:lnTo>
                  <a:lnTo>
                    <a:pt x="83" y="176"/>
                  </a:lnTo>
                  <a:lnTo>
                    <a:pt x="74" y="176"/>
                  </a:lnTo>
                  <a:lnTo>
                    <a:pt x="66" y="174"/>
                  </a:lnTo>
                  <a:lnTo>
                    <a:pt x="61" y="179"/>
                  </a:lnTo>
                  <a:lnTo>
                    <a:pt x="58" y="183"/>
                  </a:lnTo>
                  <a:lnTo>
                    <a:pt x="55" y="187"/>
                  </a:lnTo>
                  <a:lnTo>
                    <a:pt x="54" y="193"/>
                  </a:lnTo>
                  <a:lnTo>
                    <a:pt x="47" y="193"/>
                  </a:lnTo>
                  <a:lnTo>
                    <a:pt x="40" y="194"/>
                  </a:lnTo>
                  <a:lnTo>
                    <a:pt x="34" y="197"/>
                  </a:lnTo>
                  <a:lnTo>
                    <a:pt x="31" y="200"/>
                  </a:lnTo>
                  <a:close/>
                </a:path>
              </a:pathLst>
            </a:custGeom>
            <a:solidFill>
              <a:srgbClr val="BA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1" name="Freeform 302"/>
            <p:cNvSpPr/>
            <p:nvPr/>
          </p:nvSpPr>
          <p:spPr bwMode="auto">
            <a:xfrm>
              <a:off x="2312" y="1135"/>
              <a:ext cx="119" cy="55"/>
            </a:xfrm>
            <a:custGeom>
              <a:avLst/>
              <a:gdLst>
                <a:gd name="T0" fmla="*/ 1 w 237"/>
                <a:gd name="T1" fmla="*/ 2 h 110"/>
                <a:gd name="T2" fmla="*/ 1 w 237"/>
                <a:gd name="T3" fmla="*/ 2 h 110"/>
                <a:gd name="T4" fmla="*/ 1 w 237"/>
                <a:gd name="T5" fmla="*/ 2 h 110"/>
                <a:gd name="T6" fmla="*/ 1 w 237"/>
                <a:gd name="T7" fmla="*/ 2 h 110"/>
                <a:gd name="T8" fmla="*/ 2 w 237"/>
                <a:gd name="T9" fmla="*/ 2 h 110"/>
                <a:gd name="T10" fmla="*/ 3 w 237"/>
                <a:gd name="T11" fmla="*/ 2 h 110"/>
                <a:gd name="T12" fmla="*/ 3 w 237"/>
                <a:gd name="T13" fmla="*/ 2 h 110"/>
                <a:gd name="T14" fmla="*/ 3 w 237"/>
                <a:gd name="T15" fmla="*/ 3 h 110"/>
                <a:gd name="T16" fmla="*/ 3 w 237"/>
                <a:gd name="T17" fmla="*/ 3 h 110"/>
                <a:gd name="T18" fmla="*/ 3 w 237"/>
                <a:gd name="T19" fmla="*/ 3 h 110"/>
                <a:gd name="T20" fmla="*/ 4 w 237"/>
                <a:gd name="T21" fmla="*/ 4 h 110"/>
                <a:gd name="T22" fmla="*/ 4 w 237"/>
                <a:gd name="T23" fmla="*/ 3 h 110"/>
                <a:gd name="T24" fmla="*/ 4 w 237"/>
                <a:gd name="T25" fmla="*/ 3 h 110"/>
                <a:gd name="T26" fmla="*/ 3 w 237"/>
                <a:gd name="T27" fmla="*/ 2 h 110"/>
                <a:gd name="T28" fmla="*/ 3 w 237"/>
                <a:gd name="T29" fmla="*/ 2 h 110"/>
                <a:gd name="T30" fmla="*/ 4 w 237"/>
                <a:gd name="T31" fmla="*/ 2 h 110"/>
                <a:gd name="T32" fmla="*/ 4 w 237"/>
                <a:gd name="T33" fmla="*/ 2 h 110"/>
                <a:gd name="T34" fmla="*/ 5 w 237"/>
                <a:gd name="T35" fmla="*/ 2 h 110"/>
                <a:gd name="T36" fmla="*/ 5 w 237"/>
                <a:gd name="T37" fmla="*/ 3 h 110"/>
                <a:gd name="T38" fmla="*/ 5 w 237"/>
                <a:gd name="T39" fmla="*/ 3 h 110"/>
                <a:gd name="T40" fmla="*/ 5 w 237"/>
                <a:gd name="T41" fmla="*/ 3 h 110"/>
                <a:gd name="T42" fmla="*/ 6 w 237"/>
                <a:gd name="T43" fmla="*/ 4 h 110"/>
                <a:gd name="T44" fmla="*/ 6 w 237"/>
                <a:gd name="T45" fmla="*/ 4 h 110"/>
                <a:gd name="T46" fmla="*/ 6 w 237"/>
                <a:gd name="T47" fmla="*/ 4 h 110"/>
                <a:gd name="T48" fmla="*/ 6 w 237"/>
                <a:gd name="T49" fmla="*/ 4 h 110"/>
                <a:gd name="T50" fmla="*/ 6 w 237"/>
                <a:gd name="T51" fmla="*/ 3 h 110"/>
                <a:gd name="T52" fmla="*/ 5 w 237"/>
                <a:gd name="T53" fmla="*/ 3 h 110"/>
                <a:gd name="T54" fmla="*/ 5 w 237"/>
                <a:gd name="T55" fmla="*/ 3 h 110"/>
                <a:gd name="T56" fmla="*/ 5 w 237"/>
                <a:gd name="T57" fmla="*/ 3 h 110"/>
                <a:gd name="T58" fmla="*/ 6 w 237"/>
                <a:gd name="T59" fmla="*/ 3 h 110"/>
                <a:gd name="T60" fmla="*/ 7 w 237"/>
                <a:gd name="T61" fmla="*/ 3 h 110"/>
                <a:gd name="T62" fmla="*/ 7 w 237"/>
                <a:gd name="T63" fmla="*/ 3 h 110"/>
                <a:gd name="T64" fmla="*/ 8 w 237"/>
                <a:gd name="T65" fmla="*/ 3 h 110"/>
                <a:gd name="T66" fmla="*/ 8 w 237"/>
                <a:gd name="T67" fmla="*/ 3 h 110"/>
                <a:gd name="T68" fmla="*/ 7 w 237"/>
                <a:gd name="T69" fmla="*/ 3 h 110"/>
                <a:gd name="T70" fmla="*/ 7 w 237"/>
                <a:gd name="T71" fmla="*/ 3 h 110"/>
                <a:gd name="T72" fmla="*/ 6 w 237"/>
                <a:gd name="T73" fmla="*/ 2 h 110"/>
                <a:gd name="T74" fmla="*/ 5 w 237"/>
                <a:gd name="T75" fmla="*/ 2 h 110"/>
                <a:gd name="T76" fmla="*/ 6 w 237"/>
                <a:gd name="T77" fmla="*/ 2 h 110"/>
                <a:gd name="T78" fmla="*/ 6 w 237"/>
                <a:gd name="T79" fmla="*/ 2 h 110"/>
                <a:gd name="T80" fmla="*/ 6 w 237"/>
                <a:gd name="T81" fmla="*/ 2 h 110"/>
                <a:gd name="T82" fmla="*/ 6 w 237"/>
                <a:gd name="T83" fmla="*/ 1 h 110"/>
                <a:gd name="T84" fmla="*/ 6 w 237"/>
                <a:gd name="T85" fmla="*/ 1 h 110"/>
                <a:gd name="T86" fmla="*/ 6 w 237"/>
                <a:gd name="T87" fmla="*/ 1 h 110"/>
                <a:gd name="T88" fmla="*/ 5 w 237"/>
                <a:gd name="T89" fmla="*/ 2 h 110"/>
                <a:gd name="T90" fmla="*/ 5 w 237"/>
                <a:gd name="T91" fmla="*/ 2 h 110"/>
                <a:gd name="T92" fmla="*/ 5 w 237"/>
                <a:gd name="T93" fmla="*/ 2 h 110"/>
                <a:gd name="T94" fmla="*/ 4 w 237"/>
                <a:gd name="T95" fmla="*/ 2 h 110"/>
                <a:gd name="T96" fmla="*/ 4 w 237"/>
                <a:gd name="T97" fmla="*/ 2 h 110"/>
                <a:gd name="T98" fmla="*/ 4 w 237"/>
                <a:gd name="T99" fmla="*/ 2 h 110"/>
                <a:gd name="T100" fmla="*/ 3 w 237"/>
                <a:gd name="T101" fmla="*/ 2 h 110"/>
                <a:gd name="T102" fmla="*/ 4 w 237"/>
                <a:gd name="T103" fmla="*/ 1 h 110"/>
                <a:gd name="T104" fmla="*/ 4 w 237"/>
                <a:gd name="T105" fmla="*/ 1 h 110"/>
                <a:gd name="T106" fmla="*/ 4 w 237"/>
                <a:gd name="T107" fmla="*/ 0 h 110"/>
                <a:gd name="T108" fmla="*/ 4 w 237"/>
                <a:gd name="T109" fmla="*/ 1 h 110"/>
                <a:gd name="T110" fmla="*/ 4 w 237"/>
                <a:gd name="T111" fmla="*/ 1 h 110"/>
                <a:gd name="T112" fmla="*/ 3 w 237"/>
                <a:gd name="T113" fmla="*/ 1 h 110"/>
                <a:gd name="T114" fmla="*/ 3 w 237"/>
                <a:gd name="T115" fmla="*/ 1 h 110"/>
                <a:gd name="T116" fmla="*/ 2 w 237"/>
                <a:gd name="T117" fmla="*/ 1 h 110"/>
                <a:gd name="T118" fmla="*/ 2 w 237"/>
                <a:gd name="T119" fmla="*/ 1 h 110"/>
                <a:gd name="T120" fmla="*/ 1 w 237"/>
                <a:gd name="T121" fmla="*/ 1 h 110"/>
                <a:gd name="T122" fmla="*/ 1 w 237"/>
                <a:gd name="T123" fmla="*/ 2 h 11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7" h="110">
                  <a:moveTo>
                    <a:pt x="0" y="34"/>
                  </a:moveTo>
                  <a:lnTo>
                    <a:pt x="1" y="35"/>
                  </a:lnTo>
                  <a:lnTo>
                    <a:pt x="1" y="37"/>
                  </a:lnTo>
                  <a:lnTo>
                    <a:pt x="1" y="38"/>
                  </a:lnTo>
                  <a:lnTo>
                    <a:pt x="1" y="41"/>
                  </a:lnTo>
                  <a:lnTo>
                    <a:pt x="10" y="41"/>
                  </a:lnTo>
                  <a:lnTo>
                    <a:pt x="19" y="41"/>
                  </a:lnTo>
                  <a:lnTo>
                    <a:pt x="31" y="41"/>
                  </a:lnTo>
                  <a:lnTo>
                    <a:pt x="41" y="42"/>
                  </a:lnTo>
                  <a:lnTo>
                    <a:pt x="51" y="44"/>
                  </a:lnTo>
                  <a:lnTo>
                    <a:pt x="59" y="46"/>
                  </a:lnTo>
                  <a:lnTo>
                    <a:pt x="66" y="49"/>
                  </a:lnTo>
                  <a:lnTo>
                    <a:pt x="70" y="51"/>
                  </a:lnTo>
                  <a:lnTo>
                    <a:pt x="72" y="54"/>
                  </a:lnTo>
                  <a:lnTo>
                    <a:pt x="74" y="60"/>
                  </a:lnTo>
                  <a:lnTo>
                    <a:pt x="77" y="66"/>
                  </a:lnTo>
                  <a:lnTo>
                    <a:pt x="80" y="74"/>
                  </a:lnTo>
                  <a:lnTo>
                    <a:pt x="85" y="81"/>
                  </a:lnTo>
                  <a:lnTo>
                    <a:pt x="91" y="88"/>
                  </a:lnTo>
                  <a:lnTo>
                    <a:pt x="96" y="94"/>
                  </a:lnTo>
                  <a:lnTo>
                    <a:pt x="104" y="98"/>
                  </a:lnTo>
                  <a:lnTo>
                    <a:pt x="111" y="101"/>
                  </a:lnTo>
                  <a:lnTo>
                    <a:pt x="114" y="99"/>
                  </a:lnTo>
                  <a:lnTo>
                    <a:pt x="111" y="96"/>
                  </a:lnTo>
                  <a:lnTo>
                    <a:pt x="106" y="89"/>
                  </a:lnTo>
                  <a:lnTo>
                    <a:pt x="99" y="81"/>
                  </a:lnTo>
                  <a:lnTo>
                    <a:pt x="93" y="71"/>
                  </a:lnTo>
                  <a:lnTo>
                    <a:pt x="91" y="60"/>
                  </a:lnTo>
                  <a:lnTo>
                    <a:pt x="89" y="52"/>
                  </a:lnTo>
                  <a:lnTo>
                    <a:pt x="95" y="52"/>
                  </a:lnTo>
                  <a:lnTo>
                    <a:pt x="101" y="52"/>
                  </a:lnTo>
                  <a:lnTo>
                    <a:pt x="107" y="53"/>
                  </a:lnTo>
                  <a:lnTo>
                    <a:pt x="114" y="54"/>
                  </a:lnTo>
                  <a:lnTo>
                    <a:pt x="119" y="56"/>
                  </a:lnTo>
                  <a:lnTo>
                    <a:pt x="125" y="57"/>
                  </a:lnTo>
                  <a:lnTo>
                    <a:pt x="129" y="59"/>
                  </a:lnTo>
                  <a:lnTo>
                    <a:pt x="132" y="60"/>
                  </a:lnTo>
                  <a:lnTo>
                    <a:pt x="133" y="66"/>
                  </a:lnTo>
                  <a:lnTo>
                    <a:pt x="135" y="72"/>
                  </a:lnTo>
                  <a:lnTo>
                    <a:pt x="140" y="79"/>
                  </a:lnTo>
                  <a:lnTo>
                    <a:pt x="145" y="86"/>
                  </a:lnTo>
                  <a:lnTo>
                    <a:pt x="150" y="92"/>
                  </a:lnTo>
                  <a:lnTo>
                    <a:pt x="157" y="98"/>
                  </a:lnTo>
                  <a:lnTo>
                    <a:pt x="163" y="103"/>
                  </a:lnTo>
                  <a:lnTo>
                    <a:pt x="170" y="106"/>
                  </a:lnTo>
                  <a:lnTo>
                    <a:pt x="182" y="110"/>
                  </a:lnTo>
                  <a:lnTo>
                    <a:pt x="188" y="110"/>
                  </a:lnTo>
                  <a:lnTo>
                    <a:pt x="191" y="107"/>
                  </a:lnTo>
                  <a:lnTo>
                    <a:pt x="185" y="104"/>
                  </a:lnTo>
                  <a:lnTo>
                    <a:pt x="177" y="99"/>
                  </a:lnTo>
                  <a:lnTo>
                    <a:pt x="170" y="95"/>
                  </a:lnTo>
                  <a:lnTo>
                    <a:pt x="163" y="89"/>
                  </a:lnTo>
                  <a:lnTo>
                    <a:pt x="159" y="84"/>
                  </a:lnTo>
                  <a:lnTo>
                    <a:pt x="154" y="79"/>
                  </a:lnTo>
                  <a:lnTo>
                    <a:pt x="149" y="74"/>
                  </a:lnTo>
                  <a:lnTo>
                    <a:pt x="147" y="69"/>
                  </a:lnTo>
                  <a:lnTo>
                    <a:pt x="146" y="66"/>
                  </a:lnTo>
                  <a:lnTo>
                    <a:pt x="155" y="71"/>
                  </a:lnTo>
                  <a:lnTo>
                    <a:pt x="167" y="74"/>
                  </a:lnTo>
                  <a:lnTo>
                    <a:pt x="179" y="76"/>
                  </a:lnTo>
                  <a:lnTo>
                    <a:pt x="192" y="79"/>
                  </a:lnTo>
                  <a:lnTo>
                    <a:pt x="205" y="81"/>
                  </a:lnTo>
                  <a:lnTo>
                    <a:pt x="215" y="82"/>
                  </a:lnTo>
                  <a:lnTo>
                    <a:pt x="224" y="83"/>
                  </a:lnTo>
                  <a:lnTo>
                    <a:pt x="230" y="83"/>
                  </a:lnTo>
                  <a:lnTo>
                    <a:pt x="236" y="83"/>
                  </a:lnTo>
                  <a:lnTo>
                    <a:pt x="237" y="81"/>
                  </a:lnTo>
                  <a:lnTo>
                    <a:pt x="233" y="77"/>
                  </a:lnTo>
                  <a:lnTo>
                    <a:pt x="226" y="76"/>
                  </a:lnTo>
                  <a:lnTo>
                    <a:pt x="218" y="75"/>
                  </a:lnTo>
                  <a:lnTo>
                    <a:pt x="208" y="73"/>
                  </a:lnTo>
                  <a:lnTo>
                    <a:pt x="196" y="69"/>
                  </a:lnTo>
                  <a:lnTo>
                    <a:pt x="185" y="66"/>
                  </a:lnTo>
                  <a:lnTo>
                    <a:pt x="175" y="62"/>
                  </a:lnTo>
                  <a:lnTo>
                    <a:pt x="165" y="59"/>
                  </a:lnTo>
                  <a:lnTo>
                    <a:pt x="157" y="57"/>
                  </a:lnTo>
                  <a:lnTo>
                    <a:pt x="154" y="54"/>
                  </a:lnTo>
                  <a:lnTo>
                    <a:pt x="161" y="48"/>
                  </a:lnTo>
                  <a:lnTo>
                    <a:pt x="169" y="42"/>
                  </a:lnTo>
                  <a:lnTo>
                    <a:pt x="177" y="39"/>
                  </a:lnTo>
                  <a:lnTo>
                    <a:pt x="184" y="38"/>
                  </a:lnTo>
                  <a:lnTo>
                    <a:pt x="190" y="37"/>
                  </a:lnTo>
                  <a:lnTo>
                    <a:pt x="191" y="35"/>
                  </a:lnTo>
                  <a:lnTo>
                    <a:pt x="188" y="31"/>
                  </a:lnTo>
                  <a:lnTo>
                    <a:pt x="182" y="29"/>
                  </a:lnTo>
                  <a:lnTo>
                    <a:pt x="177" y="28"/>
                  </a:lnTo>
                  <a:lnTo>
                    <a:pt x="171" y="29"/>
                  </a:lnTo>
                  <a:lnTo>
                    <a:pt x="165" y="30"/>
                  </a:lnTo>
                  <a:lnTo>
                    <a:pt x="160" y="33"/>
                  </a:lnTo>
                  <a:lnTo>
                    <a:pt x="154" y="36"/>
                  </a:lnTo>
                  <a:lnTo>
                    <a:pt x="149" y="38"/>
                  </a:lnTo>
                  <a:lnTo>
                    <a:pt x="145" y="43"/>
                  </a:lnTo>
                  <a:lnTo>
                    <a:pt x="142" y="46"/>
                  </a:lnTo>
                  <a:lnTo>
                    <a:pt x="137" y="46"/>
                  </a:lnTo>
                  <a:lnTo>
                    <a:pt x="130" y="45"/>
                  </a:lnTo>
                  <a:lnTo>
                    <a:pt x="123" y="45"/>
                  </a:lnTo>
                  <a:lnTo>
                    <a:pt x="116" y="44"/>
                  </a:lnTo>
                  <a:lnTo>
                    <a:pt x="109" y="43"/>
                  </a:lnTo>
                  <a:lnTo>
                    <a:pt x="102" y="43"/>
                  </a:lnTo>
                  <a:lnTo>
                    <a:pt x="97" y="43"/>
                  </a:lnTo>
                  <a:lnTo>
                    <a:pt x="95" y="43"/>
                  </a:lnTo>
                  <a:lnTo>
                    <a:pt x="94" y="33"/>
                  </a:lnTo>
                  <a:lnTo>
                    <a:pt x="97" y="23"/>
                  </a:lnTo>
                  <a:lnTo>
                    <a:pt x="104" y="14"/>
                  </a:lnTo>
                  <a:lnTo>
                    <a:pt x="115" y="7"/>
                  </a:lnTo>
                  <a:lnTo>
                    <a:pt x="123" y="4"/>
                  </a:lnTo>
                  <a:lnTo>
                    <a:pt x="124" y="1"/>
                  </a:lnTo>
                  <a:lnTo>
                    <a:pt x="121" y="0"/>
                  </a:lnTo>
                  <a:lnTo>
                    <a:pt x="115" y="0"/>
                  </a:lnTo>
                  <a:lnTo>
                    <a:pt x="110" y="1"/>
                  </a:lnTo>
                  <a:lnTo>
                    <a:pt x="104" y="5"/>
                  </a:lnTo>
                  <a:lnTo>
                    <a:pt x="97" y="8"/>
                  </a:lnTo>
                  <a:lnTo>
                    <a:pt x="91" y="14"/>
                  </a:lnTo>
                  <a:lnTo>
                    <a:pt x="83" y="19"/>
                  </a:lnTo>
                  <a:lnTo>
                    <a:pt x="77" y="24"/>
                  </a:lnTo>
                  <a:lnTo>
                    <a:pt x="72" y="28"/>
                  </a:lnTo>
                  <a:lnTo>
                    <a:pt x="70" y="31"/>
                  </a:lnTo>
                  <a:lnTo>
                    <a:pt x="63" y="31"/>
                  </a:lnTo>
                  <a:lnTo>
                    <a:pt x="55" y="31"/>
                  </a:lnTo>
                  <a:lnTo>
                    <a:pt x="45" y="31"/>
                  </a:lnTo>
                  <a:lnTo>
                    <a:pt x="34" y="31"/>
                  </a:lnTo>
                  <a:lnTo>
                    <a:pt x="24" y="31"/>
                  </a:lnTo>
                  <a:lnTo>
                    <a:pt x="13" y="31"/>
                  </a:lnTo>
                  <a:lnTo>
                    <a:pt x="5" y="33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BA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" name="Freeform 303"/>
            <p:cNvSpPr/>
            <p:nvPr/>
          </p:nvSpPr>
          <p:spPr bwMode="auto">
            <a:xfrm>
              <a:off x="2300" y="1183"/>
              <a:ext cx="97" cy="111"/>
            </a:xfrm>
            <a:custGeom>
              <a:avLst/>
              <a:gdLst>
                <a:gd name="T0" fmla="*/ 1 w 194"/>
                <a:gd name="T1" fmla="*/ 1 h 222"/>
                <a:gd name="T2" fmla="*/ 1 w 194"/>
                <a:gd name="T3" fmla="*/ 1 h 222"/>
                <a:gd name="T4" fmla="*/ 1 w 194"/>
                <a:gd name="T5" fmla="*/ 2 h 222"/>
                <a:gd name="T6" fmla="*/ 1 w 194"/>
                <a:gd name="T7" fmla="*/ 4 h 222"/>
                <a:gd name="T8" fmla="*/ 2 w 194"/>
                <a:gd name="T9" fmla="*/ 4 h 222"/>
                <a:gd name="T10" fmla="*/ 2 w 194"/>
                <a:gd name="T11" fmla="*/ 2 h 222"/>
                <a:gd name="T12" fmla="*/ 2 w 194"/>
                <a:gd name="T13" fmla="*/ 2 h 222"/>
                <a:gd name="T14" fmla="*/ 2 w 194"/>
                <a:gd name="T15" fmla="*/ 2 h 222"/>
                <a:gd name="T16" fmla="*/ 2 w 194"/>
                <a:gd name="T17" fmla="*/ 2 h 222"/>
                <a:gd name="T18" fmla="*/ 3 w 194"/>
                <a:gd name="T19" fmla="*/ 3 h 222"/>
                <a:gd name="T20" fmla="*/ 3 w 194"/>
                <a:gd name="T21" fmla="*/ 4 h 222"/>
                <a:gd name="T22" fmla="*/ 3 w 194"/>
                <a:gd name="T23" fmla="*/ 5 h 222"/>
                <a:gd name="T24" fmla="*/ 3 w 194"/>
                <a:gd name="T25" fmla="*/ 5 h 222"/>
                <a:gd name="T26" fmla="*/ 4 w 194"/>
                <a:gd name="T27" fmla="*/ 4 h 222"/>
                <a:gd name="T28" fmla="*/ 4 w 194"/>
                <a:gd name="T29" fmla="*/ 4 h 222"/>
                <a:gd name="T30" fmla="*/ 5 w 194"/>
                <a:gd name="T31" fmla="*/ 5 h 222"/>
                <a:gd name="T32" fmla="*/ 5 w 194"/>
                <a:gd name="T33" fmla="*/ 6 h 222"/>
                <a:gd name="T34" fmla="*/ 6 w 194"/>
                <a:gd name="T35" fmla="*/ 7 h 222"/>
                <a:gd name="T36" fmla="*/ 6 w 194"/>
                <a:gd name="T37" fmla="*/ 7 h 222"/>
                <a:gd name="T38" fmla="*/ 7 w 194"/>
                <a:gd name="T39" fmla="*/ 7 h 222"/>
                <a:gd name="T40" fmla="*/ 6 w 194"/>
                <a:gd name="T41" fmla="*/ 7 h 222"/>
                <a:gd name="T42" fmla="*/ 6 w 194"/>
                <a:gd name="T43" fmla="*/ 6 h 222"/>
                <a:gd name="T44" fmla="*/ 5 w 194"/>
                <a:gd name="T45" fmla="*/ 5 h 222"/>
                <a:gd name="T46" fmla="*/ 4 w 194"/>
                <a:gd name="T47" fmla="*/ 4 h 222"/>
                <a:gd name="T48" fmla="*/ 4 w 194"/>
                <a:gd name="T49" fmla="*/ 3 h 222"/>
                <a:gd name="T50" fmla="*/ 5 w 194"/>
                <a:gd name="T51" fmla="*/ 3 h 222"/>
                <a:gd name="T52" fmla="*/ 5 w 194"/>
                <a:gd name="T53" fmla="*/ 3 h 222"/>
                <a:gd name="T54" fmla="*/ 5 w 194"/>
                <a:gd name="T55" fmla="*/ 3 h 222"/>
                <a:gd name="T56" fmla="*/ 6 w 194"/>
                <a:gd name="T57" fmla="*/ 3 h 222"/>
                <a:gd name="T58" fmla="*/ 6 w 194"/>
                <a:gd name="T59" fmla="*/ 3 h 222"/>
                <a:gd name="T60" fmla="*/ 6 w 194"/>
                <a:gd name="T61" fmla="*/ 3 h 222"/>
                <a:gd name="T62" fmla="*/ 5 w 194"/>
                <a:gd name="T63" fmla="*/ 3 h 222"/>
                <a:gd name="T64" fmla="*/ 5 w 194"/>
                <a:gd name="T65" fmla="*/ 3 h 222"/>
                <a:gd name="T66" fmla="*/ 4 w 194"/>
                <a:gd name="T67" fmla="*/ 3 h 222"/>
                <a:gd name="T68" fmla="*/ 4 w 194"/>
                <a:gd name="T69" fmla="*/ 3 h 222"/>
                <a:gd name="T70" fmla="*/ 3 w 194"/>
                <a:gd name="T71" fmla="*/ 3 h 222"/>
                <a:gd name="T72" fmla="*/ 3 w 194"/>
                <a:gd name="T73" fmla="*/ 2 h 222"/>
                <a:gd name="T74" fmla="*/ 3 w 194"/>
                <a:gd name="T75" fmla="*/ 2 h 222"/>
                <a:gd name="T76" fmla="*/ 3 w 194"/>
                <a:gd name="T77" fmla="*/ 2 h 222"/>
                <a:gd name="T78" fmla="*/ 3 w 194"/>
                <a:gd name="T79" fmla="*/ 2 h 222"/>
                <a:gd name="T80" fmla="*/ 3 w 194"/>
                <a:gd name="T81" fmla="*/ 2 h 222"/>
                <a:gd name="T82" fmla="*/ 4 w 194"/>
                <a:gd name="T83" fmla="*/ 2 h 222"/>
                <a:gd name="T84" fmla="*/ 4 w 194"/>
                <a:gd name="T85" fmla="*/ 2 h 222"/>
                <a:gd name="T86" fmla="*/ 4 w 194"/>
                <a:gd name="T87" fmla="*/ 2 h 222"/>
                <a:gd name="T88" fmla="*/ 4 w 194"/>
                <a:gd name="T89" fmla="*/ 2 h 222"/>
                <a:gd name="T90" fmla="*/ 3 w 194"/>
                <a:gd name="T91" fmla="*/ 2 h 222"/>
                <a:gd name="T92" fmla="*/ 3 w 194"/>
                <a:gd name="T93" fmla="*/ 2 h 222"/>
                <a:gd name="T94" fmla="*/ 2 w 194"/>
                <a:gd name="T95" fmla="*/ 2 h 222"/>
                <a:gd name="T96" fmla="*/ 2 w 194"/>
                <a:gd name="T97" fmla="*/ 1 h 222"/>
                <a:gd name="T98" fmla="*/ 2 w 194"/>
                <a:gd name="T99" fmla="*/ 1 h 222"/>
                <a:gd name="T100" fmla="*/ 1 w 194"/>
                <a:gd name="T101" fmla="*/ 1 h 222"/>
                <a:gd name="T102" fmla="*/ 1 w 194"/>
                <a:gd name="T103" fmla="*/ 0 h 22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94" h="222">
                  <a:moveTo>
                    <a:pt x="0" y="1"/>
                  </a:moveTo>
                  <a:lnTo>
                    <a:pt x="9" y="8"/>
                  </a:lnTo>
                  <a:lnTo>
                    <a:pt x="18" y="18"/>
                  </a:lnTo>
                  <a:lnTo>
                    <a:pt x="27" y="29"/>
                  </a:lnTo>
                  <a:lnTo>
                    <a:pt x="33" y="36"/>
                  </a:lnTo>
                  <a:lnTo>
                    <a:pt x="28" y="53"/>
                  </a:lnTo>
                  <a:lnTo>
                    <a:pt x="27" y="77"/>
                  </a:lnTo>
                  <a:lnTo>
                    <a:pt x="29" y="101"/>
                  </a:lnTo>
                  <a:lnTo>
                    <a:pt x="36" y="117"/>
                  </a:lnTo>
                  <a:lnTo>
                    <a:pt x="35" y="99"/>
                  </a:lnTo>
                  <a:lnTo>
                    <a:pt x="36" y="78"/>
                  </a:lnTo>
                  <a:lnTo>
                    <a:pt x="38" y="60"/>
                  </a:lnTo>
                  <a:lnTo>
                    <a:pt x="45" y="49"/>
                  </a:lnTo>
                  <a:lnTo>
                    <a:pt x="49" y="47"/>
                  </a:lnTo>
                  <a:lnTo>
                    <a:pt x="51" y="48"/>
                  </a:lnTo>
                  <a:lnTo>
                    <a:pt x="53" y="51"/>
                  </a:lnTo>
                  <a:lnTo>
                    <a:pt x="57" y="55"/>
                  </a:lnTo>
                  <a:lnTo>
                    <a:pt x="64" y="63"/>
                  </a:lnTo>
                  <a:lnTo>
                    <a:pt x="73" y="74"/>
                  </a:lnTo>
                  <a:lnTo>
                    <a:pt x="83" y="85"/>
                  </a:lnTo>
                  <a:lnTo>
                    <a:pt x="89" y="92"/>
                  </a:lnTo>
                  <a:lnTo>
                    <a:pt x="86" y="111"/>
                  </a:lnTo>
                  <a:lnTo>
                    <a:pt x="83" y="131"/>
                  </a:lnTo>
                  <a:lnTo>
                    <a:pt x="86" y="151"/>
                  </a:lnTo>
                  <a:lnTo>
                    <a:pt x="97" y="167"/>
                  </a:lnTo>
                  <a:lnTo>
                    <a:pt x="95" y="149"/>
                  </a:lnTo>
                  <a:lnTo>
                    <a:pt x="94" y="129"/>
                  </a:lnTo>
                  <a:lnTo>
                    <a:pt x="97" y="112"/>
                  </a:lnTo>
                  <a:lnTo>
                    <a:pt x="105" y="101"/>
                  </a:lnTo>
                  <a:lnTo>
                    <a:pt x="112" y="108"/>
                  </a:lnTo>
                  <a:lnTo>
                    <a:pt x="122" y="121"/>
                  </a:lnTo>
                  <a:lnTo>
                    <a:pt x="134" y="136"/>
                  </a:lnTo>
                  <a:lnTo>
                    <a:pt x="147" y="153"/>
                  </a:lnTo>
                  <a:lnTo>
                    <a:pt x="159" y="172"/>
                  </a:lnTo>
                  <a:lnTo>
                    <a:pt x="171" y="189"/>
                  </a:lnTo>
                  <a:lnTo>
                    <a:pt x="180" y="203"/>
                  </a:lnTo>
                  <a:lnTo>
                    <a:pt x="186" y="214"/>
                  </a:lnTo>
                  <a:lnTo>
                    <a:pt x="190" y="221"/>
                  </a:lnTo>
                  <a:lnTo>
                    <a:pt x="193" y="222"/>
                  </a:lnTo>
                  <a:lnTo>
                    <a:pt x="194" y="219"/>
                  </a:lnTo>
                  <a:lnTo>
                    <a:pt x="192" y="210"/>
                  </a:lnTo>
                  <a:lnTo>
                    <a:pt x="188" y="202"/>
                  </a:lnTo>
                  <a:lnTo>
                    <a:pt x="180" y="188"/>
                  </a:lnTo>
                  <a:lnTo>
                    <a:pt x="170" y="170"/>
                  </a:lnTo>
                  <a:lnTo>
                    <a:pt x="158" y="152"/>
                  </a:lnTo>
                  <a:lnTo>
                    <a:pt x="147" y="134"/>
                  </a:lnTo>
                  <a:lnTo>
                    <a:pt x="135" y="116"/>
                  </a:lnTo>
                  <a:lnTo>
                    <a:pt x="125" y="105"/>
                  </a:lnTo>
                  <a:lnTo>
                    <a:pt x="118" y="98"/>
                  </a:lnTo>
                  <a:lnTo>
                    <a:pt x="122" y="93"/>
                  </a:lnTo>
                  <a:lnTo>
                    <a:pt x="128" y="90"/>
                  </a:lnTo>
                  <a:lnTo>
                    <a:pt x="134" y="87"/>
                  </a:lnTo>
                  <a:lnTo>
                    <a:pt x="140" y="85"/>
                  </a:lnTo>
                  <a:lnTo>
                    <a:pt x="146" y="84"/>
                  </a:lnTo>
                  <a:lnTo>
                    <a:pt x="151" y="84"/>
                  </a:lnTo>
                  <a:lnTo>
                    <a:pt x="156" y="86"/>
                  </a:lnTo>
                  <a:lnTo>
                    <a:pt x="162" y="89"/>
                  </a:lnTo>
                  <a:lnTo>
                    <a:pt x="171" y="93"/>
                  </a:lnTo>
                  <a:lnTo>
                    <a:pt x="175" y="96"/>
                  </a:lnTo>
                  <a:lnTo>
                    <a:pt x="177" y="93"/>
                  </a:lnTo>
                  <a:lnTo>
                    <a:pt x="173" y="87"/>
                  </a:lnTo>
                  <a:lnTo>
                    <a:pt x="167" y="83"/>
                  </a:lnTo>
                  <a:lnTo>
                    <a:pt x="160" y="79"/>
                  </a:lnTo>
                  <a:lnTo>
                    <a:pt x="151" y="77"/>
                  </a:lnTo>
                  <a:lnTo>
                    <a:pt x="142" y="75"/>
                  </a:lnTo>
                  <a:lnTo>
                    <a:pt x="132" y="75"/>
                  </a:lnTo>
                  <a:lnTo>
                    <a:pt x="122" y="76"/>
                  </a:lnTo>
                  <a:lnTo>
                    <a:pt x="114" y="79"/>
                  </a:lnTo>
                  <a:lnTo>
                    <a:pt x="108" y="83"/>
                  </a:lnTo>
                  <a:lnTo>
                    <a:pt x="102" y="78"/>
                  </a:lnTo>
                  <a:lnTo>
                    <a:pt x="96" y="74"/>
                  </a:lnTo>
                  <a:lnTo>
                    <a:pt x="90" y="68"/>
                  </a:lnTo>
                  <a:lnTo>
                    <a:pt x="84" y="63"/>
                  </a:lnTo>
                  <a:lnTo>
                    <a:pt x="79" y="58"/>
                  </a:lnTo>
                  <a:lnTo>
                    <a:pt x="74" y="53"/>
                  </a:lnTo>
                  <a:lnTo>
                    <a:pt x="71" y="49"/>
                  </a:lnTo>
                  <a:lnTo>
                    <a:pt x="68" y="47"/>
                  </a:lnTo>
                  <a:lnTo>
                    <a:pt x="72" y="45"/>
                  </a:lnTo>
                  <a:lnTo>
                    <a:pt x="75" y="44"/>
                  </a:lnTo>
                  <a:lnTo>
                    <a:pt x="81" y="41"/>
                  </a:lnTo>
                  <a:lnTo>
                    <a:pt x="86" y="41"/>
                  </a:lnTo>
                  <a:lnTo>
                    <a:pt x="91" y="40"/>
                  </a:lnTo>
                  <a:lnTo>
                    <a:pt x="97" y="40"/>
                  </a:lnTo>
                  <a:lnTo>
                    <a:pt x="103" y="41"/>
                  </a:lnTo>
                  <a:lnTo>
                    <a:pt x="109" y="43"/>
                  </a:lnTo>
                  <a:lnTo>
                    <a:pt x="114" y="43"/>
                  </a:lnTo>
                  <a:lnTo>
                    <a:pt x="116" y="41"/>
                  </a:lnTo>
                  <a:lnTo>
                    <a:pt x="112" y="39"/>
                  </a:lnTo>
                  <a:lnTo>
                    <a:pt x="106" y="37"/>
                  </a:lnTo>
                  <a:lnTo>
                    <a:pt x="102" y="37"/>
                  </a:lnTo>
                  <a:lnTo>
                    <a:pt x="96" y="36"/>
                  </a:lnTo>
                  <a:lnTo>
                    <a:pt x="88" y="34"/>
                  </a:lnTo>
                  <a:lnTo>
                    <a:pt x="81" y="33"/>
                  </a:lnTo>
                  <a:lnTo>
                    <a:pt x="73" y="33"/>
                  </a:lnTo>
                  <a:lnTo>
                    <a:pt x="66" y="32"/>
                  </a:lnTo>
                  <a:lnTo>
                    <a:pt x="59" y="33"/>
                  </a:lnTo>
                  <a:lnTo>
                    <a:pt x="55" y="33"/>
                  </a:lnTo>
                  <a:lnTo>
                    <a:pt x="48" y="32"/>
                  </a:lnTo>
                  <a:lnTo>
                    <a:pt x="41" y="28"/>
                  </a:lnTo>
                  <a:lnTo>
                    <a:pt x="34" y="22"/>
                  </a:lnTo>
                  <a:lnTo>
                    <a:pt x="26" y="15"/>
                  </a:lnTo>
                  <a:lnTo>
                    <a:pt x="19" y="8"/>
                  </a:lnTo>
                  <a:lnTo>
                    <a:pt x="12" y="3"/>
                  </a:lnTo>
                  <a:lnTo>
                    <a:pt x="6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A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" name="Freeform 304"/>
            <p:cNvSpPr/>
            <p:nvPr/>
          </p:nvSpPr>
          <p:spPr bwMode="auto">
            <a:xfrm>
              <a:off x="2217" y="1193"/>
              <a:ext cx="73" cy="128"/>
            </a:xfrm>
            <a:custGeom>
              <a:avLst/>
              <a:gdLst>
                <a:gd name="T0" fmla="*/ 2 w 147"/>
                <a:gd name="T1" fmla="*/ 1 h 255"/>
                <a:gd name="T2" fmla="*/ 2 w 147"/>
                <a:gd name="T3" fmla="*/ 2 h 255"/>
                <a:gd name="T4" fmla="*/ 1 w 147"/>
                <a:gd name="T5" fmla="*/ 2 h 255"/>
                <a:gd name="T6" fmla="*/ 0 w 147"/>
                <a:gd name="T7" fmla="*/ 3 h 255"/>
                <a:gd name="T8" fmla="*/ 0 w 147"/>
                <a:gd name="T9" fmla="*/ 3 h 255"/>
                <a:gd name="T10" fmla="*/ 0 w 147"/>
                <a:gd name="T11" fmla="*/ 3 h 255"/>
                <a:gd name="T12" fmla="*/ 1 w 147"/>
                <a:gd name="T13" fmla="*/ 3 h 255"/>
                <a:gd name="T14" fmla="*/ 2 w 147"/>
                <a:gd name="T15" fmla="*/ 2 h 255"/>
                <a:gd name="T16" fmla="*/ 2 w 147"/>
                <a:gd name="T17" fmla="*/ 3 h 255"/>
                <a:gd name="T18" fmla="*/ 1 w 147"/>
                <a:gd name="T19" fmla="*/ 4 h 255"/>
                <a:gd name="T20" fmla="*/ 0 w 147"/>
                <a:gd name="T21" fmla="*/ 4 h 255"/>
                <a:gd name="T22" fmla="*/ 0 w 147"/>
                <a:gd name="T23" fmla="*/ 5 h 255"/>
                <a:gd name="T24" fmla="*/ 0 w 147"/>
                <a:gd name="T25" fmla="*/ 5 h 255"/>
                <a:gd name="T26" fmla="*/ 0 w 147"/>
                <a:gd name="T27" fmla="*/ 5 h 255"/>
                <a:gd name="T28" fmla="*/ 1 w 147"/>
                <a:gd name="T29" fmla="*/ 5 h 255"/>
                <a:gd name="T30" fmla="*/ 2 w 147"/>
                <a:gd name="T31" fmla="*/ 4 h 255"/>
                <a:gd name="T32" fmla="*/ 2 w 147"/>
                <a:gd name="T33" fmla="*/ 5 h 255"/>
                <a:gd name="T34" fmla="*/ 1 w 147"/>
                <a:gd name="T35" fmla="*/ 6 h 255"/>
                <a:gd name="T36" fmla="*/ 0 w 147"/>
                <a:gd name="T37" fmla="*/ 6 h 255"/>
                <a:gd name="T38" fmla="*/ 0 w 147"/>
                <a:gd name="T39" fmla="*/ 7 h 255"/>
                <a:gd name="T40" fmla="*/ 0 w 147"/>
                <a:gd name="T41" fmla="*/ 7 h 255"/>
                <a:gd name="T42" fmla="*/ 1 w 147"/>
                <a:gd name="T43" fmla="*/ 6 h 255"/>
                <a:gd name="T44" fmla="*/ 1 w 147"/>
                <a:gd name="T45" fmla="*/ 6 h 255"/>
                <a:gd name="T46" fmla="*/ 1 w 147"/>
                <a:gd name="T47" fmla="*/ 7 h 255"/>
                <a:gd name="T48" fmla="*/ 0 w 147"/>
                <a:gd name="T49" fmla="*/ 8 h 255"/>
                <a:gd name="T50" fmla="*/ 0 w 147"/>
                <a:gd name="T51" fmla="*/ 8 h 255"/>
                <a:gd name="T52" fmla="*/ 0 w 147"/>
                <a:gd name="T53" fmla="*/ 8 h 255"/>
                <a:gd name="T54" fmla="*/ 0 w 147"/>
                <a:gd name="T55" fmla="*/ 8 h 255"/>
                <a:gd name="T56" fmla="*/ 1 w 147"/>
                <a:gd name="T57" fmla="*/ 7 h 255"/>
                <a:gd name="T58" fmla="*/ 2 w 147"/>
                <a:gd name="T59" fmla="*/ 6 h 255"/>
                <a:gd name="T60" fmla="*/ 2 w 147"/>
                <a:gd name="T61" fmla="*/ 7 h 255"/>
                <a:gd name="T62" fmla="*/ 2 w 147"/>
                <a:gd name="T63" fmla="*/ 7 h 255"/>
                <a:gd name="T64" fmla="*/ 3 w 147"/>
                <a:gd name="T65" fmla="*/ 7 h 255"/>
                <a:gd name="T66" fmla="*/ 3 w 147"/>
                <a:gd name="T67" fmla="*/ 6 h 255"/>
                <a:gd name="T68" fmla="*/ 2 w 147"/>
                <a:gd name="T69" fmla="*/ 6 h 255"/>
                <a:gd name="T70" fmla="*/ 2 w 147"/>
                <a:gd name="T71" fmla="*/ 4 h 255"/>
                <a:gd name="T72" fmla="*/ 2 w 147"/>
                <a:gd name="T73" fmla="*/ 4 h 255"/>
                <a:gd name="T74" fmla="*/ 3 w 147"/>
                <a:gd name="T75" fmla="*/ 4 h 255"/>
                <a:gd name="T76" fmla="*/ 4 w 147"/>
                <a:gd name="T77" fmla="*/ 5 h 255"/>
                <a:gd name="T78" fmla="*/ 4 w 147"/>
                <a:gd name="T79" fmla="*/ 6 h 255"/>
                <a:gd name="T80" fmla="*/ 4 w 147"/>
                <a:gd name="T81" fmla="*/ 5 h 255"/>
                <a:gd name="T82" fmla="*/ 3 w 147"/>
                <a:gd name="T83" fmla="*/ 4 h 255"/>
                <a:gd name="T84" fmla="*/ 2 w 147"/>
                <a:gd name="T85" fmla="*/ 3 h 255"/>
                <a:gd name="T86" fmla="*/ 3 w 147"/>
                <a:gd name="T87" fmla="*/ 3 h 255"/>
                <a:gd name="T88" fmla="*/ 3 w 147"/>
                <a:gd name="T89" fmla="*/ 3 h 255"/>
                <a:gd name="T90" fmla="*/ 4 w 147"/>
                <a:gd name="T91" fmla="*/ 3 h 255"/>
                <a:gd name="T92" fmla="*/ 4 w 147"/>
                <a:gd name="T93" fmla="*/ 3 h 255"/>
                <a:gd name="T94" fmla="*/ 4 w 147"/>
                <a:gd name="T95" fmla="*/ 3 h 255"/>
                <a:gd name="T96" fmla="*/ 4 w 147"/>
                <a:gd name="T97" fmla="*/ 3 h 255"/>
                <a:gd name="T98" fmla="*/ 3 w 147"/>
                <a:gd name="T99" fmla="*/ 2 h 255"/>
                <a:gd name="T100" fmla="*/ 3 w 147"/>
                <a:gd name="T101" fmla="*/ 2 h 255"/>
                <a:gd name="T102" fmla="*/ 3 w 147"/>
                <a:gd name="T103" fmla="*/ 1 h 255"/>
                <a:gd name="T104" fmla="*/ 3 w 147"/>
                <a:gd name="T105" fmla="*/ 1 h 25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47" h="255">
                  <a:moveTo>
                    <a:pt x="97" y="12"/>
                  </a:moveTo>
                  <a:lnTo>
                    <a:pt x="96" y="23"/>
                  </a:lnTo>
                  <a:lnTo>
                    <a:pt x="95" y="31"/>
                  </a:lnTo>
                  <a:lnTo>
                    <a:pt x="93" y="38"/>
                  </a:lnTo>
                  <a:lnTo>
                    <a:pt x="89" y="42"/>
                  </a:lnTo>
                  <a:lnTo>
                    <a:pt x="81" y="47"/>
                  </a:lnTo>
                  <a:lnTo>
                    <a:pt x="71" y="52"/>
                  </a:lnTo>
                  <a:lnTo>
                    <a:pt x="59" y="57"/>
                  </a:lnTo>
                  <a:lnTo>
                    <a:pt x="47" y="63"/>
                  </a:lnTo>
                  <a:lnTo>
                    <a:pt x="35" y="70"/>
                  </a:lnTo>
                  <a:lnTo>
                    <a:pt x="26" y="77"/>
                  </a:lnTo>
                  <a:lnTo>
                    <a:pt x="19" y="83"/>
                  </a:lnTo>
                  <a:lnTo>
                    <a:pt x="15" y="90"/>
                  </a:lnTo>
                  <a:lnTo>
                    <a:pt x="15" y="94"/>
                  </a:lnTo>
                  <a:lnTo>
                    <a:pt x="17" y="95"/>
                  </a:lnTo>
                  <a:lnTo>
                    <a:pt x="19" y="95"/>
                  </a:lnTo>
                  <a:lnTo>
                    <a:pt x="22" y="92"/>
                  </a:lnTo>
                  <a:lnTo>
                    <a:pt x="27" y="86"/>
                  </a:lnTo>
                  <a:lnTo>
                    <a:pt x="34" y="81"/>
                  </a:lnTo>
                  <a:lnTo>
                    <a:pt x="41" y="76"/>
                  </a:lnTo>
                  <a:lnTo>
                    <a:pt x="49" y="72"/>
                  </a:lnTo>
                  <a:lnTo>
                    <a:pt x="57" y="68"/>
                  </a:lnTo>
                  <a:lnTo>
                    <a:pt x="66" y="65"/>
                  </a:lnTo>
                  <a:lnTo>
                    <a:pt x="74" y="64"/>
                  </a:lnTo>
                  <a:lnTo>
                    <a:pt x="82" y="63"/>
                  </a:lnTo>
                  <a:lnTo>
                    <a:pt x="80" y="77"/>
                  </a:lnTo>
                  <a:lnTo>
                    <a:pt x="76" y="88"/>
                  </a:lnTo>
                  <a:lnTo>
                    <a:pt x="74" y="99"/>
                  </a:lnTo>
                  <a:lnTo>
                    <a:pt x="71" y="106"/>
                  </a:lnTo>
                  <a:lnTo>
                    <a:pt x="59" y="108"/>
                  </a:lnTo>
                  <a:lnTo>
                    <a:pt x="48" y="111"/>
                  </a:lnTo>
                  <a:lnTo>
                    <a:pt x="37" y="116"/>
                  </a:lnTo>
                  <a:lnTo>
                    <a:pt x="28" y="122"/>
                  </a:lnTo>
                  <a:lnTo>
                    <a:pt x="20" y="128"/>
                  </a:lnTo>
                  <a:lnTo>
                    <a:pt x="14" y="134"/>
                  </a:lnTo>
                  <a:lnTo>
                    <a:pt x="10" y="141"/>
                  </a:lnTo>
                  <a:lnTo>
                    <a:pt x="9" y="149"/>
                  </a:lnTo>
                  <a:lnTo>
                    <a:pt x="10" y="154"/>
                  </a:lnTo>
                  <a:lnTo>
                    <a:pt x="11" y="154"/>
                  </a:lnTo>
                  <a:lnTo>
                    <a:pt x="13" y="152"/>
                  </a:lnTo>
                  <a:lnTo>
                    <a:pt x="15" y="146"/>
                  </a:lnTo>
                  <a:lnTo>
                    <a:pt x="18" y="143"/>
                  </a:lnTo>
                  <a:lnTo>
                    <a:pt x="24" y="139"/>
                  </a:lnTo>
                  <a:lnTo>
                    <a:pt x="30" y="134"/>
                  </a:lnTo>
                  <a:lnTo>
                    <a:pt x="38" y="130"/>
                  </a:lnTo>
                  <a:lnTo>
                    <a:pt x="48" y="125"/>
                  </a:lnTo>
                  <a:lnTo>
                    <a:pt x="56" y="122"/>
                  </a:lnTo>
                  <a:lnTo>
                    <a:pt x="65" y="119"/>
                  </a:lnTo>
                  <a:lnTo>
                    <a:pt x="72" y="119"/>
                  </a:lnTo>
                  <a:lnTo>
                    <a:pt x="71" y="133"/>
                  </a:lnTo>
                  <a:lnTo>
                    <a:pt x="68" y="146"/>
                  </a:lnTo>
                  <a:lnTo>
                    <a:pt x="65" y="156"/>
                  </a:lnTo>
                  <a:lnTo>
                    <a:pt x="62" y="163"/>
                  </a:lnTo>
                  <a:lnTo>
                    <a:pt x="52" y="167"/>
                  </a:lnTo>
                  <a:lnTo>
                    <a:pt x="44" y="170"/>
                  </a:lnTo>
                  <a:lnTo>
                    <a:pt x="35" y="175"/>
                  </a:lnTo>
                  <a:lnTo>
                    <a:pt x="28" y="179"/>
                  </a:lnTo>
                  <a:lnTo>
                    <a:pt x="22" y="184"/>
                  </a:lnTo>
                  <a:lnTo>
                    <a:pt x="17" y="191"/>
                  </a:lnTo>
                  <a:lnTo>
                    <a:pt x="13" y="198"/>
                  </a:lnTo>
                  <a:lnTo>
                    <a:pt x="12" y="206"/>
                  </a:lnTo>
                  <a:lnTo>
                    <a:pt x="17" y="200"/>
                  </a:lnTo>
                  <a:lnTo>
                    <a:pt x="22" y="196"/>
                  </a:lnTo>
                  <a:lnTo>
                    <a:pt x="29" y="190"/>
                  </a:lnTo>
                  <a:lnTo>
                    <a:pt x="35" y="185"/>
                  </a:lnTo>
                  <a:lnTo>
                    <a:pt x="42" y="182"/>
                  </a:lnTo>
                  <a:lnTo>
                    <a:pt x="48" y="178"/>
                  </a:lnTo>
                  <a:lnTo>
                    <a:pt x="52" y="176"/>
                  </a:lnTo>
                  <a:lnTo>
                    <a:pt x="57" y="175"/>
                  </a:lnTo>
                  <a:lnTo>
                    <a:pt x="56" y="182"/>
                  </a:lnTo>
                  <a:lnTo>
                    <a:pt x="52" y="191"/>
                  </a:lnTo>
                  <a:lnTo>
                    <a:pt x="47" y="201"/>
                  </a:lnTo>
                  <a:lnTo>
                    <a:pt x="41" y="214"/>
                  </a:lnTo>
                  <a:lnTo>
                    <a:pt x="33" y="225"/>
                  </a:lnTo>
                  <a:lnTo>
                    <a:pt x="25" y="236"/>
                  </a:lnTo>
                  <a:lnTo>
                    <a:pt x="15" y="244"/>
                  </a:lnTo>
                  <a:lnTo>
                    <a:pt x="6" y="250"/>
                  </a:lnTo>
                  <a:lnTo>
                    <a:pt x="2" y="252"/>
                  </a:lnTo>
                  <a:lnTo>
                    <a:pt x="0" y="254"/>
                  </a:lnTo>
                  <a:lnTo>
                    <a:pt x="2" y="255"/>
                  </a:lnTo>
                  <a:lnTo>
                    <a:pt x="9" y="254"/>
                  </a:lnTo>
                  <a:lnTo>
                    <a:pt x="14" y="252"/>
                  </a:lnTo>
                  <a:lnTo>
                    <a:pt x="21" y="246"/>
                  </a:lnTo>
                  <a:lnTo>
                    <a:pt x="30" y="239"/>
                  </a:lnTo>
                  <a:lnTo>
                    <a:pt x="41" y="229"/>
                  </a:lnTo>
                  <a:lnTo>
                    <a:pt x="50" y="217"/>
                  </a:lnTo>
                  <a:lnTo>
                    <a:pt x="58" y="204"/>
                  </a:lnTo>
                  <a:lnTo>
                    <a:pt x="65" y="190"/>
                  </a:lnTo>
                  <a:lnTo>
                    <a:pt x="70" y="174"/>
                  </a:lnTo>
                  <a:lnTo>
                    <a:pt x="79" y="178"/>
                  </a:lnTo>
                  <a:lnTo>
                    <a:pt x="88" y="186"/>
                  </a:lnTo>
                  <a:lnTo>
                    <a:pt x="94" y="196"/>
                  </a:lnTo>
                  <a:lnTo>
                    <a:pt x="94" y="205"/>
                  </a:lnTo>
                  <a:lnTo>
                    <a:pt x="91" y="214"/>
                  </a:lnTo>
                  <a:lnTo>
                    <a:pt x="90" y="220"/>
                  </a:lnTo>
                  <a:lnTo>
                    <a:pt x="93" y="221"/>
                  </a:lnTo>
                  <a:lnTo>
                    <a:pt x="97" y="217"/>
                  </a:lnTo>
                  <a:lnTo>
                    <a:pt x="101" y="212"/>
                  </a:lnTo>
                  <a:lnTo>
                    <a:pt x="103" y="207"/>
                  </a:lnTo>
                  <a:lnTo>
                    <a:pt x="103" y="204"/>
                  </a:lnTo>
                  <a:lnTo>
                    <a:pt x="102" y="198"/>
                  </a:lnTo>
                  <a:lnTo>
                    <a:pt x="97" y="186"/>
                  </a:lnTo>
                  <a:lnTo>
                    <a:pt x="91" y="176"/>
                  </a:lnTo>
                  <a:lnTo>
                    <a:pt x="86" y="169"/>
                  </a:lnTo>
                  <a:lnTo>
                    <a:pt x="81" y="164"/>
                  </a:lnTo>
                  <a:lnTo>
                    <a:pt x="83" y="153"/>
                  </a:lnTo>
                  <a:lnTo>
                    <a:pt x="86" y="138"/>
                  </a:lnTo>
                  <a:lnTo>
                    <a:pt x="88" y="125"/>
                  </a:lnTo>
                  <a:lnTo>
                    <a:pt x="89" y="115"/>
                  </a:lnTo>
                  <a:lnTo>
                    <a:pt x="90" y="111"/>
                  </a:lnTo>
                  <a:lnTo>
                    <a:pt x="93" y="110"/>
                  </a:lnTo>
                  <a:lnTo>
                    <a:pt x="97" y="111"/>
                  </a:lnTo>
                  <a:lnTo>
                    <a:pt x="104" y="115"/>
                  </a:lnTo>
                  <a:lnTo>
                    <a:pt x="112" y="121"/>
                  </a:lnTo>
                  <a:lnTo>
                    <a:pt x="121" y="129"/>
                  </a:lnTo>
                  <a:lnTo>
                    <a:pt x="128" y="141"/>
                  </a:lnTo>
                  <a:lnTo>
                    <a:pt x="132" y="158"/>
                  </a:lnTo>
                  <a:lnTo>
                    <a:pt x="133" y="164"/>
                  </a:lnTo>
                  <a:lnTo>
                    <a:pt x="134" y="166"/>
                  </a:lnTo>
                  <a:lnTo>
                    <a:pt x="135" y="163"/>
                  </a:lnTo>
                  <a:lnTo>
                    <a:pt x="136" y="156"/>
                  </a:lnTo>
                  <a:lnTo>
                    <a:pt x="136" y="151"/>
                  </a:lnTo>
                  <a:lnTo>
                    <a:pt x="134" y="143"/>
                  </a:lnTo>
                  <a:lnTo>
                    <a:pt x="132" y="133"/>
                  </a:lnTo>
                  <a:lnTo>
                    <a:pt x="127" y="123"/>
                  </a:lnTo>
                  <a:lnTo>
                    <a:pt x="121" y="114"/>
                  </a:lnTo>
                  <a:lnTo>
                    <a:pt x="113" y="107"/>
                  </a:lnTo>
                  <a:lnTo>
                    <a:pt x="104" y="100"/>
                  </a:lnTo>
                  <a:lnTo>
                    <a:pt x="91" y="96"/>
                  </a:lnTo>
                  <a:lnTo>
                    <a:pt x="95" y="88"/>
                  </a:lnTo>
                  <a:lnTo>
                    <a:pt x="98" y="78"/>
                  </a:lnTo>
                  <a:lnTo>
                    <a:pt x="101" y="69"/>
                  </a:lnTo>
                  <a:lnTo>
                    <a:pt x="101" y="62"/>
                  </a:lnTo>
                  <a:lnTo>
                    <a:pt x="106" y="63"/>
                  </a:lnTo>
                  <a:lnTo>
                    <a:pt x="113" y="65"/>
                  </a:lnTo>
                  <a:lnTo>
                    <a:pt x="119" y="68"/>
                  </a:lnTo>
                  <a:lnTo>
                    <a:pt x="126" y="70"/>
                  </a:lnTo>
                  <a:lnTo>
                    <a:pt x="131" y="75"/>
                  </a:lnTo>
                  <a:lnTo>
                    <a:pt x="135" y="79"/>
                  </a:lnTo>
                  <a:lnTo>
                    <a:pt x="139" y="85"/>
                  </a:lnTo>
                  <a:lnTo>
                    <a:pt x="141" y="92"/>
                  </a:lnTo>
                  <a:lnTo>
                    <a:pt x="143" y="99"/>
                  </a:lnTo>
                  <a:lnTo>
                    <a:pt x="146" y="100"/>
                  </a:lnTo>
                  <a:lnTo>
                    <a:pt x="147" y="96"/>
                  </a:lnTo>
                  <a:lnTo>
                    <a:pt x="147" y="88"/>
                  </a:lnTo>
                  <a:lnTo>
                    <a:pt x="146" y="83"/>
                  </a:lnTo>
                  <a:lnTo>
                    <a:pt x="142" y="77"/>
                  </a:lnTo>
                  <a:lnTo>
                    <a:pt x="138" y="70"/>
                  </a:lnTo>
                  <a:lnTo>
                    <a:pt x="133" y="63"/>
                  </a:lnTo>
                  <a:lnTo>
                    <a:pt x="127" y="57"/>
                  </a:lnTo>
                  <a:lnTo>
                    <a:pt x="121" y="52"/>
                  </a:lnTo>
                  <a:lnTo>
                    <a:pt x="114" y="48"/>
                  </a:lnTo>
                  <a:lnTo>
                    <a:pt x="109" y="46"/>
                  </a:lnTo>
                  <a:lnTo>
                    <a:pt x="109" y="34"/>
                  </a:lnTo>
                  <a:lnTo>
                    <a:pt x="109" y="24"/>
                  </a:lnTo>
                  <a:lnTo>
                    <a:pt x="109" y="15"/>
                  </a:lnTo>
                  <a:lnTo>
                    <a:pt x="108" y="5"/>
                  </a:lnTo>
                  <a:lnTo>
                    <a:pt x="105" y="0"/>
                  </a:lnTo>
                  <a:lnTo>
                    <a:pt x="102" y="1"/>
                  </a:lnTo>
                  <a:lnTo>
                    <a:pt x="100" y="5"/>
                  </a:lnTo>
                  <a:lnTo>
                    <a:pt x="97" y="12"/>
                  </a:lnTo>
                  <a:close/>
                </a:path>
              </a:pathLst>
            </a:custGeom>
            <a:solidFill>
              <a:srgbClr val="BA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4" name="Freeform 305"/>
            <p:cNvSpPr/>
            <p:nvPr/>
          </p:nvSpPr>
          <p:spPr bwMode="auto">
            <a:xfrm>
              <a:off x="2136" y="1164"/>
              <a:ext cx="117" cy="66"/>
            </a:xfrm>
            <a:custGeom>
              <a:avLst/>
              <a:gdLst>
                <a:gd name="T0" fmla="*/ 7 w 234"/>
                <a:gd name="T1" fmla="*/ 1 h 131"/>
                <a:gd name="T2" fmla="*/ 6 w 234"/>
                <a:gd name="T3" fmla="*/ 1 h 131"/>
                <a:gd name="T4" fmla="*/ 5 w 234"/>
                <a:gd name="T5" fmla="*/ 1 h 131"/>
                <a:gd name="T6" fmla="*/ 5 w 234"/>
                <a:gd name="T7" fmla="*/ 1 h 131"/>
                <a:gd name="T8" fmla="*/ 5 w 234"/>
                <a:gd name="T9" fmla="*/ 1 h 131"/>
                <a:gd name="T10" fmla="*/ 4 w 234"/>
                <a:gd name="T11" fmla="*/ 1 h 131"/>
                <a:gd name="T12" fmla="*/ 4 w 234"/>
                <a:gd name="T13" fmla="*/ 1 h 131"/>
                <a:gd name="T14" fmla="*/ 3 w 234"/>
                <a:gd name="T15" fmla="*/ 1 h 131"/>
                <a:gd name="T16" fmla="*/ 3 w 234"/>
                <a:gd name="T17" fmla="*/ 1 h 131"/>
                <a:gd name="T18" fmla="*/ 3 w 234"/>
                <a:gd name="T19" fmla="*/ 1 h 131"/>
                <a:gd name="T20" fmla="*/ 3 w 234"/>
                <a:gd name="T21" fmla="*/ 1 h 131"/>
                <a:gd name="T22" fmla="*/ 4 w 234"/>
                <a:gd name="T23" fmla="*/ 1 h 131"/>
                <a:gd name="T24" fmla="*/ 4 w 234"/>
                <a:gd name="T25" fmla="*/ 2 h 131"/>
                <a:gd name="T26" fmla="*/ 4 w 234"/>
                <a:gd name="T27" fmla="*/ 2 h 131"/>
                <a:gd name="T28" fmla="*/ 4 w 234"/>
                <a:gd name="T29" fmla="*/ 2 h 131"/>
                <a:gd name="T30" fmla="*/ 4 w 234"/>
                <a:gd name="T31" fmla="*/ 2 h 131"/>
                <a:gd name="T32" fmla="*/ 3 w 234"/>
                <a:gd name="T33" fmla="*/ 2 h 131"/>
                <a:gd name="T34" fmla="*/ 3 w 234"/>
                <a:gd name="T35" fmla="*/ 2 h 131"/>
                <a:gd name="T36" fmla="*/ 2 w 234"/>
                <a:gd name="T37" fmla="*/ 2 h 131"/>
                <a:gd name="T38" fmla="*/ 2 w 234"/>
                <a:gd name="T39" fmla="*/ 2 h 131"/>
                <a:gd name="T40" fmla="*/ 2 w 234"/>
                <a:gd name="T41" fmla="*/ 2 h 131"/>
                <a:gd name="T42" fmla="*/ 2 w 234"/>
                <a:gd name="T43" fmla="*/ 2 h 131"/>
                <a:gd name="T44" fmla="*/ 3 w 234"/>
                <a:gd name="T45" fmla="*/ 3 h 131"/>
                <a:gd name="T46" fmla="*/ 3 w 234"/>
                <a:gd name="T47" fmla="*/ 3 h 131"/>
                <a:gd name="T48" fmla="*/ 3 w 234"/>
                <a:gd name="T49" fmla="*/ 3 h 131"/>
                <a:gd name="T50" fmla="*/ 2 w 234"/>
                <a:gd name="T51" fmla="*/ 3 h 131"/>
                <a:gd name="T52" fmla="*/ 2 w 234"/>
                <a:gd name="T53" fmla="*/ 4 h 131"/>
                <a:gd name="T54" fmla="*/ 1 w 234"/>
                <a:gd name="T55" fmla="*/ 4 h 131"/>
                <a:gd name="T56" fmla="*/ 1 w 234"/>
                <a:gd name="T57" fmla="*/ 4 h 131"/>
                <a:gd name="T58" fmla="*/ 1 w 234"/>
                <a:gd name="T59" fmla="*/ 4 h 131"/>
                <a:gd name="T60" fmla="*/ 1 w 234"/>
                <a:gd name="T61" fmla="*/ 4 h 131"/>
                <a:gd name="T62" fmla="*/ 2 w 234"/>
                <a:gd name="T63" fmla="*/ 4 h 131"/>
                <a:gd name="T64" fmla="*/ 2 w 234"/>
                <a:gd name="T65" fmla="*/ 4 h 131"/>
                <a:gd name="T66" fmla="*/ 3 w 234"/>
                <a:gd name="T67" fmla="*/ 3 h 131"/>
                <a:gd name="T68" fmla="*/ 4 w 234"/>
                <a:gd name="T69" fmla="*/ 3 h 131"/>
                <a:gd name="T70" fmla="*/ 4 w 234"/>
                <a:gd name="T71" fmla="*/ 4 h 131"/>
                <a:gd name="T72" fmla="*/ 3 w 234"/>
                <a:gd name="T73" fmla="*/ 5 h 131"/>
                <a:gd name="T74" fmla="*/ 4 w 234"/>
                <a:gd name="T75" fmla="*/ 5 h 131"/>
                <a:gd name="T76" fmla="*/ 4 w 234"/>
                <a:gd name="T77" fmla="*/ 4 h 131"/>
                <a:gd name="T78" fmla="*/ 4 w 234"/>
                <a:gd name="T79" fmla="*/ 4 h 131"/>
                <a:gd name="T80" fmla="*/ 4 w 234"/>
                <a:gd name="T81" fmla="*/ 3 h 131"/>
                <a:gd name="T82" fmla="*/ 4 w 234"/>
                <a:gd name="T83" fmla="*/ 3 h 131"/>
                <a:gd name="T84" fmla="*/ 5 w 234"/>
                <a:gd name="T85" fmla="*/ 2 h 131"/>
                <a:gd name="T86" fmla="*/ 5 w 234"/>
                <a:gd name="T87" fmla="*/ 2 h 131"/>
                <a:gd name="T88" fmla="*/ 6 w 234"/>
                <a:gd name="T89" fmla="*/ 2 h 131"/>
                <a:gd name="T90" fmla="*/ 6 w 234"/>
                <a:gd name="T91" fmla="*/ 3 h 131"/>
                <a:gd name="T92" fmla="*/ 6 w 234"/>
                <a:gd name="T93" fmla="*/ 4 h 131"/>
                <a:gd name="T94" fmla="*/ 6 w 234"/>
                <a:gd name="T95" fmla="*/ 4 h 131"/>
                <a:gd name="T96" fmla="*/ 6 w 234"/>
                <a:gd name="T97" fmla="*/ 3 h 131"/>
                <a:gd name="T98" fmla="*/ 6 w 234"/>
                <a:gd name="T99" fmla="*/ 2 h 131"/>
                <a:gd name="T100" fmla="*/ 6 w 234"/>
                <a:gd name="T101" fmla="*/ 2 h 131"/>
                <a:gd name="T102" fmla="*/ 6 w 234"/>
                <a:gd name="T103" fmla="*/ 1 h 131"/>
                <a:gd name="T104" fmla="*/ 7 w 234"/>
                <a:gd name="T105" fmla="*/ 1 h 131"/>
                <a:gd name="T106" fmla="*/ 8 w 234"/>
                <a:gd name="T107" fmla="*/ 1 h 131"/>
                <a:gd name="T108" fmla="*/ 8 w 234"/>
                <a:gd name="T109" fmla="*/ 0 h 131"/>
                <a:gd name="T110" fmla="*/ 7 w 234"/>
                <a:gd name="T111" fmla="*/ 1 h 13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34" h="131">
                  <a:moveTo>
                    <a:pt x="209" y="3"/>
                  </a:moveTo>
                  <a:lnTo>
                    <a:pt x="202" y="6"/>
                  </a:lnTo>
                  <a:lnTo>
                    <a:pt x="193" y="9"/>
                  </a:lnTo>
                  <a:lnTo>
                    <a:pt x="181" y="14"/>
                  </a:lnTo>
                  <a:lnTo>
                    <a:pt x="170" y="18"/>
                  </a:lnTo>
                  <a:lnTo>
                    <a:pt x="159" y="23"/>
                  </a:lnTo>
                  <a:lnTo>
                    <a:pt x="149" y="28"/>
                  </a:lnTo>
                  <a:lnTo>
                    <a:pt x="142" y="32"/>
                  </a:lnTo>
                  <a:lnTo>
                    <a:pt x="138" y="34"/>
                  </a:lnTo>
                  <a:lnTo>
                    <a:pt x="134" y="30"/>
                  </a:lnTo>
                  <a:lnTo>
                    <a:pt x="127" y="28"/>
                  </a:lnTo>
                  <a:lnTo>
                    <a:pt x="120" y="24"/>
                  </a:lnTo>
                  <a:lnTo>
                    <a:pt x="112" y="22"/>
                  </a:lnTo>
                  <a:lnTo>
                    <a:pt x="104" y="22"/>
                  </a:lnTo>
                  <a:lnTo>
                    <a:pt x="95" y="21"/>
                  </a:lnTo>
                  <a:lnTo>
                    <a:pt x="88" y="22"/>
                  </a:lnTo>
                  <a:lnTo>
                    <a:pt x="81" y="24"/>
                  </a:lnTo>
                  <a:lnTo>
                    <a:pt x="76" y="26"/>
                  </a:lnTo>
                  <a:lnTo>
                    <a:pt x="77" y="28"/>
                  </a:lnTo>
                  <a:lnTo>
                    <a:pt x="81" y="29"/>
                  </a:lnTo>
                  <a:lnTo>
                    <a:pt x="87" y="29"/>
                  </a:lnTo>
                  <a:lnTo>
                    <a:pt x="91" y="29"/>
                  </a:lnTo>
                  <a:lnTo>
                    <a:pt x="96" y="30"/>
                  </a:lnTo>
                  <a:lnTo>
                    <a:pt x="103" y="32"/>
                  </a:lnTo>
                  <a:lnTo>
                    <a:pt x="109" y="34"/>
                  </a:lnTo>
                  <a:lnTo>
                    <a:pt x="115" y="38"/>
                  </a:lnTo>
                  <a:lnTo>
                    <a:pt x="120" y="40"/>
                  </a:lnTo>
                  <a:lnTo>
                    <a:pt x="125" y="44"/>
                  </a:lnTo>
                  <a:lnTo>
                    <a:pt x="127" y="46"/>
                  </a:lnTo>
                  <a:lnTo>
                    <a:pt x="122" y="51"/>
                  </a:lnTo>
                  <a:lnTo>
                    <a:pt x="117" y="57"/>
                  </a:lnTo>
                  <a:lnTo>
                    <a:pt x="110" y="63"/>
                  </a:lnTo>
                  <a:lnTo>
                    <a:pt x="104" y="67"/>
                  </a:lnTo>
                  <a:lnTo>
                    <a:pt x="96" y="64"/>
                  </a:lnTo>
                  <a:lnTo>
                    <a:pt x="87" y="63"/>
                  </a:lnTo>
                  <a:lnTo>
                    <a:pt x="76" y="61"/>
                  </a:lnTo>
                  <a:lnTo>
                    <a:pt x="65" y="60"/>
                  </a:lnTo>
                  <a:lnTo>
                    <a:pt x="54" y="60"/>
                  </a:lnTo>
                  <a:lnTo>
                    <a:pt x="45" y="60"/>
                  </a:lnTo>
                  <a:lnTo>
                    <a:pt x="37" y="60"/>
                  </a:lnTo>
                  <a:lnTo>
                    <a:pt x="31" y="62"/>
                  </a:lnTo>
                  <a:lnTo>
                    <a:pt x="37" y="62"/>
                  </a:lnTo>
                  <a:lnTo>
                    <a:pt x="44" y="63"/>
                  </a:lnTo>
                  <a:lnTo>
                    <a:pt x="51" y="64"/>
                  </a:lnTo>
                  <a:lnTo>
                    <a:pt x="60" y="66"/>
                  </a:lnTo>
                  <a:lnTo>
                    <a:pt x="68" y="68"/>
                  </a:lnTo>
                  <a:lnTo>
                    <a:pt x="75" y="69"/>
                  </a:lnTo>
                  <a:lnTo>
                    <a:pt x="82" y="72"/>
                  </a:lnTo>
                  <a:lnTo>
                    <a:pt x="88" y="75"/>
                  </a:lnTo>
                  <a:lnTo>
                    <a:pt x="80" y="83"/>
                  </a:lnTo>
                  <a:lnTo>
                    <a:pt x="71" y="90"/>
                  </a:lnTo>
                  <a:lnTo>
                    <a:pt x="60" y="94"/>
                  </a:lnTo>
                  <a:lnTo>
                    <a:pt x="49" y="99"/>
                  </a:lnTo>
                  <a:lnTo>
                    <a:pt x="38" y="101"/>
                  </a:lnTo>
                  <a:lnTo>
                    <a:pt x="27" y="104"/>
                  </a:lnTo>
                  <a:lnTo>
                    <a:pt x="18" y="105"/>
                  </a:lnTo>
                  <a:lnTo>
                    <a:pt x="10" y="105"/>
                  </a:lnTo>
                  <a:lnTo>
                    <a:pt x="3" y="105"/>
                  </a:lnTo>
                  <a:lnTo>
                    <a:pt x="0" y="107"/>
                  </a:lnTo>
                  <a:lnTo>
                    <a:pt x="1" y="108"/>
                  </a:lnTo>
                  <a:lnTo>
                    <a:pt x="8" y="111"/>
                  </a:lnTo>
                  <a:lnTo>
                    <a:pt x="15" y="111"/>
                  </a:lnTo>
                  <a:lnTo>
                    <a:pt x="24" y="111"/>
                  </a:lnTo>
                  <a:lnTo>
                    <a:pt x="36" y="109"/>
                  </a:lnTo>
                  <a:lnTo>
                    <a:pt x="49" y="107"/>
                  </a:lnTo>
                  <a:lnTo>
                    <a:pt x="62" y="105"/>
                  </a:lnTo>
                  <a:lnTo>
                    <a:pt x="75" y="100"/>
                  </a:lnTo>
                  <a:lnTo>
                    <a:pt x="87" y="93"/>
                  </a:lnTo>
                  <a:lnTo>
                    <a:pt x="97" y="86"/>
                  </a:lnTo>
                  <a:lnTo>
                    <a:pt x="103" y="96"/>
                  </a:lnTo>
                  <a:lnTo>
                    <a:pt x="104" y="106"/>
                  </a:lnTo>
                  <a:lnTo>
                    <a:pt x="103" y="117"/>
                  </a:lnTo>
                  <a:lnTo>
                    <a:pt x="96" y="127"/>
                  </a:lnTo>
                  <a:lnTo>
                    <a:pt x="92" y="130"/>
                  </a:lnTo>
                  <a:lnTo>
                    <a:pt x="94" y="131"/>
                  </a:lnTo>
                  <a:lnTo>
                    <a:pt x="97" y="131"/>
                  </a:lnTo>
                  <a:lnTo>
                    <a:pt x="103" y="129"/>
                  </a:lnTo>
                  <a:lnTo>
                    <a:pt x="109" y="122"/>
                  </a:lnTo>
                  <a:lnTo>
                    <a:pt x="113" y="111"/>
                  </a:lnTo>
                  <a:lnTo>
                    <a:pt x="114" y="97"/>
                  </a:lnTo>
                  <a:lnTo>
                    <a:pt x="112" y="83"/>
                  </a:lnTo>
                  <a:lnTo>
                    <a:pt x="117" y="78"/>
                  </a:lnTo>
                  <a:lnTo>
                    <a:pt x="122" y="72"/>
                  </a:lnTo>
                  <a:lnTo>
                    <a:pt x="128" y="67"/>
                  </a:lnTo>
                  <a:lnTo>
                    <a:pt x="134" y="61"/>
                  </a:lnTo>
                  <a:lnTo>
                    <a:pt x="140" y="56"/>
                  </a:lnTo>
                  <a:lnTo>
                    <a:pt x="145" y="52"/>
                  </a:lnTo>
                  <a:lnTo>
                    <a:pt x="151" y="48"/>
                  </a:lnTo>
                  <a:lnTo>
                    <a:pt x="157" y="46"/>
                  </a:lnTo>
                  <a:lnTo>
                    <a:pt x="163" y="55"/>
                  </a:lnTo>
                  <a:lnTo>
                    <a:pt x="166" y="68"/>
                  </a:lnTo>
                  <a:lnTo>
                    <a:pt x="166" y="82"/>
                  </a:lnTo>
                  <a:lnTo>
                    <a:pt x="163" y="96"/>
                  </a:lnTo>
                  <a:lnTo>
                    <a:pt x="161" y="99"/>
                  </a:lnTo>
                  <a:lnTo>
                    <a:pt x="163" y="101"/>
                  </a:lnTo>
                  <a:lnTo>
                    <a:pt x="166" y="100"/>
                  </a:lnTo>
                  <a:lnTo>
                    <a:pt x="170" y="97"/>
                  </a:lnTo>
                  <a:lnTo>
                    <a:pt x="173" y="86"/>
                  </a:lnTo>
                  <a:lnTo>
                    <a:pt x="175" y="72"/>
                  </a:lnTo>
                  <a:lnTo>
                    <a:pt x="175" y="55"/>
                  </a:lnTo>
                  <a:lnTo>
                    <a:pt x="170" y="39"/>
                  </a:lnTo>
                  <a:lnTo>
                    <a:pt x="174" y="34"/>
                  </a:lnTo>
                  <a:lnTo>
                    <a:pt x="181" y="29"/>
                  </a:lnTo>
                  <a:lnTo>
                    <a:pt x="190" y="23"/>
                  </a:lnTo>
                  <a:lnTo>
                    <a:pt x="201" y="17"/>
                  </a:lnTo>
                  <a:lnTo>
                    <a:pt x="210" y="11"/>
                  </a:lnTo>
                  <a:lnTo>
                    <a:pt x="220" y="7"/>
                  </a:lnTo>
                  <a:lnTo>
                    <a:pt x="228" y="2"/>
                  </a:lnTo>
                  <a:lnTo>
                    <a:pt x="234" y="0"/>
                  </a:lnTo>
                  <a:lnTo>
                    <a:pt x="229" y="0"/>
                  </a:lnTo>
                  <a:lnTo>
                    <a:pt x="221" y="1"/>
                  </a:lnTo>
                  <a:lnTo>
                    <a:pt x="213" y="2"/>
                  </a:lnTo>
                  <a:lnTo>
                    <a:pt x="209" y="3"/>
                  </a:lnTo>
                  <a:close/>
                </a:path>
              </a:pathLst>
            </a:custGeom>
            <a:solidFill>
              <a:srgbClr val="BA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5" name="Freeform 306"/>
            <p:cNvSpPr/>
            <p:nvPr/>
          </p:nvSpPr>
          <p:spPr bwMode="auto">
            <a:xfrm>
              <a:off x="2298" y="1127"/>
              <a:ext cx="11" cy="12"/>
            </a:xfrm>
            <a:custGeom>
              <a:avLst/>
              <a:gdLst>
                <a:gd name="T0" fmla="*/ 1 w 22"/>
                <a:gd name="T1" fmla="*/ 1 h 23"/>
                <a:gd name="T2" fmla="*/ 1 w 22"/>
                <a:gd name="T3" fmla="*/ 0 h 23"/>
                <a:gd name="T4" fmla="*/ 1 w 22"/>
                <a:gd name="T5" fmla="*/ 0 h 23"/>
                <a:gd name="T6" fmla="*/ 1 w 22"/>
                <a:gd name="T7" fmla="*/ 1 h 23"/>
                <a:gd name="T8" fmla="*/ 1 w 22"/>
                <a:gd name="T9" fmla="*/ 1 h 23"/>
                <a:gd name="T10" fmla="*/ 1 w 22"/>
                <a:gd name="T11" fmla="*/ 1 h 23"/>
                <a:gd name="T12" fmla="*/ 1 w 22"/>
                <a:gd name="T13" fmla="*/ 1 h 23"/>
                <a:gd name="T14" fmla="*/ 1 w 22"/>
                <a:gd name="T15" fmla="*/ 1 h 23"/>
                <a:gd name="T16" fmla="*/ 1 w 22"/>
                <a:gd name="T17" fmla="*/ 1 h 23"/>
                <a:gd name="T18" fmla="*/ 1 w 22"/>
                <a:gd name="T19" fmla="*/ 1 h 23"/>
                <a:gd name="T20" fmla="*/ 1 w 22"/>
                <a:gd name="T21" fmla="*/ 1 h 23"/>
                <a:gd name="T22" fmla="*/ 1 w 22"/>
                <a:gd name="T23" fmla="*/ 1 h 23"/>
                <a:gd name="T24" fmla="*/ 1 w 22"/>
                <a:gd name="T25" fmla="*/ 1 h 23"/>
                <a:gd name="T26" fmla="*/ 1 w 22"/>
                <a:gd name="T27" fmla="*/ 1 h 23"/>
                <a:gd name="T28" fmla="*/ 0 w 22"/>
                <a:gd name="T29" fmla="*/ 1 h 23"/>
                <a:gd name="T30" fmla="*/ 1 w 22"/>
                <a:gd name="T31" fmla="*/ 1 h 23"/>
                <a:gd name="T32" fmla="*/ 1 w 22"/>
                <a:gd name="T33" fmla="*/ 1 h 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2" h="23">
                  <a:moveTo>
                    <a:pt x="3" y="1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21" y="6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21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2" y="23"/>
                  </a:lnTo>
                  <a:lnTo>
                    <a:pt x="7" y="22"/>
                  </a:lnTo>
                  <a:lnTo>
                    <a:pt x="3" y="20"/>
                  </a:lnTo>
                  <a:lnTo>
                    <a:pt x="1" y="15"/>
                  </a:lnTo>
                  <a:lnTo>
                    <a:pt x="0" y="8"/>
                  </a:lnTo>
                  <a:lnTo>
                    <a:pt x="1" y="4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6" name="Freeform 307"/>
            <p:cNvSpPr/>
            <p:nvPr/>
          </p:nvSpPr>
          <p:spPr bwMode="auto">
            <a:xfrm>
              <a:off x="2296" y="1154"/>
              <a:ext cx="9" cy="8"/>
            </a:xfrm>
            <a:custGeom>
              <a:avLst/>
              <a:gdLst>
                <a:gd name="T0" fmla="*/ 0 w 19"/>
                <a:gd name="T1" fmla="*/ 1 h 15"/>
                <a:gd name="T2" fmla="*/ 0 w 19"/>
                <a:gd name="T3" fmla="*/ 0 h 15"/>
                <a:gd name="T4" fmla="*/ 0 w 19"/>
                <a:gd name="T5" fmla="*/ 0 h 15"/>
                <a:gd name="T6" fmla="*/ 0 w 19"/>
                <a:gd name="T7" fmla="*/ 0 h 15"/>
                <a:gd name="T8" fmla="*/ 0 w 19"/>
                <a:gd name="T9" fmla="*/ 1 h 15"/>
                <a:gd name="T10" fmla="*/ 0 w 19"/>
                <a:gd name="T11" fmla="*/ 1 h 15"/>
                <a:gd name="T12" fmla="*/ 0 w 19"/>
                <a:gd name="T13" fmla="*/ 1 h 15"/>
                <a:gd name="T14" fmla="*/ 0 w 19"/>
                <a:gd name="T15" fmla="*/ 1 h 15"/>
                <a:gd name="T16" fmla="*/ 0 w 19"/>
                <a:gd name="T17" fmla="*/ 1 h 15"/>
                <a:gd name="T18" fmla="*/ 0 w 19"/>
                <a:gd name="T19" fmla="*/ 1 h 15"/>
                <a:gd name="T20" fmla="*/ 0 w 19"/>
                <a:gd name="T21" fmla="*/ 1 h 15"/>
                <a:gd name="T22" fmla="*/ 0 w 19"/>
                <a:gd name="T23" fmla="*/ 1 h 15"/>
                <a:gd name="T24" fmla="*/ 0 w 19"/>
                <a:gd name="T25" fmla="*/ 1 h 15"/>
                <a:gd name="T26" fmla="*/ 0 w 19"/>
                <a:gd name="T27" fmla="*/ 1 h 15"/>
                <a:gd name="T28" fmla="*/ 0 w 19"/>
                <a:gd name="T29" fmla="*/ 1 h 15"/>
                <a:gd name="T30" fmla="*/ 0 w 19"/>
                <a:gd name="T31" fmla="*/ 1 h 15"/>
                <a:gd name="T32" fmla="*/ 0 w 19"/>
                <a:gd name="T33" fmla="*/ 1 h 1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" h="15">
                  <a:moveTo>
                    <a:pt x="3" y="1"/>
                  </a:moveTo>
                  <a:lnTo>
                    <a:pt x="6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8" y="10"/>
                  </a:lnTo>
                  <a:lnTo>
                    <a:pt x="17" y="13"/>
                  </a:lnTo>
                  <a:lnTo>
                    <a:pt x="13" y="15"/>
                  </a:lnTo>
                  <a:lnTo>
                    <a:pt x="8" y="14"/>
                  </a:lnTo>
                  <a:lnTo>
                    <a:pt x="4" y="13"/>
                  </a:lnTo>
                  <a:lnTo>
                    <a:pt x="3" y="12"/>
                  </a:lnTo>
                  <a:lnTo>
                    <a:pt x="2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7" name="Freeform 308"/>
            <p:cNvSpPr/>
            <p:nvPr/>
          </p:nvSpPr>
          <p:spPr bwMode="auto">
            <a:xfrm>
              <a:off x="2316" y="1172"/>
              <a:ext cx="12" cy="12"/>
            </a:xfrm>
            <a:custGeom>
              <a:avLst/>
              <a:gdLst>
                <a:gd name="T0" fmla="*/ 1 w 24"/>
                <a:gd name="T1" fmla="*/ 1 h 23"/>
                <a:gd name="T2" fmla="*/ 1 w 24"/>
                <a:gd name="T3" fmla="*/ 1 h 23"/>
                <a:gd name="T4" fmla="*/ 1 w 24"/>
                <a:gd name="T5" fmla="*/ 0 h 23"/>
                <a:gd name="T6" fmla="*/ 1 w 24"/>
                <a:gd name="T7" fmla="*/ 0 h 23"/>
                <a:gd name="T8" fmla="*/ 1 w 24"/>
                <a:gd name="T9" fmla="*/ 1 h 23"/>
                <a:gd name="T10" fmla="*/ 1 w 24"/>
                <a:gd name="T11" fmla="*/ 1 h 23"/>
                <a:gd name="T12" fmla="*/ 1 w 24"/>
                <a:gd name="T13" fmla="*/ 1 h 23"/>
                <a:gd name="T14" fmla="*/ 1 w 24"/>
                <a:gd name="T15" fmla="*/ 1 h 23"/>
                <a:gd name="T16" fmla="*/ 1 w 24"/>
                <a:gd name="T17" fmla="*/ 1 h 23"/>
                <a:gd name="T18" fmla="*/ 1 w 24"/>
                <a:gd name="T19" fmla="*/ 1 h 23"/>
                <a:gd name="T20" fmla="*/ 1 w 24"/>
                <a:gd name="T21" fmla="*/ 1 h 23"/>
                <a:gd name="T22" fmla="*/ 1 w 24"/>
                <a:gd name="T23" fmla="*/ 1 h 23"/>
                <a:gd name="T24" fmla="*/ 1 w 24"/>
                <a:gd name="T25" fmla="*/ 1 h 23"/>
                <a:gd name="T26" fmla="*/ 1 w 24"/>
                <a:gd name="T27" fmla="*/ 1 h 23"/>
                <a:gd name="T28" fmla="*/ 0 w 24"/>
                <a:gd name="T29" fmla="*/ 1 h 23"/>
                <a:gd name="T30" fmla="*/ 0 w 24"/>
                <a:gd name="T31" fmla="*/ 1 h 23"/>
                <a:gd name="T32" fmla="*/ 1 w 24"/>
                <a:gd name="T33" fmla="*/ 1 h 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3">
                  <a:moveTo>
                    <a:pt x="2" y="6"/>
                  </a:moveTo>
                  <a:lnTo>
                    <a:pt x="7" y="2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3"/>
                  </a:lnTo>
                  <a:lnTo>
                    <a:pt x="23" y="7"/>
                  </a:lnTo>
                  <a:lnTo>
                    <a:pt x="24" y="10"/>
                  </a:lnTo>
                  <a:lnTo>
                    <a:pt x="24" y="15"/>
                  </a:lnTo>
                  <a:lnTo>
                    <a:pt x="22" y="18"/>
                  </a:lnTo>
                  <a:lnTo>
                    <a:pt x="18" y="22"/>
                  </a:lnTo>
                  <a:lnTo>
                    <a:pt x="12" y="23"/>
                  </a:lnTo>
                  <a:lnTo>
                    <a:pt x="7" y="23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0" y="13"/>
                  </a:lnTo>
                  <a:lnTo>
                    <a:pt x="0" y="9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8" name="Freeform 309"/>
            <p:cNvSpPr/>
            <p:nvPr/>
          </p:nvSpPr>
          <p:spPr bwMode="auto">
            <a:xfrm>
              <a:off x="2271" y="1168"/>
              <a:ext cx="14" cy="14"/>
            </a:xfrm>
            <a:custGeom>
              <a:avLst/>
              <a:gdLst>
                <a:gd name="T0" fmla="*/ 1 w 26"/>
                <a:gd name="T1" fmla="*/ 0 h 25"/>
                <a:gd name="T2" fmla="*/ 1 w 26"/>
                <a:gd name="T3" fmla="*/ 1 h 25"/>
                <a:gd name="T4" fmla="*/ 1 w 26"/>
                <a:gd name="T5" fmla="*/ 1 h 25"/>
                <a:gd name="T6" fmla="*/ 1 w 26"/>
                <a:gd name="T7" fmla="*/ 1 h 25"/>
                <a:gd name="T8" fmla="*/ 1 w 26"/>
                <a:gd name="T9" fmla="*/ 1 h 25"/>
                <a:gd name="T10" fmla="*/ 1 w 26"/>
                <a:gd name="T11" fmla="*/ 1 h 25"/>
                <a:gd name="T12" fmla="*/ 1 w 26"/>
                <a:gd name="T13" fmla="*/ 1 h 25"/>
                <a:gd name="T14" fmla="*/ 1 w 26"/>
                <a:gd name="T15" fmla="*/ 1 h 25"/>
                <a:gd name="T16" fmla="*/ 1 w 26"/>
                <a:gd name="T17" fmla="*/ 1 h 25"/>
                <a:gd name="T18" fmla="*/ 1 w 26"/>
                <a:gd name="T19" fmla="*/ 1 h 25"/>
                <a:gd name="T20" fmla="*/ 1 w 26"/>
                <a:gd name="T21" fmla="*/ 1 h 25"/>
                <a:gd name="T22" fmla="*/ 1 w 26"/>
                <a:gd name="T23" fmla="*/ 1 h 25"/>
                <a:gd name="T24" fmla="*/ 0 w 26"/>
                <a:gd name="T25" fmla="*/ 1 h 25"/>
                <a:gd name="T26" fmla="*/ 1 w 26"/>
                <a:gd name="T27" fmla="*/ 1 h 25"/>
                <a:gd name="T28" fmla="*/ 1 w 26"/>
                <a:gd name="T29" fmla="*/ 1 h 25"/>
                <a:gd name="T30" fmla="*/ 1 w 26"/>
                <a:gd name="T31" fmla="*/ 1 h 25"/>
                <a:gd name="T32" fmla="*/ 1 w 26"/>
                <a:gd name="T33" fmla="*/ 0 h 2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6" h="25">
                  <a:moveTo>
                    <a:pt x="14" y="0"/>
                  </a:moveTo>
                  <a:lnTo>
                    <a:pt x="19" y="1"/>
                  </a:lnTo>
                  <a:lnTo>
                    <a:pt x="24" y="2"/>
                  </a:lnTo>
                  <a:lnTo>
                    <a:pt x="25" y="6"/>
                  </a:lnTo>
                  <a:lnTo>
                    <a:pt x="26" y="11"/>
                  </a:lnTo>
                  <a:lnTo>
                    <a:pt x="25" y="17"/>
                  </a:lnTo>
                  <a:lnTo>
                    <a:pt x="23" y="22"/>
                  </a:lnTo>
                  <a:lnTo>
                    <a:pt x="19" y="24"/>
                  </a:lnTo>
                  <a:lnTo>
                    <a:pt x="15" y="25"/>
                  </a:lnTo>
                  <a:lnTo>
                    <a:pt x="9" y="24"/>
                  </a:lnTo>
                  <a:lnTo>
                    <a:pt x="4" y="21"/>
                  </a:lnTo>
                  <a:lnTo>
                    <a:pt x="1" y="18"/>
                  </a:lnTo>
                  <a:lnTo>
                    <a:pt x="0" y="14"/>
                  </a:lnTo>
                  <a:lnTo>
                    <a:pt x="1" y="9"/>
                  </a:lnTo>
                  <a:lnTo>
                    <a:pt x="3" y="5"/>
                  </a:lnTo>
                  <a:lnTo>
                    <a:pt x="8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9" name="Freeform 310"/>
            <p:cNvSpPr/>
            <p:nvPr/>
          </p:nvSpPr>
          <p:spPr bwMode="auto">
            <a:xfrm>
              <a:off x="2265" y="1139"/>
              <a:ext cx="13" cy="13"/>
            </a:xfrm>
            <a:custGeom>
              <a:avLst/>
              <a:gdLst>
                <a:gd name="T0" fmla="*/ 0 w 27"/>
                <a:gd name="T1" fmla="*/ 1 h 26"/>
                <a:gd name="T2" fmla="*/ 0 w 27"/>
                <a:gd name="T3" fmla="*/ 1 h 26"/>
                <a:gd name="T4" fmla="*/ 0 w 27"/>
                <a:gd name="T5" fmla="*/ 1 h 26"/>
                <a:gd name="T6" fmla="*/ 0 w 27"/>
                <a:gd name="T7" fmla="*/ 1 h 26"/>
                <a:gd name="T8" fmla="*/ 0 w 27"/>
                <a:gd name="T9" fmla="*/ 0 h 26"/>
                <a:gd name="T10" fmla="*/ 0 w 27"/>
                <a:gd name="T11" fmla="*/ 0 h 26"/>
                <a:gd name="T12" fmla="*/ 0 w 27"/>
                <a:gd name="T13" fmla="*/ 1 h 26"/>
                <a:gd name="T14" fmla="*/ 0 w 27"/>
                <a:gd name="T15" fmla="*/ 1 h 26"/>
                <a:gd name="T16" fmla="*/ 0 w 27"/>
                <a:gd name="T17" fmla="*/ 1 h 26"/>
                <a:gd name="T18" fmla="*/ 0 w 27"/>
                <a:gd name="T19" fmla="*/ 1 h 26"/>
                <a:gd name="T20" fmla="*/ 0 w 27"/>
                <a:gd name="T21" fmla="*/ 1 h 26"/>
                <a:gd name="T22" fmla="*/ 0 w 27"/>
                <a:gd name="T23" fmla="*/ 1 h 26"/>
                <a:gd name="T24" fmla="*/ 0 w 27"/>
                <a:gd name="T25" fmla="*/ 1 h 26"/>
                <a:gd name="T26" fmla="*/ 0 w 27"/>
                <a:gd name="T27" fmla="*/ 1 h 26"/>
                <a:gd name="T28" fmla="*/ 0 w 27"/>
                <a:gd name="T29" fmla="*/ 1 h 26"/>
                <a:gd name="T30" fmla="*/ 0 w 27"/>
                <a:gd name="T31" fmla="*/ 1 h 26"/>
                <a:gd name="T32" fmla="*/ 0 w 27"/>
                <a:gd name="T33" fmla="*/ 1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7" h="26">
                  <a:moveTo>
                    <a:pt x="0" y="14"/>
                  </a:moveTo>
                  <a:lnTo>
                    <a:pt x="0" y="8"/>
                  </a:lnTo>
                  <a:lnTo>
                    <a:pt x="4" y="4"/>
                  </a:lnTo>
                  <a:lnTo>
                    <a:pt x="8" y="1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22" y="3"/>
                  </a:lnTo>
                  <a:lnTo>
                    <a:pt x="25" y="5"/>
                  </a:lnTo>
                  <a:lnTo>
                    <a:pt x="27" y="8"/>
                  </a:lnTo>
                  <a:lnTo>
                    <a:pt x="27" y="13"/>
                  </a:lnTo>
                  <a:lnTo>
                    <a:pt x="25" y="18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8" y="23"/>
                  </a:lnTo>
                  <a:lnTo>
                    <a:pt x="2" y="2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" name="Freeform 311"/>
            <p:cNvSpPr/>
            <p:nvPr/>
          </p:nvSpPr>
          <p:spPr bwMode="auto">
            <a:xfrm>
              <a:off x="2244" y="1139"/>
              <a:ext cx="11" cy="11"/>
            </a:xfrm>
            <a:custGeom>
              <a:avLst/>
              <a:gdLst>
                <a:gd name="T0" fmla="*/ 0 w 23"/>
                <a:gd name="T1" fmla="*/ 1 h 22"/>
                <a:gd name="T2" fmla="*/ 0 w 23"/>
                <a:gd name="T3" fmla="*/ 1 h 22"/>
                <a:gd name="T4" fmla="*/ 0 w 23"/>
                <a:gd name="T5" fmla="*/ 1 h 22"/>
                <a:gd name="T6" fmla="*/ 0 w 23"/>
                <a:gd name="T7" fmla="*/ 1 h 22"/>
                <a:gd name="T8" fmla="*/ 0 w 23"/>
                <a:gd name="T9" fmla="*/ 0 h 22"/>
                <a:gd name="T10" fmla="*/ 0 w 23"/>
                <a:gd name="T11" fmla="*/ 0 h 22"/>
                <a:gd name="T12" fmla="*/ 0 w 23"/>
                <a:gd name="T13" fmla="*/ 1 h 22"/>
                <a:gd name="T14" fmla="*/ 0 w 23"/>
                <a:gd name="T15" fmla="*/ 1 h 22"/>
                <a:gd name="T16" fmla="*/ 0 w 23"/>
                <a:gd name="T17" fmla="*/ 1 h 22"/>
                <a:gd name="T18" fmla="*/ 0 w 23"/>
                <a:gd name="T19" fmla="*/ 1 h 22"/>
                <a:gd name="T20" fmla="*/ 0 w 23"/>
                <a:gd name="T21" fmla="*/ 1 h 22"/>
                <a:gd name="T22" fmla="*/ 0 w 23"/>
                <a:gd name="T23" fmla="*/ 1 h 22"/>
                <a:gd name="T24" fmla="*/ 0 w 23"/>
                <a:gd name="T25" fmla="*/ 1 h 22"/>
                <a:gd name="T26" fmla="*/ 0 w 23"/>
                <a:gd name="T27" fmla="*/ 1 h 22"/>
                <a:gd name="T28" fmla="*/ 0 w 23"/>
                <a:gd name="T29" fmla="*/ 1 h 22"/>
                <a:gd name="T30" fmla="*/ 0 w 23"/>
                <a:gd name="T31" fmla="*/ 1 h 22"/>
                <a:gd name="T32" fmla="*/ 0 w 23"/>
                <a:gd name="T33" fmla="*/ 1 h 2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3" h="22">
                  <a:moveTo>
                    <a:pt x="0" y="14"/>
                  </a:moveTo>
                  <a:lnTo>
                    <a:pt x="1" y="9"/>
                  </a:lnTo>
                  <a:lnTo>
                    <a:pt x="3" y="5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21" y="6"/>
                  </a:lnTo>
                  <a:lnTo>
                    <a:pt x="23" y="9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17" y="20"/>
                  </a:lnTo>
                  <a:lnTo>
                    <a:pt x="13" y="22"/>
                  </a:lnTo>
                  <a:lnTo>
                    <a:pt x="9" y="22"/>
                  </a:lnTo>
                  <a:lnTo>
                    <a:pt x="4" y="21"/>
                  </a:lnTo>
                  <a:lnTo>
                    <a:pt x="1" y="17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1" name="Freeform 312"/>
            <p:cNvSpPr/>
            <p:nvPr/>
          </p:nvSpPr>
          <p:spPr bwMode="auto">
            <a:xfrm>
              <a:off x="2261" y="1120"/>
              <a:ext cx="12" cy="11"/>
            </a:xfrm>
            <a:custGeom>
              <a:avLst/>
              <a:gdLst>
                <a:gd name="T0" fmla="*/ 0 w 24"/>
                <a:gd name="T1" fmla="*/ 0 h 23"/>
                <a:gd name="T2" fmla="*/ 1 w 24"/>
                <a:gd name="T3" fmla="*/ 0 h 23"/>
                <a:gd name="T4" fmla="*/ 1 w 24"/>
                <a:gd name="T5" fmla="*/ 0 h 23"/>
                <a:gd name="T6" fmla="*/ 1 w 24"/>
                <a:gd name="T7" fmla="*/ 0 h 23"/>
                <a:gd name="T8" fmla="*/ 1 w 24"/>
                <a:gd name="T9" fmla="*/ 0 h 23"/>
                <a:gd name="T10" fmla="*/ 1 w 24"/>
                <a:gd name="T11" fmla="*/ 0 h 23"/>
                <a:gd name="T12" fmla="*/ 1 w 24"/>
                <a:gd name="T13" fmla="*/ 0 h 23"/>
                <a:gd name="T14" fmla="*/ 1 w 24"/>
                <a:gd name="T15" fmla="*/ 0 h 23"/>
                <a:gd name="T16" fmla="*/ 1 w 24"/>
                <a:gd name="T17" fmla="*/ 0 h 23"/>
                <a:gd name="T18" fmla="*/ 1 w 24"/>
                <a:gd name="T19" fmla="*/ 0 h 23"/>
                <a:gd name="T20" fmla="*/ 1 w 24"/>
                <a:gd name="T21" fmla="*/ 0 h 23"/>
                <a:gd name="T22" fmla="*/ 1 w 24"/>
                <a:gd name="T23" fmla="*/ 0 h 23"/>
                <a:gd name="T24" fmla="*/ 1 w 24"/>
                <a:gd name="T25" fmla="*/ 0 h 23"/>
                <a:gd name="T26" fmla="*/ 1 w 24"/>
                <a:gd name="T27" fmla="*/ 0 h 23"/>
                <a:gd name="T28" fmla="*/ 1 w 24"/>
                <a:gd name="T29" fmla="*/ 0 h 23"/>
                <a:gd name="T30" fmla="*/ 1 w 24"/>
                <a:gd name="T31" fmla="*/ 0 h 23"/>
                <a:gd name="T32" fmla="*/ 0 w 24"/>
                <a:gd name="T33" fmla="*/ 0 h 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3">
                  <a:moveTo>
                    <a:pt x="0" y="13"/>
                  </a:moveTo>
                  <a:lnTo>
                    <a:pt x="1" y="8"/>
                  </a:lnTo>
                  <a:lnTo>
                    <a:pt x="4" y="5"/>
                  </a:lnTo>
                  <a:lnTo>
                    <a:pt x="6" y="2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2" y="5"/>
                  </a:lnTo>
                  <a:lnTo>
                    <a:pt x="24" y="8"/>
                  </a:lnTo>
                  <a:lnTo>
                    <a:pt x="23" y="13"/>
                  </a:lnTo>
                  <a:lnTo>
                    <a:pt x="22" y="17"/>
                  </a:lnTo>
                  <a:lnTo>
                    <a:pt x="19" y="21"/>
                  </a:lnTo>
                  <a:lnTo>
                    <a:pt x="15" y="23"/>
                  </a:lnTo>
                  <a:lnTo>
                    <a:pt x="9" y="23"/>
                  </a:lnTo>
                  <a:lnTo>
                    <a:pt x="5" y="21"/>
                  </a:lnTo>
                  <a:lnTo>
                    <a:pt x="1" y="1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2" name="Freeform 313"/>
            <p:cNvSpPr/>
            <p:nvPr/>
          </p:nvSpPr>
          <p:spPr bwMode="auto">
            <a:xfrm>
              <a:off x="2670" y="1074"/>
              <a:ext cx="98" cy="95"/>
            </a:xfrm>
            <a:custGeom>
              <a:avLst/>
              <a:gdLst>
                <a:gd name="T0" fmla="*/ 5 w 195"/>
                <a:gd name="T1" fmla="*/ 5 h 190"/>
                <a:gd name="T2" fmla="*/ 6 w 195"/>
                <a:gd name="T3" fmla="*/ 5 h 190"/>
                <a:gd name="T4" fmla="*/ 6 w 195"/>
                <a:gd name="T5" fmla="*/ 4 h 190"/>
                <a:gd name="T6" fmla="*/ 5 w 195"/>
                <a:gd name="T7" fmla="*/ 4 h 190"/>
                <a:gd name="T8" fmla="*/ 5 w 195"/>
                <a:gd name="T9" fmla="*/ 3 h 190"/>
                <a:gd name="T10" fmla="*/ 4 w 195"/>
                <a:gd name="T11" fmla="*/ 3 h 190"/>
                <a:gd name="T12" fmla="*/ 5 w 195"/>
                <a:gd name="T13" fmla="*/ 3 h 190"/>
                <a:gd name="T14" fmla="*/ 5 w 195"/>
                <a:gd name="T15" fmla="*/ 3 h 190"/>
                <a:gd name="T16" fmla="*/ 5 w 195"/>
                <a:gd name="T17" fmla="*/ 4 h 190"/>
                <a:gd name="T18" fmla="*/ 6 w 195"/>
                <a:gd name="T19" fmla="*/ 4 h 190"/>
                <a:gd name="T20" fmla="*/ 7 w 195"/>
                <a:gd name="T21" fmla="*/ 3 h 190"/>
                <a:gd name="T22" fmla="*/ 6 w 195"/>
                <a:gd name="T23" fmla="*/ 2 h 190"/>
                <a:gd name="T24" fmla="*/ 6 w 195"/>
                <a:gd name="T25" fmla="*/ 2 h 190"/>
                <a:gd name="T26" fmla="*/ 6 w 195"/>
                <a:gd name="T27" fmla="*/ 2 h 190"/>
                <a:gd name="T28" fmla="*/ 5 w 195"/>
                <a:gd name="T29" fmla="*/ 2 h 190"/>
                <a:gd name="T30" fmla="*/ 5 w 195"/>
                <a:gd name="T31" fmla="*/ 2 h 190"/>
                <a:gd name="T32" fmla="*/ 5 w 195"/>
                <a:gd name="T33" fmla="*/ 1 h 190"/>
                <a:gd name="T34" fmla="*/ 5 w 195"/>
                <a:gd name="T35" fmla="*/ 1 h 190"/>
                <a:gd name="T36" fmla="*/ 5 w 195"/>
                <a:gd name="T37" fmla="*/ 0 h 190"/>
                <a:gd name="T38" fmla="*/ 4 w 195"/>
                <a:gd name="T39" fmla="*/ 1 h 190"/>
                <a:gd name="T40" fmla="*/ 4 w 195"/>
                <a:gd name="T41" fmla="*/ 1 h 190"/>
                <a:gd name="T42" fmla="*/ 4 w 195"/>
                <a:gd name="T43" fmla="*/ 2 h 190"/>
                <a:gd name="T44" fmla="*/ 4 w 195"/>
                <a:gd name="T45" fmla="*/ 2 h 190"/>
                <a:gd name="T46" fmla="*/ 4 w 195"/>
                <a:gd name="T47" fmla="*/ 2 h 190"/>
                <a:gd name="T48" fmla="*/ 4 w 195"/>
                <a:gd name="T49" fmla="*/ 1 h 190"/>
                <a:gd name="T50" fmla="*/ 3 w 195"/>
                <a:gd name="T51" fmla="*/ 1 h 190"/>
                <a:gd name="T52" fmla="*/ 2 w 195"/>
                <a:gd name="T53" fmla="*/ 1 h 190"/>
                <a:gd name="T54" fmla="*/ 1 w 195"/>
                <a:gd name="T55" fmla="*/ 1 h 190"/>
                <a:gd name="T56" fmla="*/ 1 w 195"/>
                <a:gd name="T57" fmla="*/ 2 h 190"/>
                <a:gd name="T58" fmla="*/ 1 w 195"/>
                <a:gd name="T59" fmla="*/ 2 h 190"/>
                <a:gd name="T60" fmla="*/ 2 w 195"/>
                <a:gd name="T61" fmla="*/ 2 h 190"/>
                <a:gd name="T62" fmla="*/ 2 w 195"/>
                <a:gd name="T63" fmla="*/ 3 h 190"/>
                <a:gd name="T64" fmla="*/ 2 w 195"/>
                <a:gd name="T65" fmla="*/ 3 h 190"/>
                <a:gd name="T66" fmla="*/ 2 w 195"/>
                <a:gd name="T67" fmla="*/ 3 h 190"/>
                <a:gd name="T68" fmla="*/ 1 w 195"/>
                <a:gd name="T69" fmla="*/ 3 h 190"/>
                <a:gd name="T70" fmla="*/ 1 w 195"/>
                <a:gd name="T71" fmla="*/ 4 h 190"/>
                <a:gd name="T72" fmla="*/ 0 w 195"/>
                <a:gd name="T73" fmla="*/ 4 h 190"/>
                <a:gd name="T74" fmla="*/ 1 w 195"/>
                <a:gd name="T75" fmla="*/ 5 h 190"/>
                <a:gd name="T76" fmla="*/ 1 w 195"/>
                <a:gd name="T77" fmla="*/ 5 h 190"/>
                <a:gd name="T78" fmla="*/ 2 w 195"/>
                <a:gd name="T79" fmla="*/ 5 h 190"/>
                <a:gd name="T80" fmla="*/ 2 w 195"/>
                <a:gd name="T81" fmla="*/ 4 h 190"/>
                <a:gd name="T82" fmla="*/ 2 w 195"/>
                <a:gd name="T83" fmla="*/ 4 h 190"/>
                <a:gd name="T84" fmla="*/ 3 w 195"/>
                <a:gd name="T85" fmla="*/ 4 h 190"/>
                <a:gd name="T86" fmla="*/ 3 w 195"/>
                <a:gd name="T87" fmla="*/ 4 h 190"/>
                <a:gd name="T88" fmla="*/ 3 w 195"/>
                <a:gd name="T89" fmla="*/ 4 h 190"/>
                <a:gd name="T90" fmla="*/ 2 w 195"/>
                <a:gd name="T91" fmla="*/ 5 h 190"/>
                <a:gd name="T92" fmla="*/ 2 w 195"/>
                <a:gd name="T93" fmla="*/ 6 h 190"/>
                <a:gd name="T94" fmla="*/ 3 w 195"/>
                <a:gd name="T95" fmla="*/ 6 h 190"/>
                <a:gd name="T96" fmla="*/ 3 w 195"/>
                <a:gd name="T97" fmla="*/ 6 h 190"/>
                <a:gd name="T98" fmla="*/ 4 w 195"/>
                <a:gd name="T99" fmla="*/ 6 h 190"/>
                <a:gd name="T100" fmla="*/ 4 w 195"/>
                <a:gd name="T101" fmla="*/ 6 h 190"/>
                <a:gd name="T102" fmla="*/ 4 w 195"/>
                <a:gd name="T103" fmla="*/ 5 h 190"/>
                <a:gd name="T104" fmla="*/ 4 w 195"/>
                <a:gd name="T105" fmla="*/ 4 h 190"/>
                <a:gd name="T106" fmla="*/ 4 w 195"/>
                <a:gd name="T107" fmla="*/ 4 h 190"/>
                <a:gd name="T108" fmla="*/ 4 w 195"/>
                <a:gd name="T109" fmla="*/ 4 h 190"/>
                <a:gd name="T110" fmla="*/ 4 w 195"/>
                <a:gd name="T111" fmla="*/ 5 h 19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95" h="190">
                  <a:moveTo>
                    <a:pt x="140" y="152"/>
                  </a:moveTo>
                  <a:lnTo>
                    <a:pt x="146" y="152"/>
                  </a:lnTo>
                  <a:lnTo>
                    <a:pt x="154" y="150"/>
                  </a:lnTo>
                  <a:lnTo>
                    <a:pt x="161" y="146"/>
                  </a:lnTo>
                  <a:lnTo>
                    <a:pt x="167" y="142"/>
                  </a:lnTo>
                  <a:lnTo>
                    <a:pt x="171" y="136"/>
                  </a:lnTo>
                  <a:lnTo>
                    <a:pt x="173" y="128"/>
                  </a:lnTo>
                  <a:lnTo>
                    <a:pt x="172" y="119"/>
                  </a:lnTo>
                  <a:lnTo>
                    <a:pt x="167" y="107"/>
                  </a:lnTo>
                  <a:lnTo>
                    <a:pt x="162" y="103"/>
                  </a:lnTo>
                  <a:lnTo>
                    <a:pt x="156" y="103"/>
                  </a:lnTo>
                  <a:lnTo>
                    <a:pt x="149" y="103"/>
                  </a:lnTo>
                  <a:lnTo>
                    <a:pt x="145" y="105"/>
                  </a:lnTo>
                  <a:lnTo>
                    <a:pt x="140" y="100"/>
                  </a:lnTo>
                  <a:lnTo>
                    <a:pt x="135" y="95"/>
                  </a:lnTo>
                  <a:lnTo>
                    <a:pt x="132" y="90"/>
                  </a:lnTo>
                  <a:lnTo>
                    <a:pt x="129" y="85"/>
                  </a:lnTo>
                  <a:lnTo>
                    <a:pt x="127" y="81"/>
                  </a:lnTo>
                  <a:lnTo>
                    <a:pt x="127" y="80"/>
                  </a:lnTo>
                  <a:lnTo>
                    <a:pt x="131" y="81"/>
                  </a:lnTo>
                  <a:lnTo>
                    <a:pt x="137" y="83"/>
                  </a:lnTo>
                  <a:lnTo>
                    <a:pt x="144" y="84"/>
                  </a:lnTo>
                  <a:lnTo>
                    <a:pt x="148" y="85"/>
                  </a:lnTo>
                  <a:lnTo>
                    <a:pt x="152" y="88"/>
                  </a:lnTo>
                  <a:lnTo>
                    <a:pt x="153" y="90"/>
                  </a:lnTo>
                  <a:lnTo>
                    <a:pt x="155" y="93"/>
                  </a:lnTo>
                  <a:lnTo>
                    <a:pt x="158" y="98"/>
                  </a:lnTo>
                  <a:lnTo>
                    <a:pt x="165" y="100"/>
                  </a:lnTo>
                  <a:lnTo>
                    <a:pt x="175" y="100"/>
                  </a:lnTo>
                  <a:lnTo>
                    <a:pt x="183" y="97"/>
                  </a:lnTo>
                  <a:lnTo>
                    <a:pt x="190" y="91"/>
                  </a:lnTo>
                  <a:lnTo>
                    <a:pt x="194" y="83"/>
                  </a:lnTo>
                  <a:lnTo>
                    <a:pt x="195" y="73"/>
                  </a:lnTo>
                  <a:lnTo>
                    <a:pt x="195" y="67"/>
                  </a:lnTo>
                  <a:lnTo>
                    <a:pt x="194" y="62"/>
                  </a:lnTo>
                  <a:lnTo>
                    <a:pt x="192" y="59"/>
                  </a:lnTo>
                  <a:lnTo>
                    <a:pt x="191" y="55"/>
                  </a:lnTo>
                  <a:lnTo>
                    <a:pt x="186" y="52"/>
                  </a:lnTo>
                  <a:lnTo>
                    <a:pt x="182" y="50"/>
                  </a:lnTo>
                  <a:lnTo>
                    <a:pt x="176" y="47"/>
                  </a:lnTo>
                  <a:lnTo>
                    <a:pt x="170" y="46"/>
                  </a:lnTo>
                  <a:lnTo>
                    <a:pt x="164" y="46"/>
                  </a:lnTo>
                  <a:lnTo>
                    <a:pt x="160" y="47"/>
                  </a:lnTo>
                  <a:lnTo>
                    <a:pt x="155" y="50"/>
                  </a:lnTo>
                  <a:lnTo>
                    <a:pt x="152" y="52"/>
                  </a:lnTo>
                  <a:lnTo>
                    <a:pt x="147" y="55"/>
                  </a:lnTo>
                  <a:lnTo>
                    <a:pt x="142" y="55"/>
                  </a:lnTo>
                  <a:lnTo>
                    <a:pt x="137" y="53"/>
                  </a:lnTo>
                  <a:lnTo>
                    <a:pt x="132" y="52"/>
                  </a:lnTo>
                  <a:lnTo>
                    <a:pt x="142" y="44"/>
                  </a:lnTo>
                  <a:lnTo>
                    <a:pt x="153" y="32"/>
                  </a:lnTo>
                  <a:lnTo>
                    <a:pt x="158" y="20"/>
                  </a:lnTo>
                  <a:lnTo>
                    <a:pt x="156" y="9"/>
                  </a:lnTo>
                  <a:lnTo>
                    <a:pt x="153" y="5"/>
                  </a:lnTo>
                  <a:lnTo>
                    <a:pt x="147" y="2"/>
                  </a:lnTo>
                  <a:lnTo>
                    <a:pt x="142" y="1"/>
                  </a:lnTo>
                  <a:lnTo>
                    <a:pt x="137" y="0"/>
                  </a:lnTo>
                  <a:lnTo>
                    <a:pt x="131" y="1"/>
                  </a:lnTo>
                  <a:lnTo>
                    <a:pt x="125" y="4"/>
                  </a:lnTo>
                  <a:lnTo>
                    <a:pt x="120" y="6"/>
                  </a:lnTo>
                  <a:lnTo>
                    <a:pt x="117" y="9"/>
                  </a:lnTo>
                  <a:lnTo>
                    <a:pt x="112" y="17"/>
                  </a:lnTo>
                  <a:lnTo>
                    <a:pt x="111" y="28"/>
                  </a:lnTo>
                  <a:lnTo>
                    <a:pt x="111" y="37"/>
                  </a:lnTo>
                  <a:lnTo>
                    <a:pt x="115" y="44"/>
                  </a:lnTo>
                  <a:lnTo>
                    <a:pt x="117" y="50"/>
                  </a:lnTo>
                  <a:lnTo>
                    <a:pt x="116" y="53"/>
                  </a:lnTo>
                  <a:lnTo>
                    <a:pt x="114" y="54"/>
                  </a:lnTo>
                  <a:lnTo>
                    <a:pt x="110" y="55"/>
                  </a:lnTo>
                  <a:lnTo>
                    <a:pt x="108" y="54"/>
                  </a:lnTo>
                  <a:lnTo>
                    <a:pt x="107" y="51"/>
                  </a:lnTo>
                  <a:lnTo>
                    <a:pt x="106" y="45"/>
                  </a:lnTo>
                  <a:lnTo>
                    <a:pt x="106" y="39"/>
                  </a:lnTo>
                  <a:lnTo>
                    <a:pt x="103" y="32"/>
                  </a:lnTo>
                  <a:lnTo>
                    <a:pt x="99" y="25"/>
                  </a:lnTo>
                  <a:lnTo>
                    <a:pt x="89" y="23"/>
                  </a:lnTo>
                  <a:lnTo>
                    <a:pt x="74" y="29"/>
                  </a:lnTo>
                  <a:lnTo>
                    <a:pt x="70" y="23"/>
                  </a:lnTo>
                  <a:lnTo>
                    <a:pt x="64" y="19"/>
                  </a:lnTo>
                  <a:lnTo>
                    <a:pt x="57" y="15"/>
                  </a:lnTo>
                  <a:lnTo>
                    <a:pt x="49" y="14"/>
                  </a:lnTo>
                  <a:lnTo>
                    <a:pt x="41" y="15"/>
                  </a:lnTo>
                  <a:lnTo>
                    <a:pt x="33" y="19"/>
                  </a:lnTo>
                  <a:lnTo>
                    <a:pt x="26" y="24"/>
                  </a:lnTo>
                  <a:lnTo>
                    <a:pt x="19" y="35"/>
                  </a:lnTo>
                  <a:lnTo>
                    <a:pt x="19" y="36"/>
                  </a:lnTo>
                  <a:lnTo>
                    <a:pt x="19" y="38"/>
                  </a:lnTo>
                  <a:lnTo>
                    <a:pt x="20" y="39"/>
                  </a:lnTo>
                  <a:lnTo>
                    <a:pt x="20" y="42"/>
                  </a:lnTo>
                  <a:lnTo>
                    <a:pt x="23" y="46"/>
                  </a:lnTo>
                  <a:lnTo>
                    <a:pt x="27" y="54"/>
                  </a:lnTo>
                  <a:lnTo>
                    <a:pt x="34" y="60"/>
                  </a:lnTo>
                  <a:lnTo>
                    <a:pt x="47" y="61"/>
                  </a:lnTo>
                  <a:lnTo>
                    <a:pt x="54" y="61"/>
                  </a:lnTo>
                  <a:lnTo>
                    <a:pt x="59" y="64"/>
                  </a:lnTo>
                  <a:lnTo>
                    <a:pt x="64" y="68"/>
                  </a:lnTo>
                  <a:lnTo>
                    <a:pt x="66" y="73"/>
                  </a:lnTo>
                  <a:lnTo>
                    <a:pt x="59" y="78"/>
                  </a:lnTo>
                  <a:lnTo>
                    <a:pt x="54" y="84"/>
                  </a:lnTo>
                  <a:lnTo>
                    <a:pt x="47" y="89"/>
                  </a:lnTo>
                  <a:lnTo>
                    <a:pt x="42" y="92"/>
                  </a:lnTo>
                  <a:lnTo>
                    <a:pt x="35" y="91"/>
                  </a:lnTo>
                  <a:lnTo>
                    <a:pt x="30" y="90"/>
                  </a:lnTo>
                  <a:lnTo>
                    <a:pt x="24" y="90"/>
                  </a:lnTo>
                  <a:lnTo>
                    <a:pt x="19" y="91"/>
                  </a:lnTo>
                  <a:lnTo>
                    <a:pt x="15" y="92"/>
                  </a:lnTo>
                  <a:lnTo>
                    <a:pt x="11" y="95"/>
                  </a:lnTo>
                  <a:lnTo>
                    <a:pt x="8" y="98"/>
                  </a:lnTo>
                  <a:lnTo>
                    <a:pt x="4" y="102"/>
                  </a:lnTo>
                  <a:lnTo>
                    <a:pt x="1" y="108"/>
                  </a:lnTo>
                  <a:lnTo>
                    <a:pt x="0" y="117"/>
                  </a:lnTo>
                  <a:lnTo>
                    <a:pt x="1" y="125"/>
                  </a:lnTo>
                  <a:lnTo>
                    <a:pt x="4" y="131"/>
                  </a:lnTo>
                  <a:lnTo>
                    <a:pt x="8" y="135"/>
                  </a:lnTo>
                  <a:lnTo>
                    <a:pt x="11" y="137"/>
                  </a:lnTo>
                  <a:lnTo>
                    <a:pt x="16" y="138"/>
                  </a:lnTo>
                  <a:lnTo>
                    <a:pt x="21" y="140"/>
                  </a:lnTo>
                  <a:lnTo>
                    <a:pt x="27" y="141"/>
                  </a:lnTo>
                  <a:lnTo>
                    <a:pt x="32" y="140"/>
                  </a:lnTo>
                  <a:lnTo>
                    <a:pt x="36" y="140"/>
                  </a:lnTo>
                  <a:lnTo>
                    <a:pt x="41" y="137"/>
                  </a:lnTo>
                  <a:lnTo>
                    <a:pt x="46" y="133"/>
                  </a:lnTo>
                  <a:lnTo>
                    <a:pt x="48" y="127"/>
                  </a:lnTo>
                  <a:lnTo>
                    <a:pt x="48" y="121"/>
                  </a:lnTo>
                  <a:lnTo>
                    <a:pt x="48" y="117"/>
                  </a:lnTo>
                  <a:lnTo>
                    <a:pt x="55" y="110"/>
                  </a:lnTo>
                  <a:lnTo>
                    <a:pt x="63" y="105"/>
                  </a:lnTo>
                  <a:lnTo>
                    <a:pt x="71" y="100"/>
                  </a:lnTo>
                  <a:lnTo>
                    <a:pt x="74" y="98"/>
                  </a:lnTo>
                  <a:lnTo>
                    <a:pt x="77" y="100"/>
                  </a:lnTo>
                  <a:lnTo>
                    <a:pt x="79" y="104"/>
                  </a:lnTo>
                  <a:lnTo>
                    <a:pt x="81" y="106"/>
                  </a:lnTo>
                  <a:lnTo>
                    <a:pt x="85" y="108"/>
                  </a:lnTo>
                  <a:lnTo>
                    <a:pt x="80" y="115"/>
                  </a:lnTo>
                  <a:lnTo>
                    <a:pt x="77" y="122"/>
                  </a:lnTo>
                  <a:lnTo>
                    <a:pt x="74" y="130"/>
                  </a:lnTo>
                  <a:lnTo>
                    <a:pt x="72" y="135"/>
                  </a:lnTo>
                  <a:lnTo>
                    <a:pt x="63" y="141"/>
                  </a:lnTo>
                  <a:lnTo>
                    <a:pt x="55" y="149"/>
                  </a:lnTo>
                  <a:lnTo>
                    <a:pt x="50" y="158"/>
                  </a:lnTo>
                  <a:lnTo>
                    <a:pt x="50" y="167"/>
                  </a:lnTo>
                  <a:lnTo>
                    <a:pt x="54" y="175"/>
                  </a:lnTo>
                  <a:lnTo>
                    <a:pt x="61" y="183"/>
                  </a:lnTo>
                  <a:lnTo>
                    <a:pt x="70" y="188"/>
                  </a:lnTo>
                  <a:lnTo>
                    <a:pt x="79" y="190"/>
                  </a:lnTo>
                  <a:lnTo>
                    <a:pt x="85" y="189"/>
                  </a:lnTo>
                  <a:lnTo>
                    <a:pt x="91" y="187"/>
                  </a:lnTo>
                  <a:lnTo>
                    <a:pt x="96" y="183"/>
                  </a:lnTo>
                  <a:lnTo>
                    <a:pt x="102" y="180"/>
                  </a:lnTo>
                  <a:lnTo>
                    <a:pt x="106" y="176"/>
                  </a:lnTo>
                  <a:lnTo>
                    <a:pt x="108" y="173"/>
                  </a:lnTo>
                  <a:lnTo>
                    <a:pt x="109" y="170"/>
                  </a:lnTo>
                  <a:lnTo>
                    <a:pt x="110" y="165"/>
                  </a:lnTo>
                  <a:lnTo>
                    <a:pt x="108" y="156"/>
                  </a:lnTo>
                  <a:lnTo>
                    <a:pt x="104" y="149"/>
                  </a:lnTo>
                  <a:lnTo>
                    <a:pt x="100" y="144"/>
                  </a:lnTo>
                  <a:lnTo>
                    <a:pt x="95" y="141"/>
                  </a:lnTo>
                  <a:lnTo>
                    <a:pt x="96" y="133"/>
                  </a:lnTo>
                  <a:lnTo>
                    <a:pt x="97" y="125"/>
                  </a:lnTo>
                  <a:lnTo>
                    <a:pt x="99" y="119"/>
                  </a:lnTo>
                  <a:lnTo>
                    <a:pt x="100" y="114"/>
                  </a:lnTo>
                  <a:lnTo>
                    <a:pt x="103" y="114"/>
                  </a:lnTo>
                  <a:lnTo>
                    <a:pt x="108" y="113"/>
                  </a:lnTo>
                  <a:lnTo>
                    <a:pt x="110" y="112"/>
                  </a:lnTo>
                  <a:lnTo>
                    <a:pt x="111" y="112"/>
                  </a:lnTo>
                  <a:lnTo>
                    <a:pt x="117" y="121"/>
                  </a:lnTo>
                  <a:lnTo>
                    <a:pt x="120" y="134"/>
                  </a:lnTo>
                  <a:lnTo>
                    <a:pt x="126" y="146"/>
                  </a:lnTo>
                  <a:lnTo>
                    <a:pt x="140" y="152"/>
                  </a:lnTo>
                  <a:close/>
                </a:path>
              </a:pathLst>
            </a:custGeom>
            <a:solidFill>
              <a:srgbClr val="FFFF7F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3" name="Freeform 314"/>
            <p:cNvSpPr/>
            <p:nvPr/>
          </p:nvSpPr>
          <p:spPr bwMode="auto">
            <a:xfrm>
              <a:off x="2744" y="879"/>
              <a:ext cx="104" cy="165"/>
            </a:xfrm>
            <a:custGeom>
              <a:avLst/>
              <a:gdLst>
                <a:gd name="T0" fmla="*/ 0 w 211"/>
                <a:gd name="T1" fmla="*/ 11 h 328"/>
                <a:gd name="T2" fmla="*/ 0 w 211"/>
                <a:gd name="T3" fmla="*/ 10 h 328"/>
                <a:gd name="T4" fmla="*/ 1 w 211"/>
                <a:gd name="T5" fmla="*/ 10 h 328"/>
                <a:gd name="T6" fmla="*/ 1 w 211"/>
                <a:gd name="T7" fmla="*/ 9 h 328"/>
                <a:gd name="T8" fmla="*/ 2 w 211"/>
                <a:gd name="T9" fmla="*/ 9 h 328"/>
                <a:gd name="T10" fmla="*/ 3 w 211"/>
                <a:gd name="T11" fmla="*/ 9 h 328"/>
                <a:gd name="T12" fmla="*/ 3 w 211"/>
                <a:gd name="T13" fmla="*/ 9 h 328"/>
                <a:gd name="T14" fmla="*/ 4 w 211"/>
                <a:gd name="T15" fmla="*/ 9 h 328"/>
                <a:gd name="T16" fmla="*/ 5 w 211"/>
                <a:gd name="T17" fmla="*/ 9 h 328"/>
                <a:gd name="T18" fmla="*/ 5 w 211"/>
                <a:gd name="T19" fmla="*/ 8 h 328"/>
                <a:gd name="T20" fmla="*/ 5 w 211"/>
                <a:gd name="T21" fmla="*/ 8 h 328"/>
                <a:gd name="T22" fmla="*/ 5 w 211"/>
                <a:gd name="T23" fmla="*/ 8 h 328"/>
                <a:gd name="T24" fmla="*/ 5 w 211"/>
                <a:gd name="T25" fmla="*/ 8 h 328"/>
                <a:gd name="T26" fmla="*/ 5 w 211"/>
                <a:gd name="T27" fmla="*/ 7 h 328"/>
                <a:gd name="T28" fmla="*/ 5 w 211"/>
                <a:gd name="T29" fmla="*/ 7 h 328"/>
                <a:gd name="T30" fmla="*/ 6 w 211"/>
                <a:gd name="T31" fmla="*/ 7 h 328"/>
                <a:gd name="T32" fmla="*/ 6 w 211"/>
                <a:gd name="T33" fmla="*/ 7 h 328"/>
                <a:gd name="T34" fmla="*/ 6 w 211"/>
                <a:gd name="T35" fmla="*/ 6 h 328"/>
                <a:gd name="T36" fmla="*/ 6 w 211"/>
                <a:gd name="T37" fmla="*/ 5 h 328"/>
                <a:gd name="T38" fmla="*/ 6 w 211"/>
                <a:gd name="T39" fmla="*/ 4 h 328"/>
                <a:gd name="T40" fmla="*/ 6 w 211"/>
                <a:gd name="T41" fmla="*/ 3 h 328"/>
                <a:gd name="T42" fmla="*/ 6 w 211"/>
                <a:gd name="T43" fmla="*/ 3 h 328"/>
                <a:gd name="T44" fmla="*/ 5 w 211"/>
                <a:gd name="T45" fmla="*/ 3 h 328"/>
                <a:gd name="T46" fmla="*/ 5 w 211"/>
                <a:gd name="T47" fmla="*/ 3 h 328"/>
                <a:gd name="T48" fmla="*/ 5 w 211"/>
                <a:gd name="T49" fmla="*/ 3 h 328"/>
                <a:gd name="T50" fmla="*/ 4 w 211"/>
                <a:gd name="T51" fmla="*/ 2 h 328"/>
                <a:gd name="T52" fmla="*/ 4 w 211"/>
                <a:gd name="T53" fmla="*/ 2 h 328"/>
                <a:gd name="T54" fmla="*/ 4 w 211"/>
                <a:gd name="T55" fmla="*/ 1 h 328"/>
                <a:gd name="T56" fmla="*/ 4 w 211"/>
                <a:gd name="T57" fmla="*/ 0 h 328"/>
                <a:gd name="T58" fmla="*/ 4 w 211"/>
                <a:gd name="T59" fmla="*/ 1 h 328"/>
                <a:gd name="T60" fmla="*/ 3 w 211"/>
                <a:gd name="T61" fmla="*/ 1 h 328"/>
                <a:gd name="T62" fmla="*/ 3 w 211"/>
                <a:gd name="T63" fmla="*/ 2 h 328"/>
                <a:gd name="T64" fmla="*/ 3 w 211"/>
                <a:gd name="T65" fmla="*/ 2 h 328"/>
                <a:gd name="T66" fmla="*/ 2 w 211"/>
                <a:gd name="T67" fmla="*/ 2 h 328"/>
                <a:gd name="T68" fmla="*/ 2 w 211"/>
                <a:gd name="T69" fmla="*/ 2 h 328"/>
                <a:gd name="T70" fmla="*/ 1 w 211"/>
                <a:gd name="T71" fmla="*/ 3 h 328"/>
                <a:gd name="T72" fmla="*/ 1 w 211"/>
                <a:gd name="T73" fmla="*/ 3 h 328"/>
                <a:gd name="T74" fmla="*/ 1 w 211"/>
                <a:gd name="T75" fmla="*/ 3 h 328"/>
                <a:gd name="T76" fmla="*/ 1 w 211"/>
                <a:gd name="T77" fmla="*/ 4 h 328"/>
                <a:gd name="T78" fmla="*/ 1 w 211"/>
                <a:gd name="T79" fmla="*/ 4 h 328"/>
                <a:gd name="T80" fmla="*/ 1 w 211"/>
                <a:gd name="T81" fmla="*/ 5 h 328"/>
                <a:gd name="T82" fmla="*/ 1 w 211"/>
                <a:gd name="T83" fmla="*/ 6 h 328"/>
                <a:gd name="T84" fmla="*/ 1 w 211"/>
                <a:gd name="T85" fmla="*/ 7 h 328"/>
                <a:gd name="T86" fmla="*/ 1 w 211"/>
                <a:gd name="T87" fmla="*/ 8 h 328"/>
                <a:gd name="T88" fmla="*/ 0 w 211"/>
                <a:gd name="T89" fmla="*/ 9 h 328"/>
                <a:gd name="T90" fmla="*/ 0 w 211"/>
                <a:gd name="T91" fmla="*/ 9 h 328"/>
                <a:gd name="T92" fmla="*/ 0 w 211"/>
                <a:gd name="T93" fmla="*/ 10 h 328"/>
                <a:gd name="T94" fmla="*/ 0 w 211"/>
                <a:gd name="T95" fmla="*/ 10 h 328"/>
                <a:gd name="T96" fmla="*/ 0 w 211"/>
                <a:gd name="T97" fmla="*/ 10 h 328"/>
                <a:gd name="T98" fmla="*/ 0 w 211"/>
                <a:gd name="T99" fmla="*/ 11 h 328"/>
                <a:gd name="T100" fmla="*/ 0 w 211"/>
                <a:gd name="T101" fmla="*/ 11 h 328"/>
                <a:gd name="T102" fmla="*/ 0 w 211"/>
                <a:gd name="T103" fmla="*/ 11 h 328"/>
                <a:gd name="T104" fmla="*/ 0 w 211"/>
                <a:gd name="T105" fmla="*/ 11 h 328"/>
                <a:gd name="T106" fmla="*/ 0 w 211"/>
                <a:gd name="T107" fmla="*/ 11 h 32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11" h="328">
                  <a:moveTo>
                    <a:pt x="0" y="328"/>
                  </a:moveTo>
                  <a:lnTo>
                    <a:pt x="19" y="307"/>
                  </a:lnTo>
                  <a:lnTo>
                    <a:pt x="38" y="291"/>
                  </a:lnTo>
                  <a:lnTo>
                    <a:pt x="60" y="277"/>
                  </a:lnTo>
                  <a:lnTo>
                    <a:pt x="82" y="268"/>
                  </a:lnTo>
                  <a:lnTo>
                    <a:pt x="105" y="261"/>
                  </a:lnTo>
                  <a:lnTo>
                    <a:pt x="127" y="258"/>
                  </a:lnTo>
                  <a:lnTo>
                    <a:pt x="148" y="257"/>
                  </a:lnTo>
                  <a:lnTo>
                    <a:pt x="167" y="259"/>
                  </a:lnTo>
                  <a:lnTo>
                    <a:pt x="167" y="252"/>
                  </a:lnTo>
                  <a:lnTo>
                    <a:pt x="168" y="243"/>
                  </a:lnTo>
                  <a:lnTo>
                    <a:pt x="171" y="234"/>
                  </a:lnTo>
                  <a:lnTo>
                    <a:pt x="174" y="224"/>
                  </a:lnTo>
                  <a:lnTo>
                    <a:pt x="180" y="214"/>
                  </a:lnTo>
                  <a:lnTo>
                    <a:pt x="188" y="206"/>
                  </a:lnTo>
                  <a:lnTo>
                    <a:pt x="198" y="199"/>
                  </a:lnTo>
                  <a:lnTo>
                    <a:pt x="211" y="193"/>
                  </a:lnTo>
                  <a:lnTo>
                    <a:pt x="200" y="170"/>
                  </a:lnTo>
                  <a:lnTo>
                    <a:pt x="195" y="141"/>
                  </a:lnTo>
                  <a:lnTo>
                    <a:pt x="196" y="115"/>
                  </a:lnTo>
                  <a:lnTo>
                    <a:pt x="209" y="93"/>
                  </a:lnTo>
                  <a:lnTo>
                    <a:pt x="200" y="88"/>
                  </a:lnTo>
                  <a:lnTo>
                    <a:pt x="191" y="83"/>
                  </a:lnTo>
                  <a:lnTo>
                    <a:pt x="180" y="76"/>
                  </a:lnTo>
                  <a:lnTo>
                    <a:pt x="168" y="65"/>
                  </a:lnTo>
                  <a:lnTo>
                    <a:pt x="158" y="53"/>
                  </a:lnTo>
                  <a:lnTo>
                    <a:pt x="149" y="38"/>
                  </a:lnTo>
                  <a:lnTo>
                    <a:pt x="141" y="20"/>
                  </a:lnTo>
                  <a:lnTo>
                    <a:pt x="137" y="0"/>
                  </a:lnTo>
                  <a:lnTo>
                    <a:pt x="131" y="11"/>
                  </a:lnTo>
                  <a:lnTo>
                    <a:pt x="123" y="23"/>
                  </a:lnTo>
                  <a:lnTo>
                    <a:pt x="114" y="34"/>
                  </a:lnTo>
                  <a:lnTo>
                    <a:pt x="103" y="46"/>
                  </a:lnTo>
                  <a:lnTo>
                    <a:pt x="90" y="55"/>
                  </a:lnTo>
                  <a:lnTo>
                    <a:pt x="77" y="63"/>
                  </a:lnTo>
                  <a:lnTo>
                    <a:pt x="62" y="66"/>
                  </a:lnTo>
                  <a:lnTo>
                    <a:pt x="47" y="68"/>
                  </a:lnTo>
                  <a:lnTo>
                    <a:pt x="53" y="84"/>
                  </a:lnTo>
                  <a:lnTo>
                    <a:pt x="55" y="102"/>
                  </a:lnTo>
                  <a:lnTo>
                    <a:pt x="50" y="124"/>
                  </a:lnTo>
                  <a:lnTo>
                    <a:pt x="34" y="145"/>
                  </a:lnTo>
                  <a:lnTo>
                    <a:pt x="43" y="182"/>
                  </a:lnTo>
                  <a:lnTo>
                    <a:pt x="43" y="217"/>
                  </a:lnTo>
                  <a:lnTo>
                    <a:pt x="37" y="249"/>
                  </a:lnTo>
                  <a:lnTo>
                    <a:pt x="30" y="273"/>
                  </a:lnTo>
                  <a:lnTo>
                    <a:pt x="23" y="287"/>
                  </a:lnTo>
                  <a:lnTo>
                    <a:pt x="15" y="300"/>
                  </a:lnTo>
                  <a:lnTo>
                    <a:pt x="8" y="312"/>
                  </a:lnTo>
                  <a:lnTo>
                    <a:pt x="2" y="318"/>
                  </a:lnTo>
                  <a:lnTo>
                    <a:pt x="0" y="320"/>
                  </a:lnTo>
                  <a:lnTo>
                    <a:pt x="0" y="323"/>
                  </a:lnTo>
                  <a:lnTo>
                    <a:pt x="0" y="325"/>
                  </a:lnTo>
                  <a:lnTo>
                    <a:pt x="1" y="32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49A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" name="Freeform 315"/>
            <p:cNvSpPr/>
            <p:nvPr/>
          </p:nvSpPr>
          <p:spPr bwMode="auto">
            <a:xfrm>
              <a:off x="2419" y="914"/>
              <a:ext cx="171" cy="146"/>
            </a:xfrm>
            <a:custGeom>
              <a:avLst/>
              <a:gdLst>
                <a:gd name="T0" fmla="*/ 6 w 341"/>
                <a:gd name="T1" fmla="*/ 10 h 291"/>
                <a:gd name="T2" fmla="*/ 6 w 341"/>
                <a:gd name="T3" fmla="*/ 10 h 291"/>
                <a:gd name="T4" fmla="*/ 7 w 341"/>
                <a:gd name="T5" fmla="*/ 9 h 291"/>
                <a:gd name="T6" fmla="*/ 7 w 341"/>
                <a:gd name="T7" fmla="*/ 9 h 291"/>
                <a:gd name="T8" fmla="*/ 8 w 341"/>
                <a:gd name="T9" fmla="*/ 9 h 291"/>
                <a:gd name="T10" fmla="*/ 9 w 341"/>
                <a:gd name="T11" fmla="*/ 9 h 291"/>
                <a:gd name="T12" fmla="*/ 9 w 341"/>
                <a:gd name="T13" fmla="*/ 9 h 291"/>
                <a:gd name="T14" fmla="*/ 10 w 341"/>
                <a:gd name="T15" fmla="*/ 9 h 291"/>
                <a:gd name="T16" fmla="*/ 10 w 341"/>
                <a:gd name="T17" fmla="*/ 9 h 291"/>
                <a:gd name="T18" fmla="*/ 11 w 341"/>
                <a:gd name="T19" fmla="*/ 9 h 291"/>
                <a:gd name="T20" fmla="*/ 11 w 341"/>
                <a:gd name="T21" fmla="*/ 9 h 291"/>
                <a:gd name="T22" fmla="*/ 11 w 341"/>
                <a:gd name="T23" fmla="*/ 9 h 291"/>
                <a:gd name="T24" fmla="*/ 11 w 341"/>
                <a:gd name="T25" fmla="*/ 9 h 291"/>
                <a:gd name="T26" fmla="*/ 11 w 341"/>
                <a:gd name="T27" fmla="*/ 9 h 291"/>
                <a:gd name="T28" fmla="*/ 10 w 341"/>
                <a:gd name="T29" fmla="*/ 8 h 291"/>
                <a:gd name="T30" fmla="*/ 10 w 341"/>
                <a:gd name="T31" fmla="*/ 7 h 291"/>
                <a:gd name="T32" fmla="*/ 9 w 341"/>
                <a:gd name="T33" fmla="*/ 7 h 291"/>
                <a:gd name="T34" fmla="*/ 9 w 341"/>
                <a:gd name="T35" fmla="*/ 6 h 291"/>
                <a:gd name="T36" fmla="*/ 9 w 341"/>
                <a:gd name="T37" fmla="*/ 5 h 291"/>
                <a:gd name="T38" fmla="*/ 9 w 341"/>
                <a:gd name="T39" fmla="*/ 4 h 291"/>
                <a:gd name="T40" fmla="*/ 9 w 341"/>
                <a:gd name="T41" fmla="*/ 3 h 291"/>
                <a:gd name="T42" fmla="*/ 8 w 341"/>
                <a:gd name="T43" fmla="*/ 3 h 291"/>
                <a:gd name="T44" fmla="*/ 8 w 341"/>
                <a:gd name="T45" fmla="*/ 3 h 291"/>
                <a:gd name="T46" fmla="*/ 7 w 341"/>
                <a:gd name="T47" fmla="*/ 3 h 291"/>
                <a:gd name="T48" fmla="*/ 7 w 341"/>
                <a:gd name="T49" fmla="*/ 3 h 291"/>
                <a:gd name="T50" fmla="*/ 7 w 341"/>
                <a:gd name="T51" fmla="*/ 2 h 291"/>
                <a:gd name="T52" fmla="*/ 6 w 341"/>
                <a:gd name="T53" fmla="*/ 2 h 291"/>
                <a:gd name="T54" fmla="*/ 6 w 341"/>
                <a:gd name="T55" fmla="*/ 1 h 291"/>
                <a:gd name="T56" fmla="*/ 6 w 341"/>
                <a:gd name="T57" fmla="*/ 1 h 291"/>
                <a:gd name="T58" fmla="*/ 5 w 341"/>
                <a:gd name="T59" fmla="*/ 1 h 291"/>
                <a:gd name="T60" fmla="*/ 5 w 341"/>
                <a:gd name="T61" fmla="*/ 1 h 291"/>
                <a:gd name="T62" fmla="*/ 4 w 341"/>
                <a:gd name="T63" fmla="*/ 1 h 291"/>
                <a:gd name="T64" fmla="*/ 4 w 341"/>
                <a:gd name="T65" fmla="*/ 1 h 291"/>
                <a:gd name="T66" fmla="*/ 3 w 341"/>
                <a:gd name="T67" fmla="*/ 1 h 291"/>
                <a:gd name="T68" fmla="*/ 2 w 341"/>
                <a:gd name="T69" fmla="*/ 1 h 291"/>
                <a:gd name="T70" fmla="*/ 1 w 341"/>
                <a:gd name="T71" fmla="*/ 1 h 291"/>
                <a:gd name="T72" fmla="*/ 1 w 341"/>
                <a:gd name="T73" fmla="*/ 0 h 291"/>
                <a:gd name="T74" fmla="*/ 1 w 341"/>
                <a:gd name="T75" fmla="*/ 1 h 291"/>
                <a:gd name="T76" fmla="*/ 1 w 341"/>
                <a:gd name="T77" fmla="*/ 1 h 291"/>
                <a:gd name="T78" fmla="*/ 1 w 341"/>
                <a:gd name="T79" fmla="*/ 2 h 291"/>
                <a:gd name="T80" fmla="*/ 1 w 341"/>
                <a:gd name="T81" fmla="*/ 2 h 291"/>
                <a:gd name="T82" fmla="*/ 1 w 341"/>
                <a:gd name="T83" fmla="*/ 3 h 291"/>
                <a:gd name="T84" fmla="*/ 1 w 341"/>
                <a:gd name="T85" fmla="*/ 4 h 291"/>
                <a:gd name="T86" fmla="*/ 1 w 341"/>
                <a:gd name="T87" fmla="*/ 4 h 291"/>
                <a:gd name="T88" fmla="*/ 0 w 341"/>
                <a:gd name="T89" fmla="*/ 5 h 291"/>
                <a:gd name="T90" fmla="*/ 1 w 341"/>
                <a:gd name="T91" fmla="*/ 5 h 291"/>
                <a:gd name="T92" fmla="*/ 2 w 341"/>
                <a:gd name="T93" fmla="*/ 6 h 291"/>
                <a:gd name="T94" fmla="*/ 2 w 341"/>
                <a:gd name="T95" fmla="*/ 6 h 291"/>
                <a:gd name="T96" fmla="*/ 2 w 341"/>
                <a:gd name="T97" fmla="*/ 6 h 291"/>
                <a:gd name="T98" fmla="*/ 3 w 341"/>
                <a:gd name="T99" fmla="*/ 7 h 291"/>
                <a:gd name="T100" fmla="*/ 3 w 341"/>
                <a:gd name="T101" fmla="*/ 7 h 291"/>
                <a:gd name="T102" fmla="*/ 3 w 341"/>
                <a:gd name="T103" fmla="*/ 8 h 291"/>
                <a:gd name="T104" fmla="*/ 3 w 341"/>
                <a:gd name="T105" fmla="*/ 9 h 291"/>
                <a:gd name="T106" fmla="*/ 3 w 341"/>
                <a:gd name="T107" fmla="*/ 9 h 291"/>
                <a:gd name="T108" fmla="*/ 4 w 341"/>
                <a:gd name="T109" fmla="*/ 9 h 291"/>
                <a:gd name="T110" fmla="*/ 4 w 341"/>
                <a:gd name="T111" fmla="*/ 9 h 291"/>
                <a:gd name="T112" fmla="*/ 4 w 341"/>
                <a:gd name="T113" fmla="*/ 9 h 291"/>
                <a:gd name="T114" fmla="*/ 5 w 341"/>
                <a:gd name="T115" fmla="*/ 9 h 291"/>
                <a:gd name="T116" fmla="*/ 5 w 341"/>
                <a:gd name="T117" fmla="*/ 9 h 291"/>
                <a:gd name="T118" fmla="*/ 5 w 341"/>
                <a:gd name="T119" fmla="*/ 9 h 291"/>
                <a:gd name="T120" fmla="*/ 6 w 341"/>
                <a:gd name="T121" fmla="*/ 10 h 2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41" h="291">
                  <a:moveTo>
                    <a:pt x="171" y="291"/>
                  </a:moveTo>
                  <a:lnTo>
                    <a:pt x="184" y="289"/>
                  </a:lnTo>
                  <a:lnTo>
                    <a:pt x="201" y="286"/>
                  </a:lnTo>
                  <a:lnTo>
                    <a:pt x="220" y="281"/>
                  </a:lnTo>
                  <a:lnTo>
                    <a:pt x="240" y="276"/>
                  </a:lnTo>
                  <a:lnTo>
                    <a:pt x="261" y="273"/>
                  </a:lnTo>
                  <a:lnTo>
                    <a:pt x="282" y="271"/>
                  </a:lnTo>
                  <a:lnTo>
                    <a:pt x="301" y="270"/>
                  </a:lnTo>
                  <a:lnTo>
                    <a:pt x="318" y="270"/>
                  </a:lnTo>
                  <a:lnTo>
                    <a:pt x="324" y="271"/>
                  </a:lnTo>
                  <a:lnTo>
                    <a:pt x="331" y="272"/>
                  </a:lnTo>
                  <a:lnTo>
                    <a:pt x="337" y="274"/>
                  </a:lnTo>
                  <a:lnTo>
                    <a:pt x="341" y="274"/>
                  </a:lnTo>
                  <a:lnTo>
                    <a:pt x="322" y="260"/>
                  </a:lnTo>
                  <a:lnTo>
                    <a:pt x="306" y="242"/>
                  </a:lnTo>
                  <a:lnTo>
                    <a:pt x="292" y="221"/>
                  </a:lnTo>
                  <a:lnTo>
                    <a:pt x="281" y="197"/>
                  </a:lnTo>
                  <a:lnTo>
                    <a:pt x="271" y="172"/>
                  </a:lnTo>
                  <a:lnTo>
                    <a:pt x="265" y="144"/>
                  </a:lnTo>
                  <a:lnTo>
                    <a:pt x="260" y="116"/>
                  </a:lnTo>
                  <a:lnTo>
                    <a:pt x="258" y="89"/>
                  </a:lnTo>
                  <a:lnTo>
                    <a:pt x="248" y="88"/>
                  </a:lnTo>
                  <a:lnTo>
                    <a:pt x="237" y="84"/>
                  </a:lnTo>
                  <a:lnTo>
                    <a:pt x="224" y="76"/>
                  </a:lnTo>
                  <a:lnTo>
                    <a:pt x="210" y="67"/>
                  </a:lnTo>
                  <a:lnTo>
                    <a:pt x="198" y="54"/>
                  </a:lnTo>
                  <a:lnTo>
                    <a:pt x="186" y="40"/>
                  </a:lnTo>
                  <a:lnTo>
                    <a:pt x="177" y="25"/>
                  </a:lnTo>
                  <a:lnTo>
                    <a:pt x="170" y="8"/>
                  </a:lnTo>
                  <a:lnTo>
                    <a:pt x="159" y="15"/>
                  </a:lnTo>
                  <a:lnTo>
                    <a:pt x="144" y="22"/>
                  </a:lnTo>
                  <a:lnTo>
                    <a:pt x="125" y="26"/>
                  </a:lnTo>
                  <a:lnTo>
                    <a:pt x="105" y="30"/>
                  </a:lnTo>
                  <a:lnTo>
                    <a:pt x="82" y="29"/>
                  </a:lnTo>
                  <a:lnTo>
                    <a:pt x="56" y="24"/>
                  </a:lnTo>
                  <a:lnTo>
                    <a:pt x="30" y="15"/>
                  </a:lnTo>
                  <a:lnTo>
                    <a:pt x="2" y="0"/>
                  </a:lnTo>
                  <a:lnTo>
                    <a:pt x="9" y="11"/>
                  </a:lnTo>
                  <a:lnTo>
                    <a:pt x="16" y="25"/>
                  </a:lnTo>
                  <a:lnTo>
                    <a:pt x="22" y="40"/>
                  </a:lnTo>
                  <a:lnTo>
                    <a:pt x="25" y="59"/>
                  </a:lnTo>
                  <a:lnTo>
                    <a:pt x="26" y="78"/>
                  </a:lnTo>
                  <a:lnTo>
                    <a:pt x="23" y="100"/>
                  </a:lnTo>
                  <a:lnTo>
                    <a:pt x="15" y="124"/>
                  </a:lnTo>
                  <a:lnTo>
                    <a:pt x="0" y="151"/>
                  </a:lnTo>
                  <a:lnTo>
                    <a:pt x="17" y="157"/>
                  </a:lnTo>
                  <a:lnTo>
                    <a:pt x="33" y="164"/>
                  </a:lnTo>
                  <a:lnTo>
                    <a:pt x="49" y="173"/>
                  </a:lnTo>
                  <a:lnTo>
                    <a:pt x="63" y="185"/>
                  </a:lnTo>
                  <a:lnTo>
                    <a:pt x="75" y="199"/>
                  </a:lnTo>
                  <a:lnTo>
                    <a:pt x="83" y="218"/>
                  </a:lnTo>
                  <a:lnTo>
                    <a:pt x="87" y="240"/>
                  </a:lnTo>
                  <a:lnTo>
                    <a:pt x="85" y="265"/>
                  </a:lnTo>
                  <a:lnTo>
                    <a:pt x="94" y="264"/>
                  </a:lnTo>
                  <a:lnTo>
                    <a:pt x="105" y="263"/>
                  </a:lnTo>
                  <a:lnTo>
                    <a:pt x="115" y="263"/>
                  </a:lnTo>
                  <a:lnTo>
                    <a:pt x="125" y="265"/>
                  </a:lnTo>
                  <a:lnTo>
                    <a:pt x="136" y="268"/>
                  </a:lnTo>
                  <a:lnTo>
                    <a:pt x="147" y="273"/>
                  </a:lnTo>
                  <a:lnTo>
                    <a:pt x="159" y="281"/>
                  </a:lnTo>
                  <a:lnTo>
                    <a:pt x="171" y="291"/>
                  </a:lnTo>
                  <a:close/>
                </a:path>
              </a:pathLst>
            </a:custGeom>
            <a:solidFill>
              <a:srgbClr val="49A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5" name="Freeform 316"/>
            <p:cNvSpPr/>
            <p:nvPr/>
          </p:nvSpPr>
          <p:spPr bwMode="auto">
            <a:xfrm>
              <a:off x="2506" y="1091"/>
              <a:ext cx="174" cy="184"/>
            </a:xfrm>
            <a:custGeom>
              <a:avLst/>
              <a:gdLst>
                <a:gd name="T0" fmla="*/ 1 w 349"/>
                <a:gd name="T1" fmla="*/ 6 h 367"/>
                <a:gd name="T2" fmla="*/ 2 w 349"/>
                <a:gd name="T3" fmla="*/ 6 h 367"/>
                <a:gd name="T4" fmla="*/ 2 w 349"/>
                <a:gd name="T5" fmla="*/ 6 h 367"/>
                <a:gd name="T6" fmla="*/ 3 w 349"/>
                <a:gd name="T7" fmla="*/ 6 h 367"/>
                <a:gd name="T8" fmla="*/ 4 w 349"/>
                <a:gd name="T9" fmla="*/ 6 h 367"/>
                <a:gd name="T10" fmla="*/ 5 w 349"/>
                <a:gd name="T11" fmla="*/ 5 h 367"/>
                <a:gd name="T12" fmla="*/ 6 w 349"/>
                <a:gd name="T13" fmla="*/ 5 h 367"/>
                <a:gd name="T14" fmla="*/ 7 w 349"/>
                <a:gd name="T15" fmla="*/ 4 h 367"/>
                <a:gd name="T16" fmla="*/ 7 w 349"/>
                <a:gd name="T17" fmla="*/ 3 h 367"/>
                <a:gd name="T18" fmla="*/ 8 w 349"/>
                <a:gd name="T19" fmla="*/ 2 h 367"/>
                <a:gd name="T20" fmla="*/ 8 w 349"/>
                <a:gd name="T21" fmla="*/ 1 h 367"/>
                <a:gd name="T22" fmla="*/ 8 w 349"/>
                <a:gd name="T23" fmla="*/ 1 h 367"/>
                <a:gd name="T24" fmla="*/ 9 w 349"/>
                <a:gd name="T25" fmla="*/ 1 h 367"/>
                <a:gd name="T26" fmla="*/ 9 w 349"/>
                <a:gd name="T27" fmla="*/ 1 h 367"/>
                <a:gd name="T28" fmla="*/ 10 w 349"/>
                <a:gd name="T29" fmla="*/ 1 h 367"/>
                <a:gd name="T30" fmla="*/ 10 w 349"/>
                <a:gd name="T31" fmla="*/ 1 h 367"/>
                <a:gd name="T32" fmla="*/ 10 w 349"/>
                <a:gd name="T33" fmla="*/ 1 h 367"/>
                <a:gd name="T34" fmla="*/ 10 w 349"/>
                <a:gd name="T35" fmla="*/ 1 h 367"/>
                <a:gd name="T36" fmla="*/ 10 w 349"/>
                <a:gd name="T37" fmla="*/ 1 h 367"/>
                <a:gd name="T38" fmla="*/ 8 w 349"/>
                <a:gd name="T39" fmla="*/ 2 h 367"/>
                <a:gd name="T40" fmla="*/ 8 w 349"/>
                <a:gd name="T41" fmla="*/ 4 h 367"/>
                <a:gd name="T42" fmla="*/ 7 w 349"/>
                <a:gd name="T43" fmla="*/ 5 h 367"/>
                <a:gd name="T44" fmla="*/ 7 w 349"/>
                <a:gd name="T45" fmla="*/ 6 h 367"/>
                <a:gd name="T46" fmla="*/ 7 w 349"/>
                <a:gd name="T47" fmla="*/ 7 h 367"/>
                <a:gd name="T48" fmla="*/ 7 w 349"/>
                <a:gd name="T49" fmla="*/ 7 h 367"/>
                <a:gd name="T50" fmla="*/ 6 w 349"/>
                <a:gd name="T51" fmla="*/ 8 h 367"/>
                <a:gd name="T52" fmla="*/ 6 w 349"/>
                <a:gd name="T53" fmla="*/ 9 h 367"/>
                <a:gd name="T54" fmla="*/ 5 w 349"/>
                <a:gd name="T55" fmla="*/ 10 h 367"/>
                <a:gd name="T56" fmla="*/ 5 w 349"/>
                <a:gd name="T57" fmla="*/ 10 h 367"/>
                <a:gd name="T58" fmla="*/ 4 w 349"/>
                <a:gd name="T59" fmla="*/ 10 h 367"/>
                <a:gd name="T60" fmla="*/ 2 w 349"/>
                <a:gd name="T61" fmla="*/ 11 h 367"/>
                <a:gd name="T62" fmla="*/ 1 w 349"/>
                <a:gd name="T63" fmla="*/ 12 h 367"/>
                <a:gd name="T64" fmla="*/ 1 w 349"/>
                <a:gd name="T65" fmla="*/ 11 h 367"/>
                <a:gd name="T66" fmla="*/ 1 w 349"/>
                <a:gd name="T67" fmla="*/ 10 h 367"/>
                <a:gd name="T68" fmla="*/ 1 w 349"/>
                <a:gd name="T69" fmla="*/ 9 h 367"/>
                <a:gd name="T70" fmla="*/ 0 w 349"/>
                <a:gd name="T71" fmla="*/ 8 h 367"/>
                <a:gd name="T72" fmla="*/ 0 w 349"/>
                <a:gd name="T73" fmla="*/ 8 h 367"/>
                <a:gd name="T74" fmla="*/ 1 w 349"/>
                <a:gd name="T75" fmla="*/ 7 h 367"/>
                <a:gd name="T76" fmla="*/ 1 w 349"/>
                <a:gd name="T77" fmla="*/ 7 h 367"/>
                <a:gd name="T78" fmla="*/ 1 w 349"/>
                <a:gd name="T79" fmla="*/ 6 h 36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49" h="367">
                  <a:moveTo>
                    <a:pt x="47" y="174"/>
                  </a:moveTo>
                  <a:lnTo>
                    <a:pt x="51" y="174"/>
                  </a:lnTo>
                  <a:lnTo>
                    <a:pt x="57" y="175"/>
                  </a:lnTo>
                  <a:lnTo>
                    <a:pt x="65" y="176"/>
                  </a:lnTo>
                  <a:lnTo>
                    <a:pt x="75" y="176"/>
                  </a:lnTo>
                  <a:lnTo>
                    <a:pt x="87" y="177"/>
                  </a:lnTo>
                  <a:lnTo>
                    <a:pt x="98" y="176"/>
                  </a:lnTo>
                  <a:lnTo>
                    <a:pt x="112" y="175"/>
                  </a:lnTo>
                  <a:lnTo>
                    <a:pt x="126" y="173"/>
                  </a:lnTo>
                  <a:lnTo>
                    <a:pt x="141" y="169"/>
                  </a:lnTo>
                  <a:lnTo>
                    <a:pt x="155" y="164"/>
                  </a:lnTo>
                  <a:lnTo>
                    <a:pt x="170" y="158"/>
                  </a:lnTo>
                  <a:lnTo>
                    <a:pt x="185" y="148"/>
                  </a:lnTo>
                  <a:lnTo>
                    <a:pt x="199" y="138"/>
                  </a:lnTo>
                  <a:lnTo>
                    <a:pt x="211" y="124"/>
                  </a:lnTo>
                  <a:lnTo>
                    <a:pt x="224" y="108"/>
                  </a:lnTo>
                  <a:lnTo>
                    <a:pt x="234" y="88"/>
                  </a:lnTo>
                  <a:lnTo>
                    <a:pt x="242" y="71"/>
                  </a:lnTo>
                  <a:lnTo>
                    <a:pt x="250" y="56"/>
                  </a:lnTo>
                  <a:lnTo>
                    <a:pt x="256" y="42"/>
                  </a:lnTo>
                  <a:lnTo>
                    <a:pt x="263" y="31"/>
                  </a:lnTo>
                  <a:lnTo>
                    <a:pt x="269" y="22"/>
                  </a:lnTo>
                  <a:lnTo>
                    <a:pt x="274" y="15"/>
                  </a:lnTo>
                  <a:lnTo>
                    <a:pt x="281" y="11"/>
                  </a:lnTo>
                  <a:lnTo>
                    <a:pt x="289" y="9"/>
                  </a:lnTo>
                  <a:lnTo>
                    <a:pt x="298" y="9"/>
                  </a:lnTo>
                  <a:lnTo>
                    <a:pt x="307" y="8"/>
                  </a:lnTo>
                  <a:lnTo>
                    <a:pt x="315" y="7"/>
                  </a:lnTo>
                  <a:lnTo>
                    <a:pt x="323" y="5"/>
                  </a:lnTo>
                  <a:lnTo>
                    <a:pt x="330" y="4"/>
                  </a:lnTo>
                  <a:lnTo>
                    <a:pt x="337" y="3"/>
                  </a:lnTo>
                  <a:lnTo>
                    <a:pt x="344" y="1"/>
                  </a:lnTo>
                  <a:lnTo>
                    <a:pt x="348" y="0"/>
                  </a:lnTo>
                  <a:lnTo>
                    <a:pt x="348" y="1"/>
                  </a:lnTo>
                  <a:lnTo>
                    <a:pt x="348" y="3"/>
                  </a:lnTo>
                  <a:lnTo>
                    <a:pt x="349" y="4"/>
                  </a:lnTo>
                  <a:lnTo>
                    <a:pt x="349" y="7"/>
                  </a:lnTo>
                  <a:lnTo>
                    <a:pt x="321" y="16"/>
                  </a:lnTo>
                  <a:lnTo>
                    <a:pt x="299" y="32"/>
                  </a:lnTo>
                  <a:lnTo>
                    <a:pt x="283" y="52"/>
                  </a:lnTo>
                  <a:lnTo>
                    <a:pt x="270" y="75"/>
                  </a:lnTo>
                  <a:lnTo>
                    <a:pt x="262" y="98"/>
                  </a:lnTo>
                  <a:lnTo>
                    <a:pt x="257" y="120"/>
                  </a:lnTo>
                  <a:lnTo>
                    <a:pt x="254" y="139"/>
                  </a:lnTo>
                  <a:lnTo>
                    <a:pt x="253" y="154"/>
                  </a:lnTo>
                  <a:lnTo>
                    <a:pt x="251" y="167"/>
                  </a:lnTo>
                  <a:lnTo>
                    <a:pt x="253" y="182"/>
                  </a:lnTo>
                  <a:lnTo>
                    <a:pt x="255" y="200"/>
                  </a:lnTo>
                  <a:lnTo>
                    <a:pt x="258" y="219"/>
                  </a:lnTo>
                  <a:lnTo>
                    <a:pt x="248" y="220"/>
                  </a:lnTo>
                  <a:lnTo>
                    <a:pt x="235" y="226"/>
                  </a:lnTo>
                  <a:lnTo>
                    <a:pt x="222" y="234"/>
                  </a:lnTo>
                  <a:lnTo>
                    <a:pt x="208" y="246"/>
                  </a:lnTo>
                  <a:lnTo>
                    <a:pt x="196" y="260"/>
                  </a:lnTo>
                  <a:lnTo>
                    <a:pt x="188" y="276"/>
                  </a:lnTo>
                  <a:lnTo>
                    <a:pt x="184" y="294"/>
                  </a:lnTo>
                  <a:lnTo>
                    <a:pt x="186" y="312"/>
                  </a:lnTo>
                  <a:lnTo>
                    <a:pt x="172" y="312"/>
                  </a:lnTo>
                  <a:lnTo>
                    <a:pt x="154" y="314"/>
                  </a:lnTo>
                  <a:lnTo>
                    <a:pt x="134" y="319"/>
                  </a:lnTo>
                  <a:lnTo>
                    <a:pt x="113" y="326"/>
                  </a:lnTo>
                  <a:lnTo>
                    <a:pt x="93" y="335"/>
                  </a:lnTo>
                  <a:lnTo>
                    <a:pt x="73" y="345"/>
                  </a:lnTo>
                  <a:lnTo>
                    <a:pt x="58" y="356"/>
                  </a:lnTo>
                  <a:lnTo>
                    <a:pt x="47" y="367"/>
                  </a:lnTo>
                  <a:lnTo>
                    <a:pt x="49" y="351"/>
                  </a:lnTo>
                  <a:lnTo>
                    <a:pt x="49" y="334"/>
                  </a:lnTo>
                  <a:lnTo>
                    <a:pt x="47" y="314"/>
                  </a:lnTo>
                  <a:lnTo>
                    <a:pt x="42" y="294"/>
                  </a:lnTo>
                  <a:lnTo>
                    <a:pt x="35" y="275"/>
                  </a:lnTo>
                  <a:lnTo>
                    <a:pt x="26" y="257"/>
                  </a:lnTo>
                  <a:lnTo>
                    <a:pt x="14" y="242"/>
                  </a:lnTo>
                  <a:lnTo>
                    <a:pt x="0" y="230"/>
                  </a:lnTo>
                  <a:lnTo>
                    <a:pt x="11" y="230"/>
                  </a:lnTo>
                  <a:lnTo>
                    <a:pt x="21" y="228"/>
                  </a:lnTo>
                  <a:lnTo>
                    <a:pt x="32" y="223"/>
                  </a:lnTo>
                  <a:lnTo>
                    <a:pt x="41" y="217"/>
                  </a:lnTo>
                  <a:lnTo>
                    <a:pt x="48" y="211"/>
                  </a:lnTo>
                  <a:lnTo>
                    <a:pt x="51" y="200"/>
                  </a:lnTo>
                  <a:lnTo>
                    <a:pt x="51" y="188"/>
                  </a:lnTo>
                  <a:lnTo>
                    <a:pt x="47" y="174"/>
                  </a:lnTo>
                  <a:close/>
                </a:path>
              </a:pathLst>
            </a:custGeom>
            <a:solidFill>
              <a:srgbClr val="49A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6" name="Freeform 317"/>
            <p:cNvSpPr/>
            <p:nvPr/>
          </p:nvSpPr>
          <p:spPr bwMode="auto">
            <a:xfrm>
              <a:off x="2617" y="1095"/>
              <a:ext cx="107" cy="186"/>
            </a:xfrm>
            <a:custGeom>
              <a:avLst/>
              <a:gdLst>
                <a:gd name="T0" fmla="*/ 4 w 213"/>
                <a:gd name="T1" fmla="*/ 0 h 373"/>
                <a:gd name="T2" fmla="*/ 5 w 213"/>
                <a:gd name="T3" fmla="*/ 0 h 373"/>
                <a:gd name="T4" fmla="*/ 5 w 213"/>
                <a:gd name="T5" fmla="*/ 0 h 373"/>
                <a:gd name="T6" fmla="*/ 6 w 213"/>
                <a:gd name="T7" fmla="*/ 0 h 373"/>
                <a:gd name="T8" fmla="*/ 6 w 213"/>
                <a:gd name="T9" fmla="*/ 1 h 373"/>
                <a:gd name="T10" fmla="*/ 5 w 213"/>
                <a:gd name="T11" fmla="*/ 1 h 373"/>
                <a:gd name="T12" fmla="*/ 5 w 213"/>
                <a:gd name="T13" fmla="*/ 1 h 373"/>
                <a:gd name="T14" fmla="*/ 5 w 213"/>
                <a:gd name="T15" fmla="*/ 1 h 373"/>
                <a:gd name="T16" fmla="*/ 4 w 213"/>
                <a:gd name="T17" fmla="*/ 1 h 373"/>
                <a:gd name="T18" fmla="*/ 4 w 213"/>
                <a:gd name="T19" fmla="*/ 1 h 373"/>
                <a:gd name="T20" fmla="*/ 4 w 213"/>
                <a:gd name="T21" fmla="*/ 1 h 373"/>
                <a:gd name="T22" fmla="*/ 4 w 213"/>
                <a:gd name="T23" fmla="*/ 2 h 373"/>
                <a:gd name="T24" fmla="*/ 4 w 213"/>
                <a:gd name="T25" fmla="*/ 2 h 373"/>
                <a:gd name="T26" fmla="*/ 4 w 213"/>
                <a:gd name="T27" fmla="*/ 2 h 373"/>
                <a:gd name="T28" fmla="*/ 4 w 213"/>
                <a:gd name="T29" fmla="*/ 2 h 373"/>
                <a:gd name="T30" fmla="*/ 4 w 213"/>
                <a:gd name="T31" fmla="*/ 3 h 373"/>
                <a:gd name="T32" fmla="*/ 5 w 213"/>
                <a:gd name="T33" fmla="*/ 3 h 373"/>
                <a:gd name="T34" fmla="*/ 5 w 213"/>
                <a:gd name="T35" fmla="*/ 3 h 373"/>
                <a:gd name="T36" fmla="*/ 5 w 213"/>
                <a:gd name="T37" fmla="*/ 2 h 373"/>
                <a:gd name="T38" fmla="*/ 5 w 213"/>
                <a:gd name="T39" fmla="*/ 2 h 373"/>
                <a:gd name="T40" fmla="*/ 5 w 213"/>
                <a:gd name="T41" fmla="*/ 2 h 373"/>
                <a:gd name="T42" fmla="*/ 6 w 213"/>
                <a:gd name="T43" fmla="*/ 1 h 373"/>
                <a:gd name="T44" fmla="*/ 6 w 213"/>
                <a:gd name="T45" fmla="*/ 1 h 373"/>
                <a:gd name="T46" fmla="*/ 6 w 213"/>
                <a:gd name="T47" fmla="*/ 2 h 373"/>
                <a:gd name="T48" fmla="*/ 6 w 213"/>
                <a:gd name="T49" fmla="*/ 2 h 373"/>
                <a:gd name="T50" fmla="*/ 6 w 213"/>
                <a:gd name="T51" fmla="*/ 2 h 373"/>
                <a:gd name="T52" fmla="*/ 6 w 213"/>
                <a:gd name="T53" fmla="*/ 3 h 373"/>
                <a:gd name="T54" fmla="*/ 5 w 213"/>
                <a:gd name="T55" fmla="*/ 3 h 373"/>
                <a:gd name="T56" fmla="*/ 5 w 213"/>
                <a:gd name="T57" fmla="*/ 3 h 373"/>
                <a:gd name="T58" fmla="*/ 5 w 213"/>
                <a:gd name="T59" fmla="*/ 3 h 373"/>
                <a:gd name="T60" fmla="*/ 5 w 213"/>
                <a:gd name="T61" fmla="*/ 4 h 373"/>
                <a:gd name="T62" fmla="*/ 6 w 213"/>
                <a:gd name="T63" fmla="*/ 4 h 373"/>
                <a:gd name="T64" fmla="*/ 6 w 213"/>
                <a:gd name="T65" fmla="*/ 4 h 373"/>
                <a:gd name="T66" fmla="*/ 6 w 213"/>
                <a:gd name="T67" fmla="*/ 4 h 373"/>
                <a:gd name="T68" fmla="*/ 7 w 213"/>
                <a:gd name="T69" fmla="*/ 4 h 373"/>
                <a:gd name="T70" fmla="*/ 7 w 213"/>
                <a:gd name="T71" fmla="*/ 4 h 373"/>
                <a:gd name="T72" fmla="*/ 7 w 213"/>
                <a:gd name="T73" fmla="*/ 4 h 373"/>
                <a:gd name="T74" fmla="*/ 7 w 213"/>
                <a:gd name="T75" fmla="*/ 6 h 373"/>
                <a:gd name="T76" fmla="*/ 7 w 213"/>
                <a:gd name="T77" fmla="*/ 7 h 373"/>
                <a:gd name="T78" fmla="*/ 6 w 213"/>
                <a:gd name="T79" fmla="*/ 8 h 373"/>
                <a:gd name="T80" fmla="*/ 5 w 213"/>
                <a:gd name="T81" fmla="*/ 9 h 373"/>
                <a:gd name="T82" fmla="*/ 4 w 213"/>
                <a:gd name="T83" fmla="*/ 10 h 373"/>
                <a:gd name="T84" fmla="*/ 3 w 213"/>
                <a:gd name="T85" fmla="*/ 10 h 373"/>
                <a:gd name="T86" fmla="*/ 2 w 213"/>
                <a:gd name="T87" fmla="*/ 11 h 373"/>
                <a:gd name="T88" fmla="*/ 1 w 213"/>
                <a:gd name="T89" fmla="*/ 11 h 373"/>
                <a:gd name="T90" fmla="*/ 1 w 213"/>
                <a:gd name="T91" fmla="*/ 11 h 373"/>
                <a:gd name="T92" fmla="*/ 1 w 213"/>
                <a:gd name="T93" fmla="*/ 11 h 373"/>
                <a:gd name="T94" fmla="*/ 0 w 213"/>
                <a:gd name="T95" fmla="*/ 11 h 373"/>
                <a:gd name="T96" fmla="*/ 1 w 213"/>
                <a:gd name="T97" fmla="*/ 11 h 373"/>
                <a:gd name="T98" fmla="*/ 1 w 213"/>
                <a:gd name="T99" fmla="*/ 10 h 373"/>
                <a:gd name="T100" fmla="*/ 2 w 213"/>
                <a:gd name="T101" fmla="*/ 10 h 373"/>
                <a:gd name="T102" fmla="*/ 2 w 213"/>
                <a:gd name="T103" fmla="*/ 9 h 373"/>
                <a:gd name="T104" fmla="*/ 2 w 213"/>
                <a:gd name="T105" fmla="*/ 8 h 373"/>
                <a:gd name="T106" fmla="*/ 2 w 213"/>
                <a:gd name="T107" fmla="*/ 7 h 373"/>
                <a:gd name="T108" fmla="*/ 1 w 213"/>
                <a:gd name="T109" fmla="*/ 6 h 373"/>
                <a:gd name="T110" fmla="*/ 1 w 213"/>
                <a:gd name="T111" fmla="*/ 5 h 373"/>
                <a:gd name="T112" fmla="*/ 1 w 213"/>
                <a:gd name="T113" fmla="*/ 4 h 373"/>
                <a:gd name="T114" fmla="*/ 2 w 213"/>
                <a:gd name="T115" fmla="*/ 2 h 373"/>
                <a:gd name="T116" fmla="*/ 2 w 213"/>
                <a:gd name="T117" fmla="*/ 1 h 373"/>
                <a:gd name="T118" fmla="*/ 4 w 213"/>
                <a:gd name="T119" fmla="*/ 0 h 37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3" h="373">
                  <a:moveTo>
                    <a:pt x="125" y="0"/>
                  </a:moveTo>
                  <a:lnTo>
                    <a:pt x="128" y="4"/>
                  </a:lnTo>
                  <a:lnTo>
                    <a:pt x="132" y="12"/>
                  </a:lnTo>
                  <a:lnTo>
                    <a:pt x="139" y="18"/>
                  </a:lnTo>
                  <a:lnTo>
                    <a:pt x="152" y="19"/>
                  </a:lnTo>
                  <a:lnTo>
                    <a:pt x="159" y="19"/>
                  </a:lnTo>
                  <a:lnTo>
                    <a:pt x="164" y="22"/>
                  </a:lnTo>
                  <a:lnTo>
                    <a:pt x="169" y="26"/>
                  </a:lnTo>
                  <a:lnTo>
                    <a:pt x="171" y="31"/>
                  </a:lnTo>
                  <a:lnTo>
                    <a:pt x="164" y="36"/>
                  </a:lnTo>
                  <a:lnTo>
                    <a:pt x="159" y="42"/>
                  </a:lnTo>
                  <a:lnTo>
                    <a:pt x="152" y="47"/>
                  </a:lnTo>
                  <a:lnTo>
                    <a:pt x="147" y="50"/>
                  </a:lnTo>
                  <a:lnTo>
                    <a:pt x="140" y="49"/>
                  </a:lnTo>
                  <a:lnTo>
                    <a:pt x="135" y="48"/>
                  </a:lnTo>
                  <a:lnTo>
                    <a:pt x="129" y="48"/>
                  </a:lnTo>
                  <a:lnTo>
                    <a:pt x="124" y="49"/>
                  </a:lnTo>
                  <a:lnTo>
                    <a:pt x="120" y="50"/>
                  </a:lnTo>
                  <a:lnTo>
                    <a:pt x="116" y="53"/>
                  </a:lnTo>
                  <a:lnTo>
                    <a:pt x="113" y="56"/>
                  </a:lnTo>
                  <a:lnTo>
                    <a:pt x="109" y="60"/>
                  </a:lnTo>
                  <a:lnTo>
                    <a:pt x="107" y="63"/>
                  </a:lnTo>
                  <a:lnTo>
                    <a:pt x="106" y="66"/>
                  </a:lnTo>
                  <a:lnTo>
                    <a:pt x="105" y="71"/>
                  </a:lnTo>
                  <a:lnTo>
                    <a:pt x="105" y="75"/>
                  </a:lnTo>
                  <a:lnTo>
                    <a:pt x="105" y="78"/>
                  </a:lnTo>
                  <a:lnTo>
                    <a:pt x="106" y="81"/>
                  </a:lnTo>
                  <a:lnTo>
                    <a:pt x="108" y="86"/>
                  </a:lnTo>
                  <a:lnTo>
                    <a:pt x="109" y="89"/>
                  </a:lnTo>
                  <a:lnTo>
                    <a:pt x="113" y="93"/>
                  </a:lnTo>
                  <a:lnTo>
                    <a:pt x="116" y="95"/>
                  </a:lnTo>
                  <a:lnTo>
                    <a:pt x="121" y="96"/>
                  </a:lnTo>
                  <a:lnTo>
                    <a:pt x="126" y="98"/>
                  </a:lnTo>
                  <a:lnTo>
                    <a:pt x="132" y="99"/>
                  </a:lnTo>
                  <a:lnTo>
                    <a:pt x="137" y="98"/>
                  </a:lnTo>
                  <a:lnTo>
                    <a:pt x="141" y="98"/>
                  </a:lnTo>
                  <a:lnTo>
                    <a:pt x="146" y="95"/>
                  </a:lnTo>
                  <a:lnTo>
                    <a:pt x="151" y="91"/>
                  </a:lnTo>
                  <a:lnTo>
                    <a:pt x="153" y="85"/>
                  </a:lnTo>
                  <a:lnTo>
                    <a:pt x="153" y="79"/>
                  </a:lnTo>
                  <a:lnTo>
                    <a:pt x="153" y="75"/>
                  </a:lnTo>
                  <a:lnTo>
                    <a:pt x="160" y="68"/>
                  </a:lnTo>
                  <a:lnTo>
                    <a:pt x="168" y="63"/>
                  </a:lnTo>
                  <a:lnTo>
                    <a:pt x="176" y="58"/>
                  </a:lnTo>
                  <a:lnTo>
                    <a:pt x="179" y="56"/>
                  </a:lnTo>
                  <a:lnTo>
                    <a:pt x="182" y="58"/>
                  </a:lnTo>
                  <a:lnTo>
                    <a:pt x="184" y="62"/>
                  </a:lnTo>
                  <a:lnTo>
                    <a:pt x="186" y="64"/>
                  </a:lnTo>
                  <a:lnTo>
                    <a:pt x="190" y="66"/>
                  </a:lnTo>
                  <a:lnTo>
                    <a:pt x="185" y="73"/>
                  </a:lnTo>
                  <a:lnTo>
                    <a:pt x="182" y="80"/>
                  </a:lnTo>
                  <a:lnTo>
                    <a:pt x="179" y="88"/>
                  </a:lnTo>
                  <a:lnTo>
                    <a:pt x="177" y="93"/>
                  </a:lnTo>
                  <a:lnTo>
                    <a:pt x="170" y="98"/>
                  </a:lnTo>
                  <a:lnTo>
                    <a:pt x="163" y="102"/>
                  </a:lnTo>
                  <a:lnTo>
                    <a:pt x="159" y="109"/>
                  </a:lnTo>
                  <a:lnTo>
                    <a:pt x="156" y="116"/>
                  </a:lnTo>
                  <a:lnTo>
                    <a:pt x="155" y="118"/>
                  </a:lnTo>
                  <a:lnTo>
                    <a:pt x="155" y="121"/>
                  </a:lnTo>
                  <a:lnTo>
                    <a:pt x="155" y="123"/>
                  </a:lnTo>
                  <a:lnTo>
                    <a:pt x="155" y="125"/>
                  </a:lnTo>
                  <a:lnTo>
                    <a:pt x="158" y="131"/>
                  </a:lnTo>
                  <a:lnTo>
                    <a:pt x="162" y="137"/>
                  </a:lnTo>
                  <a:lnTo>
                    <a:pt x="168" y="141"/>
                  </a:lnTo>
                  <a:lnTo>
                    <a:pt x="176" y="146"/>
                  </a:lnTo>
                  <a:lnTo>
                    <a:pt x="181" y="147"/>
                  </a:lnTo>
                  <a:lnTo>
                    <a:pt x="185" y="147"/>
                  </a:lnTo>
                  <a:lnTo>
                    <a:pt x="190" y="147"/>
                  </a:lnTo>
                  <a:lnTo>
                    <a:pt x="193" y="146"/>
                  </a:lnTo>
                  <a:lnTo>
                    <a:pt x="198" y="144"/>
                  </a:lnTo>
                  <a:lnTo>
                    <a:pt x="201" y="141"/>
                  </a:lnTo>
                  <a:lnTo>
                    <a:pt x="205" y="140"/>
                  </a:lnTo>
                  <a:lnTo>
                    <a:pt x="207" y="138"/>
                  </a:lnTo>
                  <a:lnTo>
                    <a:pt x="212" y="156"/>
                  </a:lnTo>
                  <a:lnTo>
                    <a:pt x="213" y="175"/>
                  </a:lnTo>
                  <a:lnTo>
                    <a:pt x="212" y="193"/>
                  </a:lnTo>
                  <a:lnTo>
                    <a:pt x="206" y="212"/>
                  </a:lnTo>
                  <a:lnTo>
                    <a:pt x="198" y="229"/>
                  </a:lnTo>
                  <a:lnTo>
                    <a:pt x="188" y="247"/>
                  </a:lnTo>
                  <a:lnTo>
                    <a:pt x="175" y="263"/>
                  </a:lnTo>
                  <a:lnTo>
                    <a:pt x="160" y="280"/>
                  </a:lnTo>
                  <a:lnTo>
                    <a:pt x="145" y="296"/>
                  </a:lnTo>
                  <a:lnTo>
                    <a:pt x="128" y="310"/>
                  </a:lnTo>
                  <a:lnTo>
                    <a:pt x="110" y="322"/>
                  </a:lnTo>
                  <a:lnTo>
                    <a:pt x="93" y="334"/>
                  </a:lnTo>
                  <a:lnTo>
                    <a:pt x="76" y="344"/>
                  </a:lnTo>
                  <a:lnTo>
                    <a:pt x="60" y="352"/>
                  </a:lnTo>
                  <a:lnTo>
                    <a:pt x="44" y="359"/>
                  </a:lnTo>
                  <a:lnTo>
                    <a:pt x="29" y="364"/>
                  </a:lnTo>
                  <a:lnTo>
                    <a:pt x="25" y="365"/>
                  </a:lnTo>
                  <a:lnTo>
                    <a:pt x="19" y="367"/>
                  </a:lnTo>
                  <a:lnTo>
                    <a:pt x="14" y="369"/>
                  </a:lnTo>
                  <a:lnTo>
                    <a:pt x="7" y="372"/>
                  </a:lnTo>
                  <a:lnTo>
                    <a:pt x="2" y="373"/>
                  </a:lnTo>
                  <a:lnTo>
                    <a:pt x="0" y="373"/>
                  </a:lnTo>
                  <a:lnTo>
                    <a:pt x="0" y="371"/>
                  </a:lnTo>
                  <a:lnTo>
                    <a:pt x="4" y="366"/>
                  </a:lnTo>
                  <a:lnTo>
                    <a:pt x="11" y="359"/>
                  </a:lnTo>
                  <a:lnTo>
                    <a:pt x="18" y="350"/>
                  </a:lnTo>
                  <a:lnTo>
                    <a:pt x="25" y="341"/>
                  </a:lnTo>
                  <a:lnTo>
                    <a:pt x="31" y="330"/>
                  </a:lnTo>
                  <a:lnTo>
                    <a:pt x="37" y="320"/>
                  </a:lnTo>
                  <a:lnTo>
                    <a:pt x="40" y="308"/>
                  </a:lnTo>
                  <a:lnTo>
                    <a:pt x="44" y="298"/>
                  </a:lnTo>
                  <a:lnTo>
                    <a:pt x="45" y="287"/>
                  </a:lnTo>
                  <a:lnTo>
                    <a:pt x="45" y="272"/>
                  </a:lnTo>
                  <a:lnTo>
                    <a:pt x="42" y="254"/>
                  </a:lnTo>
                  <a:lnTo>
                    <a:pt x="39" y="234"/>
                  </a:lnTo>
                  <a:lnTo>
                    <a:pt x="34" y="212"/>
                  </a:lnTo>
                  <a:lnTo>
                    <a:pt x="31" y="193"/>
                  </a:lnTo>
                  <a:lnTo>
                    <a:pt x="29" y="175"/>
                  </a:lnTo>
                  <a:lnTo>
                    <a:pt x="27" y="160"/>
                  </a:lnTo>
                  <a:lnTo>
                    <a:pt x="29" y="147"/>
                  </a:lnTo>
                  <a:lnTo>
                    <a:pt x="30" y="132"/>
                  </a:lnTo>
                  <a:lnTo>
                    <a:pt x="33" y="113"/>
                  </a:lnTo>
                  <a:lnTo>
                    <a:pt x="38" y="91"/>
                  </a:lnTo>
                  <a:lnTo>
                    <a:pt x="46" y="68"/>
                  </a:lnTo>
                  <a:lnTo>
                    <a:pt x="59" y="45"/>
                  </a:lnTo>
                  <a:lnTo>
                    <a:pt x="75" y="25"/>
                  </a:lnTo>
                  <a:lnTo>
                    <a:pt x="97" y="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1933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7" name="Freeform 318"/>
            <p:cNvSpPr/>
            <p:nvPr/>
          </p:nvSpPr>
          <p:spPr bwMode="auto">
            <a:xfrm>
              <a:off x="2411" y="870"/>
              <a:ext cx="478" cy="310"/>
            </a:xfrm>
            <a:custGeom>
              <a:avLst/>
              <a:gdLst>
                <a:gd name="T0" fmla="*/ 16 w 957"/>
                <a:gd name="T1" fmla="*/ 6 h 620"/>
                <a:gd name="T2" fmla="*/ 17 w 957"/>
                <a:gd name="T3" fmla="*/ 3 h 620"/>
                <a:gd name="T4" fmla="*/ 18 w 957"/>
                <a:gd name="T5" fmla="*/ 1 h 620"/>
                <a:gd name="T6" fmla="*/ 19 w 957"/>
                <a:gd name="T7" fmla="*/ 2 h 620"/>
                <a:gd name="T8" fmla="*/ 20 w 957"/>
                <a:gd name="T9" fmla="*/ 4 h 620"/>
                <a:gd name="T10" fmla="*/ 22 w 957"/>
                <a:gd name="T11" fmla="*/ 7 h 620"/>
                <a:gd name="T12" fmla="*/ 21 w 957"/>
                <a:gd name="T13" fmla="*/ 10 h 620"/>
                <a:gd name="T14" fmla="*/ 19 w 957"/>
                <a:gd name="T15" fmla="*/ 12 h 620"/>
                <a:gd name="T16" fmla="*/ 19 w 957"/>
                <a:gd name="T17" fmla="*/ 14 h 620"/>
                <a:gd name="T18" fmla="*/ 20 w 957"/>
                <a:gd name="T19" fmla="*/ 12 h 620"/>
                <a:gd name="T20" fmla="*/ 22 w 957"/>
                <a:gd name="T21" fmla="*/ 10 h 620"/>
                <a:gd name="T22" fmla="*/ 25 w 957"/>
                <a:gd name="T23" fmla="*/ 9 h 620"/>
                <a:gd name="T24" fmla="*/ 26 w 957"/>
                <a:gd name="T25" fmla="*/ 9 h 620"/>
                <a:gd name="T26" fmla="*/ 28 w 957"/>
                <a:gd name="T27" fmla="*/ 10 h 620"/>
                <a:gd name="T28" fmla="*/ 29 w 957"/>
                <a:gd name="T29" fmla="*/ 11 h 620"/>
                <a:gd name="T30" fmla="*/ 27 w 957"/>
                <a:gd name="T31" fmla="*/ 12 h 620"/>
                <a:gd name="T32" fmla="*/ 25 w 957"/>
                <a:gd name="T33" fmla="*/ 14 h 620"/>
                <a:gd name="T34" fmla="*/ 22 w 957"/>
                <a:gd name="T35" fmla="*/ 15 h 620"/>
                <a:gd name="T36" fmla="*/ 21 w 957"/>
                <a:gd name="T37" fmla="*/ 15 h 620"/>
                <a:gd name="T38" fmla="*/ 20 w 957"/>
                <a:gd name="T39" fmla="*/ 15 h 620"/>
                <a:gd name="T40" fmla="*/ 21 w 957"/>
                <a:gd name="T41" fmla="*/ 14 h 620"/>
                <a:gd name="T42" fmla="*/ 21 w 957"/>
                <a:gd name="T43" fmla="*/ 13 h 620"/>
                <a:gd name="T44" fmla="*/ 20 w 957"/>
                <a:gd name="T45" fmla="*/ 13 h 620"/>
                <a:gd name="T46" fmla="*/ 19 w 957"/>
                <a:gd name="T47" fmla="*/ 14 h 620"/>
                <a:gd name="T48" fmla="*/ 19 w 957"/>
                <a:gd name="T49" fmla="*/ 15 h 620"/>
                <a:gd name="T50" fmla="*/ 19 w 957"/>
                <a:gd name="T51" fmla="*/ 14 h 620"/>
                <a:gd name="T52" fmla="*/ 18 w 957"/>
                <a:gd name="T53" fmla="*/ 14 h 620"/>
                <a:gd name="T54" fmla="*/ 17 w 957"/>
                <a:gd name="T55" fmla="*/ 14 h 620"/>
                <a:gd name="T56" fmla="*/ 16 w 957"/>
                <a:gd name="T57" fmla="*/ 14 h 620"/>
                <a:gd name="T58" fmla="*/ 14 w 957"/>
                <a:gd name="T59" fmla="*/ 15 h 620"/>
                <a:gd name="T60" fmla="*/ 13 w 957"/>
                <a:gd name="T61" fmla="*/ 16 h 620"/>
                <a:gd name="T62" fmla="*/ 12 w 957"/>
                <a:gd name="T63" fmla="*/ 19 h 620"/>
                <a:gd name="T64" fmla="*/ 9 w 957"/>
                <a:gd name="T65" fmla="*/ 20 h 620"/>
                <a:gd name="T66" fmla="*/ 7 w 957"/>
                <a:gd name="T67" fmla="*/ 20 h 620"/>
                <a:gd name="T68" fmla="*/ 6 w 957"/>
                <a:gd name="T69" fmla="*/ 20 h 620"/>
                <a:gd name="T70" fmla="*/ 4 w 957"/>
                <a:gd name="T71" fmla="*/ 19 h 620"/>
                <a:gd name="T72" fmla="*/ 2 w 957"/>
                <a:gd name="T73" fmla="*/ 18 h 620"/>
                <a:gd name="T74" fmla="*/ 0 w 957"/>
                <a:gd name="T75" fmla="*/ 18 h 620"/>
                <a:gd name="T76" fmla="*/ 1 w 957"/>
                <a:gd name="T77" fmla="*/ 16 h 620"/>
                <a:gd name="T78" fmla="*/ 5 w 957"/>
                <a:gd name="T79" fmla="*/ 13 h 620"/>
                <a:gd name="T80" fmla="*/ 8 w 957"/>
                <a:gd name="T81" fmla="*/ 12 h 620"/>
                <a:gd name="T82" fmla="*/ 11 w 957"/>
                <a:gd name="T83" fmla="*/ 12 h 620"/>
                <a:gd name="T84" fmla="*/ 13 w 957"/>
                <a:gd name="T85" fmla="*/ 13 h 620"/>
                <a:gd name="T86" fmla="*/ 14 w 957"/>
                <a:gd name="T87" fmla="*/ 14 h 620"/>
                <a:gd name="T88" fmla="*/ 15 w 957"/>
                <a:gd name="T89" fmla="*/ 14 h 620"/>
                <a:gd name="T90" fmla="*/ 16 w 957"/>
                <a:gd name="T91" fmla="*/ 14 h 620"/>
                <a:gd name="T92" fmla="*/ 16 w 957"/>
                <a:gd name="T93" fmla="*/ 13 h 620"/>
                <a:gd name="T94" fmla="*/ 15 w 957"/>
                <a:gd name="T95" fmla="*/ 13 h 620"/>
                <a:gd name="T96" fmla="*/ 13 w 957"/>
                <a:gd name="T97" fmla="*/ 13 h 620"/>
                <a:gd name="T98" fmla="*/ 10 w 957"/>
                <a:gd name="T99" fmla="*/ 11 h 620"/>
                <a:gd name="T100" fmla="*/ 8 w 957"/>
                <a:gd name="T101" fmla="*/ 8 h 620"/>
                <a:gd name="T102" fmla="*/ 8 w 957"/>
                <a:gd name="T103" fmla="*/ 4 h 620"/>
                <a:gd name="T104" fmla="*/ 10 w 957"/>
                <a:gd name="T105" fmla="*/ 5 h 620"/>
                <a:gd name="T106" fmla="*/ 13 w 957"/>
                <a:gd name="T107" fmla="*/ 7 h 620"/>
                <a:gd name="T108" fmla="*/ 15 w 957"/>
                <a:gd name="T109" fmla="*/ 8 h 620"/>
                <a:gd name="T110" fmla="*/ 17 w 957"/>
                <a:gd name="T111" fmla="*/ 11 h 620"/>
                <a:gd name="T112" fmla="*/ 17 w 957"/>
                <a:gd name="T113" fmla="*/ 13 h 620"/>
                <a:gd name="T114" fmla="*/ 18 w 957"/>
                <a:gd name="T115" fmla="*/ 14 h 620"/>
                <a:gd name="T116" fmla="*/ 18 w 957"/>
                <a:gd name="T117" fmla="*/ 13 h 620"/>
                <a:gd name="T118" fmla="*/ 18 w 957"/>
                <a:gd name="T119" fmla="*/ 12 h 620"/>
                <a:gd name="T120" fmla="*/ 16 w 957"/>
                <a:gd name="T121" fmla="*/ 9 h 6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957" h="620">
                  <a:moveTo>
                    <a:pt x="521" y="259"/>
                  </a:moveTo>
                  <a:lnTo>
                    <a:pt x="519" y="236"/>
                  </a:lnTo>
                  <a:lnTo>
                    <a:pt x="517" y="212"/>
                  </a:lnTo>
                  <a:lnTo>
                    <a:pt x="520" y="189"/>
                  </a:lnTo>
                  <a:lnTo>
                    <a:pt x="523" y="165"/>
                  </a:lnTo>
                  <a:lnTo>
                    <a:pt x="528" y="143"/>
                  </a:lnTo>
                  <a:lnTo>
                    <a:pt x="535" y="124"/>
                  </a:lnTo>
                  <a:lnTo>
                    <a:pt x="544" y="105"/>
                  </a:lnTo>
                  <a:lnTo>
                    <a:pt x="553" y="91"/>
                  </a:lnTo>
                  <a:lnTo>
                    <a:pt x="564" y="79"/>
                  </a:lnTo>
                  <a:lnTo>
                    <a:pt x="573" y="67"/>
                  </a:lnTo>
                  <a:lnTo>
                    <a:pt x="581" y="57"/>
                  </a:lnTo>
                  <a:lnTo>
                    <a:pt x="588" y="46"/>
                  </a:lnTo>
                  <a:lnTo>
                    <a:pt x="595" y="36"/>
                  </a:lnTo>
                  <a:lnTo>
                    <a:pt x="602" y="26"/>
                  </a:lnTo>
                  <a:lnTo>
                    <a:pt x="607" y="13"/>
                  </a:lnTo>
                  <a:lnTo>
                    <a:pt x="612" y="0"/>
                  </a:lnTo>
                  <a:lnTo>
                    <a:pt x="613" y="9"/>
                  </a:lnTo>
                  <a:lnTo>
                    <a:pt x="616" y="22"/>
                  </a:lnTo>
                  <a:lnTo>
                    <a:pt x="622" y="38"/>
                  </a:lnTo>
                  <a:lnTo>
                    <a:pt x="629" y="54"/>
                  </a:lnTo>
                  <a:lnTo>
                    <a:pt x="637" y="72"/>
                  </a:lnTo>
                  <a:lnTo>
                    <a:pt x="646" y="89"/>
                  </a:lnTo>
                  <a:lnTo>
                    <a:pt x="657" y="104"/>
                  </a:lnTo>
                  <a:lnTo>
                    <a:pt x="667" y="115"/>
                  </a:lnTo>
                  <a:lnTo>
                    <a:pt x="679" y="127"/>
                  </a:lnTo>
                  <a:lnTo>
                    <a:pt x="688" y="138"/>
                  </a:lnTo>
                  <a:lnTo>
                    <a:pt x="695" y="151"/>
                  </a:lnTo>
                  <a:lnTo>
                    <a:pt x="701" y="164"/>
                  </a:lnTo>
                  <a:lnTo>
                    <a:pt x="710" y="201"/>
                  </a:lnTo>
                  <a:lnTo>
                    <a:pt x="710" y="236"/>
                  </a:lnTo>
                  <a:lnTo>
                    <a:pt x="704" y="268"/>
                  </a:lnTo>
                  <a:lnTo>
                    <a:pt x="697" y="292"/>
                  </a:lnTo>
                  <a:lnTo>
                    <a:pt x="691" y="303"/>
                  </a:lnTo>
                  <a:lnTo>
                    <a:pt x="684" y="315"/>
                  </a:lnTo>
                  <a:lnTo>
                    <a:pt x="675" y="327"/>
                  </a:lnTo>
                  <a:lnTo>
                    <a:pt x="665" y="339"/>
                  </a:lnTo>
                  <a:lnTo>
                    <a:pt x="653" y="352"/>
                  </a:lnTo>
                  <a:lnTo>
                    <a:pt x="642" y="364"/>
                  </a:lnTo>
                  <a:lnTo>
                    <a:pt x="631" y="378"/>
                  </a:lnTo>
                  <a:lnTo>
                    <a:pt x="621" y="393"/>
                  </a:lnTo>
                  <a:lnTo>
                    <a:pt x="616" y="404"/>
                  </a:lnTo>
                  <a:lnTo>
                    <a:pt x="615" y="414"/>
                  </a:lnTo>
                  <a:lnTo>
                    <a:pt x="615" y="422"/>
                  </a:lnTo>
                  <a:lnTo>
                    <a:pt x="619" y="424"/>
                  </a:lnTo>
                  <a:lnTo>
                    <a:pt x="627" y="420"/>
                  </a:lnTo>
                  <a:lnTo>
                    <a:pt x="633" y="413"/>
                  </a:lnTo>
                  <a:lnTo>
                    <a:pt x="637" y="404"/>
                  </a:lnTo>
                  <a:lnTo>
                    <a:pt x="641" y="395"/>
                  </a:lnTo>
                  <a:lnTo>
                    <a:pt x="646" y="382"/>
                  </a:lnTo>
                  <a:lnTo>
                    <a:pt x="652" y="369"/>
                  </a:lnTo>
                  <a:lnTo>
                    <a:pt x="659" y="357"/>
                  </a:lnTo>
                  <a:lnTo>
                    <a:pt x="667" y="347"/>
                  </a:lnTo>
                  <a:lnTo>
                    <a:pt x="686" y="326"/>
                  </a:lnTo>
                  <a:lnTo>
                    <a:pt x="705" y="310"/>
                  </a:lnTo>
                  <a:lnTo>
                    <a:pt x="727" y="296"/>
                  </a:lnTo>
                  <a:lnTo>
                    <a:pt x="749" y="287"/>
                  </a:lnTo>
                  <a:lnTo>
                    <a:pt x="772" y="280"/>
                  </a:lnTo>
                  <a:lnTo>
                    <a:pt x="794" y="277"/>
                  </a:lnTo>
                  <a:lnTo>
                    <a:pt x="815" y="276"/>
                  </a:lnTo>
                  <a:lnTo>
                    <a:pt x="834" y="278"/>
                  </a:lnTo>
                  <a:lnTo>
                    <a:pt x="841" y="280"/>
                  </a:lnTo>
                  <a:lnTo>
                    <a:pt x="847" y="281"/>
                  </a:lnTo>
                  <a:lnTo>
                    <a:pt x="852" y="284"/>
                  </a:lnTo>
                  <a:lnTo>
                    <a:pt x="858" y="286"/>
                  </a:lnTo>
                  <a:lnTo>
                    <a:pt x="870" y="292"/>
                  </a:lnTo>
                  <a:lnTo>
                    <a:pt x="880" y="298"/>
                  </a:lnTo>
                  <a:lnTo>
                    <a:pt x="892" y="304"/>
                  </a:lnTo>
                  <a:lnTo>
                    <a:pt x="902" y="311"/>
                  </a:lnTo>
                  <a:lnTo>
                    <a:pt x="914" y="319"/>
                  </a:lnTo>
                  <a:lnTo>
                    <a:pt x="926" y="327"/>
                  </a:lnTo>
                  <a:lnTo>
                    <a:pt x="941" y="336"/>
                  </a:lnTo>
                  <a:lnTo>
                    <a:pt x="957" y="345"/>
                  </a:lnTo>
                  <a:lnTo>
                    <a:pt x="948" y="346"/>
                  </a:lnTo>
                  <a:lnTo>
                    <a:pt x="937" y="348"/>
                  </a:lnTo>
                  <a:lnTo>
                    <a:pt x="924" y="351"/>
                  </a:lnTo>
                  <a:lnTo>
                    <a:pt x="910" y="354"/>
                  </a:lnTo>
                  <a:lnTo>
                    <a:pt x="897" y="359"/>
                  </a:lnTo>
                  <a:lnTo>
                    <a:pt x="885" y="364"/>
                  </a:lnTo>
                  <a:lnTo>
                    <a:pt x="874" y="372"/>
                  </a:lnTo>
                  <a:lnTo>
                    <a:pt x="866" y="383"/>
                  </a:lnTo>
                  <a:lnTo>
                    <a:pt x="855" y="399"/>
                  </a:lnTo>
                  <a:lnTo>
                    <a:pt x="840" y="416"/>
                  </a:lnTo>
                  <a:lnTo>
                    <a:pt x="823" y="432"/>
                  </a:lnTo>
                  <a:lnTo>
                    <a:pt x="802" y="447"/>
                  </a:lnTo>
                  <a:lnTo>
                    <a:pt x="780" y="460"/>
                  </a:lnTo>
                  <a:lnTo>
                    <a:pt x="757" y="467"/>
                  </a:lnTo>
                  <a:lnTo>
                    <a:pt x="733" y="469"/>
                  </a:lnTo>
                  <a:lnTo>
                    <a:pt x="710" y="463"/>
                  </a:lnTo>
                  <a:lnTo>
                    <a:pt x="705" y="460"/>
                  </a:lnTo>
                  <a:lnTo>
                    <a:pt x="701" y="458"/>
                  </a:lnTo>
                  <a:lnTo>
                    <a:pt x="695" y="455"/>
                  </a:lnTo>
                  <a:lnTo>
                    <a:pt x="689" y="454"/>
                  </a:lnTo>
                  <a:lnTo>
                    <a:pt x="683" y="454"/>
                  </a:lnTo>
                  <a:lnTo>
                    <a:pt x="679" y="455"/>
                  </a:lnTo>
                  <a:lnTo>
                    <a:pt x="674" y="458"/>
                  </a:lnTo>
                  <a:lnTo>
                    <a:pt x="671" y="460"/>
                  </a:lnTo>
                  <a:lnTo>
                    <a:pt x="666" y="463"/>
                  </a:lnTo>
                  <a:lnTo>
                    <a:pt x="661" y="463"/>
                  </a:lnTo>
                  <a:lnTo>
                    <a:pt x="656" y="461"/>
                  </a:lnTo>
                  <a:lnTo>
                    <a:pt x="651" y="460"/>
                  </a:lnTo>
                  <a:lnTo>
                    <a:pt x="660" y="454"/>
                  </a:lnTo>
                  <a:lnTo>
                    <a:pt x="668" y="445"/>
                  </a:lnTo>
                  <a:lnTo>
                    <a:pt x="675" y="436"/>
                  </a:lnTo>
                  <a:lnTo>
                    <a:pt x="677" y="425"/>
                  </a:lnTo>
                  <a:lnTo>
                    <a:pt x="677" y="423"/>
                  </a:lnTo>
                  <a:lnTo>
                    <a:pt x="677" y="421"/>
                  </a:lnTo>
                  <a:lnTo>
                    <a:pt x="676" y="420"/>
                  </a:lnTo>
                  <a:lnTo>
                    <a:pt x="675" y="417"/>
                  </a:lnTo>
                  <a:lnTo>
                    <a:pt x="674" y="415"/>
                  </a:lnTo>
                  <a:lnTo>
                    <a:pt x="672" y="414"/>
                  </a:lnTo>
                  <a:lnTo>
                    <a:pt x="671" y="413"/>
                  </a:lnTo>
                  <a:lnTo>
                    <a:pt x="668" y="412"/>
                  </a:lnTo>
                  <a:lnTo>
                    <a:pt x="660" y="409"/>
                  </a:lnTo>
                  <a:lnTo>
                    <a:pt x="651" y="409"/>
                  </a:lnTo>
                  <a:lnTo>
                    <a:pt x="643" y="413"/>
                  </a:lnTo>
                  <a:lnTo>
                    <a:pt x="636" y="417"/>
                  </a:lnTo>
                  <a:lnTo>
                    <a:pt x="631" y="425"/>
                  </a:lnTo>
                  <a:lnTo>
                    <a:pt x="630" y="436"/>
                  </a:lnTo>
                  <a:lnTo>
                    <a:pt x="630" y="445"/>
                  </a:lnTo>
                  <a:lnTo>
                    <a:pt x="634" y="452"/>
                  </a:lnTo>
                  <a:lnTo>
                    <a:pt x="636" y="458"/>
                  </a:lnTo>
                  <a:lnTo>
                    <a:pt x="635" y="461"/>
                  </a:lnTo>
                  <a:lnTo>
                    <a:pt x="633" y="462"/>
                  </a:lnTo>
                  <a:lnTo>
                    <a:pt x="629" y="463"/>
                  </a:lnTo>
                  <a:lnTo>
                    <a:pt x="627" y="462"/>
                  </a:lnTo>
                  <a:lnTo>
                    <a:pt x="626" y="459"/>
                  </a:lnTo>
                  <a:lnTo>
                    <a:pt x="625" y="453"/>
                  </a:lnTo>
                  <a:lnTo>
                    <a:pt x="625" y="447"/>
                  </a:lnTo>
                  <a:lnTo>
                    <a:pt x="622" y="440"/>
                  </a:lnTo>
                  <a:lnTo>
                    <a:pt x="618" y="433"/>
                  </a:lnTo>
                  <a:lnTo>
                    <a:pt x="608" y="431"/>
                  </a:lnTo>
                  <a:lnTo>
                    <a:pt x="593" y="437"/>
                  </a:lnTo>
                  <a:lnTo>
                    <a:pt x="589" y="431"/>
                  </a:lnTo>
                  <a:lnTo>
                    <a:pt x="583" y="427"/>
                  </a:lnTo>
                  <a:lnTo>
                    <a:pt x="576" y="423"/>
                  </a:lnTo>
                  <a:lnTo>
                    <a:pt x="568" y="422"/>
                  </a:lnTo>
                  <a:lnTo>
                    <a:pt x="560" y="423"/>
                  </a:lnTo>
                  <a:lnTo>
                    <a:pt x="552" y="427"/>
                  </a:lnTo>
                  <a:lnTo>
                    <a:pt x="545" y="432"/>
                  </a:lnTo>
                  <a:lnTo>
                    <a:pt x="538" y="443"/>
                  </a:lnTo>
                  <a:lnTo>
                    <a:pt x="534" y="444"/>
                  </a:lnTo>
                  <a:lnTo>
                    <a:pt x="527" y="446"/>
                  </a:lnTo>
                  <a:lnTo>
                    <a:pt x="520" y="447"/>
                  </a:lnTo>
                  <a:lnTo>
                    <a:pt x="513" y="448"/>
                  </a:lnTo>
                  <a:lnTo>
                    <a:pt x="505" y="450"/>
                  </a:lnTo>
                  <a:lnTo>
                    <a:pt x="497" y="451"/>
                  </a:lnTo>
                  <a:lnTo>
                    <a:pt x="488" y="452"/>
                  </a:lnTo>
                  <a:lnTo>
                    <a:pt x="479" y="452"/>
                  </a:lnTo>
                  <a:lnTo>
                    <a:pt x="471" y="454"/>
                  </a:lnTo>
                  <a:lnTo>
                    <a:pt x="464" y="458"/>
                  </a:lnTo>
                  <a:lnTo>
                    <a:pt x="459" y="465"/>
                  </a:lnTo>
                  <a:lnTo>
                    <a:pt x="453" y="474"/>
                  </a:lnTo>
                  <a:lnTo>
                    <a:pt x="446" y="485"/>
                  </a:lnTo>
                  <a:lnTo>
                    <a:pt x="440" y="499"/>
                  </a:lnTo>
                  <a:lnTo>
                    <a:pt x="432" y="514"/>
                  </a:lnTo>
                  <a:lnTo>
                    <a:pt x="424" y="531"/>
                  </a:lnTo>
                  <a:lnTo>
                    <a:pt x="414" y="551"/>
                  </a:lnTo>
                  <a:lnTo>
                    <a:pt x="401" y="567"/>
                  </a:lnTo>
                  <a:lnTo>
                    <a:pt x="389" y="581"/>
                  </a:lnTo>
                  <a:lnTo>
                    <a:pt x="375" y="591"/>
                  </a:lnTo>
                  <a:lnTo>
                    <a:pt x="360" y="601"/>
                  </a:lnTo>
                  <a:lnTo>
                    <a:pt x="345" y="607"/>
                  </a:lnTo>
                  <a:lnTo>
                    <a:pt x="331" y="612"/>
                  </a:lnTo>
                  <a:lnTo>
                    <a:pt x="316" y="616"/>
                  </a:lnTo>
                  <a:lnTo>
                    <a:pt x="302" y="618"/>
                  </a:lnTo>
                  <a:lnTo>
                    <a:pt x="288" y="619"/>
                  </a:lnTo>
                  <a:lnTo>
                    <a:pt x="277" y="620"/>
                  </a:lnTo>
                  <a:lnTo>
                    <a:pt x="265" y="619"/>
                  </a:lnTo>
                  <a:lnTo>
                    <a:pt x="255" y="619"/>
                  </a:lnTo>
                  <a:lnTo>
                    <a:pt x="247" y="618"/>
                  </a:lnTo>
                  <a:lnTo>
                    <a:pt x="241" y="617"/>
                  </a:lnTo>
                  <a:lnTo>
                    <a:pt x="237" y="617"/>
                  </a:lnTo>
                  <a:lnTo>
                    <a:pt x="228" y="616"/>
                  </a:lnTo>
                  <a:lnTo>
                    <a:pt x="218" y="613"/>
                  </a:lnTo>
                  <a:lnTo>
                    <a:pt x="205" y="610"/>
                  </a:lnTo>
                  <a:lnTo>
                    <a:pt x="190" y="605"/>
                  </a:lnTo>
                  <a:lnTo>
                    <a:pt x="176" y="599"/>
                  </a:lnTo>
                  <a:lnTo>
                    <a:pt x="159" y="594"/>
                  </a:lnTo>
                  <a:lnTo>
                    <a:pt x="146" y="586"/>
                  </a:lnTo>
                  <a:lnTo>
                    <a:pt x="132" y="578"/>
                  </a:lnTo>
                  <a:lnTo>
                    <a:pt x="118" y="569"/>
                  </a:lnTo>
                  <a:lnTo>
                    <a:pt x="104" y="563"/>
                  </a:lnTo>
                  <a:lnTo>
                    <a:pt x="89" y="558"/>
                  </a:lnTo>
                  <a:lnTo>
                    <a:pt x="73" y="553"/>
                  </a:lnTo>
                  <a:lnTo>
                    <a:pt x="58" y="551"/>
                  </a:lnTo>
                  <a:lnTo>
                    <a:pt x="43" y="549"/>
                  </a:lnTo>
                  <a:lnTo>
                    <a:pt x="28" y="548"/>
                  </a:lnTo>
                  <a:lnTo>
                    <a:pt x="15" y="548"/>
                  </a:lnTo>
                  <a:lnTo>
                    <a:pt x="0" y="545"/>
                  </a:lnTo>
                  <a:lnTo>
                    <a:pt x="2" y="539"/>
                  </a:lnTo>
                  <a:lnTo>
                    <a:pt x="9" y="534"/>
                  </a:lnTo>
                  <a:lnTo>
                    <a:pt x="15" y="528"/>
                  </a:lnTo>
                  <a:lnTo>
                    <a:pt x="32" y="511"/>
                  </a:lnTo>
                  <a:lnTo>
                    <a:pt x="51" y="490"/>
                  </a:lnTo>
                  <a:lnTo>
                    <a:pt x="73" y="466"/>
                  </a:lnTo>
                  <a:lnTo>
                    <a:pt x="96" y="443"/>
                  </a:lnTo>
                  <a:lnTo>
                    <a:pt x="120" y="421"/>
                  </a:lnTo>
                  <a:lnTo>
                    <a:pt x="146" y="401"/>
                  </a:lnTo>
                  <a:lnTo>
                    <a:pt x="169" y="387"/>
                  </a:lnTo>
                  <a:lnTo>
                    <a:pt x="189" y="380"/>
                  </a:lnTo>
                  <a:lnTo>
                    <a:pt x="202" y="378"/>
                  </a:lnTo>
                  <a:lnTo>
                    <a:pt x="219" y="375"/>
                  </a:lnTo>
                  <a:lnTo>
                    <a:pt x="238" y="370"/>
                  </a:lnTo>
                  <a:lnTo>
                    <a:pt x="258" y="365"/>
                  </a:lnTo>
                  <a:lnTo>
                    <a:pt x="279" y="362"/>
                  </a:lnTo>
                  <a:lnTo>
                    <a:pt x="300" y="360"/>
                  </a:lnTo>
                  <a:lnTo>
                    <a:pt x="319" y="359"/>
                  </a:lnTo>
                  <a:lnTo>
                    <a:pt x="336" y="359"/>
                  </a:lnTo>
                  <a:lnTo>
                    <a:pt x="352" y="361"/>
                  </a:lnTo>
                  <a:lnTo>
                    <a:pt x="369" y="367"/>
                  </a:lnTo>
                  <a:lnTo>
                    <a:pt x="387" y="374"/>
                  </a:lnTo>
                  <a:lnTo>
                    <a:pt x="406" y="382"/>
                  </a:lnTo>
                  <a:lnTo>
                    <a:pt x="422" y="390"/>
                  </a:lnTo>
                  <a:lnTo>
                    <a:pt x="436" y="398"/>
                  </a:lnTo>
                  <a:lnTo>
                    <a:pt x="447" y="404"/>
                  </a:lnTo>
                  <a:lnTo>
                    <a:pt x="453" y="408"/>
                  </a:lnTo>
                  <a:lnTo>
                    <a:pt x="460" y="414"/>
                  </a:lnTo>
                  <a:lnTo>
                    <a:pt x="466" y="420"/>
                  </a:lnTo>
                  <a:lnTo>
                    <a:pt x="473" y="425"/>
                  </a:lnTo>
                  <a:lnTo>
                    <a:pt x="479" y="430"/>
                  </a:lnTo>
                  <a:lnTo>
                    <a:pt x="484" y="432"/>
                  </a:lnTo>
                  <a:lnTo>
                    <a:pt x="491" y="433"/>
                  </a:lnTo>
                  <a:lnTo>
                    <a:pt x="499" y="433"/>
                  </a:lnTo>
                  <a:lnTo>
                    <a:pt x="507" y="433"/>
                  </a:lnTo>
                  <a:lnTo>
                    <a:pt x="515" y="432"/>
                  </a:lnTo>
                  <a:lnTo>
                    <a:pt x="523" y="431"/>
                  </a:lnTo>
                  <a:lnTo>
                    <a:pt x="529" y="430"/>
                  </a:lnTo>
                  <a:lnTo>
                    <a:pt x="535" y="428"/>
                  </a:lnTo>
                  <a:lnTo>
                    <a:pt x="542" y="423"/>
                  </a:lnTo>
                  <a:lnTo>
                    <a:pt x="544" y="420"/>
                  </a:lnTo>
                  <a:lnTo>
                    <a:pt x="543" y="416"/>
                  </a:lnTo>
                  <a:lnTo>
                    <a:pt x="538" y="412"/>
                  </a:lnTo>
                  <a:lnTo>
                    <a:pt x="534" y="409"/>
                  </a:lnTo>
                  <a:lnTo>
                    <a:pt x="528" y="408"/>
                  </a:lnTo>
                  <a:lnTo>
                    <a:pt x="520" y="408"/>
                  </a:lnTo>
                  <a:lnTo>
                    <a:pt x="512" y="408"/>
                  </a:lnTo>
                  <a:lnTo>
                    <a:pt x="502" y="408"/>
                  </a:lnTo>
                  <a:lnTo>
                    <a:pt x="492" y="408"/>
                  </a:lnTo>
                  <a:lnTo>
                    <a:pt x="483" y="409"/>
                  </a:lnTo>
                  <a:lnTo>
                    <a:pt x="474" y="409"/>
                  </a:lnTo>
                  <a:lnTo>
                    <a:pt x="464" y="409"/>
                  </a:lnTo>
                  <a:lnTo>
                    <a:pt x="455" y="409"/>
                  </a:lnTo>
                  <a:lnTo>
                    <a:pt x="445" y="407"/>
                  </a:lnTo>
                  <a:lnTo>
                    <a:pt x="433" y="404"/>
                  </a:lnTo>
                  <a:lnTo>
                    <a:pt x="418" y="398"/>
                  </a:lnTo>
                  <a:lnTo>
                    <a:pt x="402" y="389"/>
                  </a:lnTo>
                  <a:lnTo>
                    <a:pt x="383" y="378"/>
                  </a:lnTo>
                  <a:lnTo>
                    <a:pt x="359" y="363"/>
                  </a:lnTo>
                  <a:lnTo>
                    <a:pt x="340" y="349"/>
                  </a:lnTo>
                  <a:lnTo>
                    <a:pt x="324" y="331"/>
                  </a:lnTo>
                  <a:lnTo>
                    <a:pt x="310" y="310"/>
                  </a:lnTo>
                  <a:lnTo>
                    <a:pt x="299" y="286"/>
                  </a:lnTo>
                  <a:lnTo>
                    <a:pt x="289" y="261"/>
                  </a:lnTo>
                  <a:lnTo>
                    <a:pt x="283" y="233"/>
                  </a:lnTo>
                  <a:lnTo>
                    <a:pt x="278" y="205"/>
                  </a:lnTo>
                  <a:lnTo>
                    <a:pt x="276" y="178"/>
                  </a:lnTo>
                  <a:lnTo>
                    <a:pt x="276" y="159"/>
                  </a:lnTo>
                  <a:lnTo>
                    <a:pt x="278" y="142"/>
                  </a:lnTo>
                  <a:lnTo>
                    <a:pt x="280" y="125"/>
                  </a:lnTo>
                  <a:lnTo>
                    <a:pt x="284" y="109"/>
                  </a:lnTo>
                  <a:lnTo>
                    <a:pt x="293" y="122"/>
                  </a:lnTo>
                  <a:lnTo>
                    <a:pt x="308" y="135"/>
                  </a:lnTo>
                  <a:lnTo>
                    <a:pt x="326" y="148"/>
                  </a:lnTo>
                  <a:lnTo>
                    <a:pt x="347" y="159"/>
                  </a:lnTo>
                  <a:lnTo>
                    <a:pt x="369" y="170"/>
                  </a:lnTo>
                  <a:lnTo>
                    <a:pt x="392" y="178"/>
                  </a:lnTo>
                  <a:lnTo>
                    <a:pt x="413" y="185"/>
                  </a:lnTo>
                  <a:lnTo>
                    <a:pt x="431" y="190"/>
                  </a:lnTo>
                  <a:lnTo>
                    <a:pt x="443" y="194"/>
                  </a:lnTo>
                  <a:lnTo>
                    <a:pt x="455" y="197"/>
                  </a:lnTo>
                  <a:lnTo>
                    <a:pt x="469" y="203"/>
                  </a:lnTo>
                  <a:lnTo>
                    <a:pt x="483" y="210"/>
                  </a:lnTo>
                  <a:lnTo>
                    <a:pt x="497" y="219"/>
                  </a:lnTo>
                  <a:lnTo>
                    <a:pt x="508" y="231"/>
                  </a:lnTo>
                  <a:lnTo>
                    <a:pt x="517" y="245"/>
                  </a:lnTo>
                  <a:lnTo>
                    <a:pt x="523" y="263"/>
                  </a:lnTo>
                  <a:lnTo>
                    <a:pt x="531" y="288"/>
                  </a:lnTo>
                  <a:lnTo>
                    <a:pt x="539" y="308"/>
                  </a:lnTo>
                  <a:lnTo>
                    <a:pt x="544" y="330"/>
                  </a:lnTo>
                  <a:lnTo>
                    <a:pt x="540" y="360"/>
                  </a:lnTo>
                  <a:lnTo>
                    <a:pt x="540" y="369"/>
                  </a:lnTo>
                  <a:lnTo>
                    <a:pt x="543" y="378"/>
                  </a:lnTo>
                  <a:lnTo>
                    <a:pt x="549" y="386"/>
                  </a:lnTo>
                  <a:lnTo>
                    <a:pt x="555" y="394"/>
                  </a:lnTo>
                  <a:lnTo>
                    <a:pt x="562" y="401"/>
                  </a:lnTo>
                  <a:lnTo>
                    <a:pt x="570" y="408"/>
                  </a:lnTo>
                  <a:lnTo>
                    <a:pt x="577" y="413"/>
                  </a:lnTo>
                  <a:lnTo>
                    <a:pt x="583" y="416"/>
                  </a:lnTo>
                  <a:lnTo>
                    <a:pt x="591" y="421"/>
                  </a:lnTo>
                  <a:lnTo>
                    <a:pt x="599" y="424"/>
                  </a:lnTo>
                  <a:lnTo>
                    <a:pt x="604" y="423"/>
                  </a:lnTo>
                  <a:lnTo>
                    <a:pt x="605" y="420"/>
                  </a:lnTo>
                  <a:lnTo>
                    <a:pt x="605" y="413"/>
                  </a:lnTo>
                  <a:lnTo>
                    <a:pt x="605" y="406"/>
                  </a:lnTo>
                  <a:lnTo>
                    <a:pt x="604" y="398"/>
                  </a:lnTo>
                  <a:lnTo>
                    <a:pt x="600" y="390"/>
                  </a:lnTo>
                  <a:lnTo>
                    <a:pt x="596" y="384"/>
                  </a:lnTo>
                  <a:lnTo>
                    <a:pt x="588" y="375"/>
                  </a:lnTo>
                  <a:lnTo>
                    <a:pt x="577" y="362"/>
                  </a:lnTo>
                  <a:lnTo>
                    <a:pt x="565" y="347"/>
                  </a:lnTo>
                  <a:lnTo>
                    <a:pt x="551" y="329"/>
                  </a:lnTo>
                  <a:lnTo>
                    <a:pt x="538" y="308"/>
                  </a:lnTo>
                  <a:lnTo>
                    <a:pt x="528" y="285"/>
                  </a:lnTo>
                  <a:lnTo>
                    <a:pt x="521" y="259"/>
                  </a:lnTo>
                  <a:close/>
                </a:path>
              </a:pathLst>
            </a:custGeom>
            <a:solidFill>
              <a:srgbClr val="FF1933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8" name="Freeform 319"/>
            <p:cNvSpPr/>
            <p:nvPr/>
          </p:nvSpPr>
          <p:spPr bwMode="auto">
            <a:xfrm>
              <a:off x="2734" y="1110"/>
              <a:ext cx="123" cy="153"/>
            </a:xfrm>
            <a:custGeom>
              <a:avLst/>
              <a:gdLst>
                <a:gd name="T0" fmla="*/ 2 w 248"/>
                <a:gd name="T1" fmla="*/ 1 h 305"/>
                <a:gd name="T2" fmla="*/ 1 w 248"/>
                <a:gd name="T3" fmla="*/ 1 h 305"/>
                <a:gd name="T4" fmla="*/ 1 w 248"/>
                <a:gd name="T5" fmla="*/ 1 h 305"/>
                <a:gd name="T6" fmla="*/ 0 w 248"/>
                <a:gd name="T7" fmla="*/ 1 h 305"/>
                <a:gd name="T8" fmla="*/ 0 w 248"/>
                <a:gd name="T9" fmla="*/ 1 h 305"/>
                <a:gd name="T10" fmla="*/ 0 w 248"/>
                <a:gd name="T11" fmla="*/ 1 h 305"/>
                <a:gd name="T12" fmla="*/ 0 w 248"/>
                <a:gd name="T13" fmla="*/ 1 h 305"/>
                <a:gd name="T14" fmla="*/ 0 w 248"/>
                <a:gd name="T15" fmla="*/ 1 h 305"/>
                <a:gd name="T16" fmla="*/ 0 w 248"/>
                <a:gd name="T17" fmla="*/ 1 h 305"/>
                <a:gd name="T18" fmla="*/ 0 w 248"/>
                <a:gd name="T19" fmla="*/ 1 h 305"/>
                <a:gd name="T20" fmla="*/ 0 w 248"/>
                <a:gd name="T21" fmla="*/ 1 h 305"/>
                <a:gd name="T22" fmla="*/ 1 w 248"/>
                <a:gd name="T23" fmla="*/ 1 h 305"/>
                <a:gd name="T24" fmla="*/ 1 w 248"/>
                <a:gd name="T25" fmla="*/ 2 h 305"/>
                <a:gd name="T26" fmla="*/ 1 w 248"/>
                <a:gd name="T27" fmla="*/ 2 h 305"/>
                <a:gd name="T28" fmla="*/ 1 w 248"/>
                <a:gd name="T29" fmla="*/ 2 h 305"/>
                <a:gd name="T30" fmla="*/ 1 w 248"/>
                <a:gd name="T31" fmla="*/ 3 h 305"/>
                <a:gd name="T32" fmla="*/ 0 w 248"/>
                <a:gd name="T33" fmla="*/ 3 h 305"/>
                <a:gd name="T34" fmla="*/ 0 w 248"/>
                <a:gd name="T35" fmla="*/ 3 h 305"/>
                <a:gd name="T36" fmla="*/ 0 w 248"/>
                <a:gd name="T37" fmla="*/ 4 h 305"/>
                <a:gd name="T38" fmla="*/ 0 w 248"/>
                <a:gd name="T39" fmla="*/ 6 h 305"/>
                <a:gd name="T40" fmla="*/ 1 w 248"/>
                <a:gd name="T41" fmla="*/ 7 h 305"/>
                <a:gd name="T42" fmla="*/ 3 w 248"/>
                <a:gd name="T43" fmla="*/ 8 h 305"/>
                <a:gd name="T44" fmla="*/ 4 w 248"/>
                <a:gd name="T45" fmla="*/ 9 h 305"/>
                <a:gd name="T46" fmla="*/ 5 w 248"/>
                <a:gd name="T47" fmla="*/ 9 h 305"/>
                <a:gd name="T48" fmla="*/ 6 w 248"/>
                <a:gd name="T49" fmla="*/ 10 h 305"/>
                <a:gd name="T50" fmla="*/ 7 w 248"/>
                <a:gd name="T51" fmla="*/ 10 h 305"/>
                <a:gd name="T52" fmla="*/ 7 w 248"/>
                <a:gd name="T53" fmla="*/ 10 h 305"/>
                <a:gd name="T54" fmla="*/ 7 w 248"/>
                <a:gd name="T55" fmla="*/ 8 h 305"/>
                <a:gd name="T56" fmla="*/ 6 w 248"/>
                <a:gd name="T57" fmla="*/ 7 h 305"/>
                <a:gd name="T58" fmla="*/ 6 w 248"/>
                <a:gd name="T59" fmla="*/ 6 h 305"/>
                <a:gd name="T60" fmla="*/ 6 w 248"/>
                <a:gd name="T61" fmla="*/ 5 h 305"/>
                <a:gd name="T62" fmla="*/ 6 w 248"/>
                <a:gd name="T63" fmla="*/ 3 h 305"/>
                <a:gd name="T64" fmla="*/ 5 w 248"/>
                <a:gd name="T65" fmla="*/ 2 h 305"/>
                <a:gd name="T66" fmla="*/ 3 w 248"/>
                <a:gd name="T67" fmla="*/ 1 h 30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48" h="305">
                  <a:moveTo>
                    <a:pt x="68" y="0"/>
                  </a:moveTo>
                  <a:lnTo>
                    <a:pt x="67" y="10"/>
                  </a:lnTo>
                  <a:lnTo>
                    <a:pt x="63" y="18"/>
                  </a:lnTo>
                  <a:lnTo>
                    <a:pt x="56" y="24"/>
                  </a:lnTo>
                  <a:lnTo>
                    <a:pt x="48" y="27"/>
                  </a:lnTo>
                  <a:lnTo>
                    <a:pt x="38" y="27"/>
                  </a:lnTo>
                  <a:lnTo>
                    <a:pt x="31" y="25"/>
                  </a:lnTo>
                  <a:lnTo>
                    <a:pt x="28" y="20"/>
                  </a:lnTo>
                  <a:lnTo>
                    <a:pt x="26" y="17"/>
                  </a:lnTo>
                  <a:lnTo>
                    <a:pt x="25" y="15"/>
                  </a:lnTo>
                  <a:lnTo>
                    <a:pt x="21" y="12"/>
                  </a:lnTo>
                  <a:lnTo>
                    <a:pt x="17" y="11"/>
                  </a:lnTo>
                  <a:lnTo>
                    <a:pt x="10" y="10"/>
                  </a:lnTo>
                  <a:lnTo>
                    <a:pt x="4" y="8"/>
                  </a:lnTo>
                  <a:lnTo>
                    <a:pt x="0" y="7"/>
                  </a:lnTo>
                  <a:lnTo>
                    <a:pt x="0" y="8"/>
                  </a:lnTo>
                  <a:lnTo>
                    <a:pt x="2" y="12"/>
                  </a:lnTo>
                  <a:lnTo>
                    <a:pt x="5" y="17"/>
                  </a:lnTo>
                  <a:lnTo>
                    <a:pt x="8" y="22"/>
                  </a:lnTo>
                  <a:lnTo>
                    <a:pt x="13" y="27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9" y="30"/>
                  </a:lnTo>
                  <a:lnTo>
                    <a:pt x="35" y="30"/>
                  </a:lnTo>
                  <a:lnTo>
                    <a:pt x="40" y="34"/>
                  </a:lnTo>
                  <a:lnTo>
                    <a:pt x="44" y="42"/>
                  </a:lnTo>
                  <a:lnTo>
                    <a:pt x="46" y="49"/>
                  </a:lnTo>
                  <a:lnTo>
                    <a:pt x="46" y="55"/>
                  </a:lnTo>
                  <a:lnTo>
                    <a:pt x="45" y="61"/>
                  </a:lnTo>
                  <a:lnTo>
                    <a:pt x="43" y="64"/>
                  </a:lnTo>
                  <a:lnTo>
                    <a:pt x="42" y="67"/>
                  </a:lnTo>
                  <a:lnTo>
                    <a:pt x="40" y="70"/>
                  </a:lnTo>
                  <a:lnTo>
                    <a:pt x="37" y="72"/>
                  </a:lnTo>
                  <a:lnTo>
                    <a:pt x="31" y="76"/>
                  </a:lnTo>
                  <a:lnTo>
                    <a:pt x="25" y="78"/>
                  </a:lnTo>
                  <a:lnTo>
                    <a:pt x="19" y="79"/>
                  </a:lnTo>
                  <a:lnTo>
                    <a:pt x="13" y="79"/>
                  </a:lnTo>
                  <a:lnTo>
                    <a:pt x="4" y="107"/>
                  </a:lnTo>
                  <a:lnTo>
                    <a:pt x="2" y="135"/>
                  </a:lnTo>
                  <a:lnTo>
                    <a:pt x="6" y="161"/>
                  </a:lnTo>
                  <a:lnTo>
                    <a:pt x="19" y="186"/>
                  </a:lnTo>
                  <a:lnTo>
                    <a:pt x="37" y="209"/>
                  </a:lnTo>
                  <a:lnTo>
                    <a:pt x="64" y="231"/>
                  </a:lnTo>
                  <a:lnTo>
                    <a:pt x="97" y="249"/>
                  </a:lnTo>
                  <a:lnTo>
                    <a:pt x="139" y="262"/>
                  </a:lnTo>
                  <a:lnTo>
                    <a:pt x="155" y="267"/>
                  </a:lnTo>
                  <a:lnTo>
                    <a:pt x="171" y="273"/>
                  </a:lnTo>
                  <a:lnTo>
                    <a:pt x="188" y="279"/>
                  </a:lnTo>
                  <a:lnTo>
                    <a:pt x="203" y="284"/>
                  </a:lnTo>
                  <a:lnTo>
                    <a:pt x="218" y="291"/>
                  </a:lnTo>
                  <a:lnTo>
                    <a:pt x="230" y="297"/>
                  </a:lnTo>
                  <a:lnTo>
                    <a:pt x="240" y="302"/>
                  </a:lnTo>
                  <a:lnTo>
                    <a:pt x="248" y="305"/>
                  </a:lnTo>
                  <a:lnTo>
                    <a:pt x="240" y="290"/>
                  </a:lnTo>
                  <a:lnTo>
                    <a:pt x="233" y="273"/>
                  </a:lnTo>
                  <a:lnTo>
                    <a:pt x="226" y="254"/>
                  </a:lnTo>
                  <a:lnTo>
                    <a:pt x="221" y="235"/>
                  </a:lnTo>
                  <a:lnTo>
                    <a:pt x="218" y="215"/>
                  </a:lnTo>
                  <a:lnTo>
                    <a:pt x="215" y="196"/>
                  </a:lnTo>
                  <a:lnTo>
                    <a:pt x="212" y="176"/>
                  </a:lnTo>
                  <a:lnTo>
                    <a:pt x="210" y="160"/>
                  </a:lnTo>
                  <a:lnTo>
                    <a:pt x="208" y="141"/>
                  </a:lnTo>
                  <a:lnTo>
                    <a:pt x="202" y="120"/>
                  </a:lnTo>
                  <a:lnTo>
                    <a:pt x="194" y="94"/>
                  </a:lnTo>
                  <a:lnTo>
                    <a:pt x="181" y="69"/>
                  </a:lnTo>
                  <a:lnTo>
                    <a:pt x="163" y="46"/>
                  </a:lnTo>
                  <a:lnTo>
                    <a:pt x="139" y="25"/>
                  </a:lnTo>
                  <a:lnTo>
                    <a:pt x="107" y="9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1933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9" name="Freeform 320"/>
            <p:cNvSpPr/>
            <p:nvPr/>
          </p:nvSpPr>
          <p:spPr bwMode="auto">
            <a:xfrm>
              <a:off x="2703" y="1147"/>
              <a:ext cx="15" cy="15"/>
            </a:xfrm>
            <a:custGeom>
              <a:avLst/>
              <a:gdLst>
                <a:gd name="T0" fmla="*/ 1 w 29"/>
                <a:gd name="T1" fmla="*/ 0 h 31"/>
                <a:gd name="T2" fmla="*/ 1 w 29"/>
                <a:gd name="T3" fmla="*/ 0 h 31"/>
                <a:gd name="T4" fmla="*/ 1 w 29"/>
                <a:gd name="T5" fmla="*/ 0 h 31"/>
                <a:gd name="T6" fmla="*/ 1 w 29"/>
                <a:gd name="T7" fmla="*/ 0 h 31"/>
                <a:gd name="T8" fmla="*/ 1 w 29"/>
                <a:gd name="T9" fmla="*/ 0 h 31"/>
                <a:gd name="T10" fmla="*/ 1 w 29"/>
                <a:gd name="T11" fmla="*/ 0 h 31"/>
                <a:gd name="T12" fmla="*/ 1 w 29"/>
                <a:gd name="T13" fmla="*/ 0 h 31"/>
                <a:gd name="T14" fmla="*/ 1 w 29"/>
                <a:gd name="T15" fmla="*/ 0 h 31"/>
                <a:gd name="T16" fmla="*/ 0 w 29"/>
                <a:gd name="T17" fmla="*/ 0 h 31"/>
                <a:gd name="T18" fmla="*/ 1 w 29"/>
                <a:gd name="T19" fmla="*/ 0 h 31"/>
                <a:gd name="T20" fmla="*/ 1 w 29"/>
                <a:gd name="T21" fmla="*/ 0 h 31"/>
                <a:gd name="T22" fmla="*/ 1 w 29"/>
                <a:gd name="T23" fmla="*/ 0 h 31"/>
                <a:gd name="T24" fmla="*/ 1 w 29"/>
                <a:gd name="T25" fmla="*/ 0 h 31"/>
                <a:gd name="T26" fmla="*/ 1 w 29"/>
                <a:gd name="T27" fmla="*/ 0 h 31"/>
                <a:gd name="T28" fmla="*/ 1 w 29"/>
                <a:gd name="T29" fmla="*/ 0 h 31"/>
                <a:gd name="T30" fmla="*/ 1 w 29"/>
                <a:gd name="T31" fmla="*/ 0 h 31"/>
                <a:gd name="T32" fmla="*/ 1 w 29"/>
                <a:gd name="T33" fmla="*/ 0 h 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9" h="31">
                  <a:moveTo>
                    <a:pt x="29" y="20"/>
                  </a:moveTo>
                  <a:lnTo>
                    <a:pt x="27" y="26"/>
                  </a:lnTo>
                  <a:lnTo>
                    <a:pt x="23" y="30"/>
                  </a:lnTo>
                  <a:lnTo>
                    <a:pt x="19" y="31"/>
                  </a:lnTo>
                  <a:lnTo>
                    <a:pt x="13" y="30"/>
                  </a:lnTo>
                  <a:lnTo>
                    <a:pt x="7" y="28"/>
                  </a:lnTo>
                  <a:lnTo>
                    <a:pt x="4" y="25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3" y="8"/>
                  </a:lnTo>
                  <a:lnTo>
                    <a:pt x="6" y="4"/>
                  </a:lnTo>
                  <a:lnTo>
                    <a:pt x="11" y="1"/>
                  </a:lnTo>
                  <a:lnTo>
                    <a:pt x="15" y="0"/>
                  </a:lnTo>
                  <a:lnTo>
                    <a:pt x="20" y="3"/>
                  </a:lnTo>
                  <a:lnTo>
                    <a:pt x="26" y="7"/>
                  </a:lnTo>
                  <a:lnTo>
                    <a:pt x="29" y="14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0" name="Freeform 321"/>
            <p:cNvSpPr/>
            <p:nvPr/>
          </p:nvSpPr>
          <p:spPr bwMode="auto">
            <a:xfrm>
              <a:off x="2675" y="1122"/>
              <a:ext cx="16" cy="16"/>
            </a:xfrm>
            <a:custGeom>
              <a:avLst/>
              <a:gdLst>
                <a:gd name="T0" fmla="*/ 1 w 31"/>
                <a:gd name="T1" fmla="*/ 1 h 31"/>
                <a:gd name="T2" fmla="*/ 1 w 31"/>
                <a:gd name="T3" fmla="*/ 1 h 31"/>
                <a:gd name="T4" fmla="*/ 1 w 31"/>
                <a:gd name="T5" fmla="*/ 1 h 31"/>
                <a:gd name="T6" fmla="*/ 1 w 31"/>
                <a:gd name="T7" fmla="*/ 1 h 31"/>
                <a:gd name="T8" fmla="*/ 1 w 31"/>
                <a:gd name="T9" fmla="*/ 1 h 31"/>
                <a:gd name="T10" fmla="*/ 0 w 31"/>
                <a:gd name="T11" fmla="*/ 1 h 31"/>
                <a:gd name="T12" fmla="*/ 0 w 31"/>
                <a:gd name="T13" fmla="*/ 1 h 31"/>
                <a:gd name="T14" fmla="*/ 1 w 31"/>
                <a:gd name="T15" fmla="*/ 1 h 31"/>
                <a:gd name="T16" fmla="*/ 1 w 31"/>
                <a:gd name="T17" fmla="*/ 1 h 31"/>
                <a:gd name="T18" fmla="*/ 1 w 31"/>
                <a:gd name="T19" fmla="*/ 0 h 31"/>
                <a:gd name="T20" fmla="*/ 1 w 31"/>
                <a:gd name="T21" fmla="*/ 0 h 31"/>
                <a:gd name="T22" fmla="*/ 1 w 31"/>
                <a:gd name="T23" fmla="*/ 1 h 31"/>
                <a:gd name="T24" fmla="*/ 1 w 31"/>
                <a:gd name="T25" fmla="*/ 1 h 31"/>
                <a:gd name="T26" fmla="*/ 1 w 31"/>
                <a:gd name="T27" fmla="*/ 1 h 31"/>
                <a:gd name="T28" fmla="*/ 1 w 31"/>
                <a:gd name="T29" fmla="*/ 1 h 31"/>
                <a:gd name="T30" fmla="*/ 1 w 31"/>
                <a:gd name="T31" fmla="*/ 1 h 31"/>
                <a:gd name="T32" fmla="*/ 1 w 31"/>
                <a:gd name="T33" fmla="*/ 1 h 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1">
                  <a:moveTo>
                    <a:pt x="28" y="29"/>
                  </a:moveTo>
                  <a:lnTo>
                    <a:pt x="22" y="31"/>
                  </a:lnTo>
                  <a:lnTo>
                    <a:pt x="15" y="31"/>
                  </a:lnTo>
                  <a:lnTo>
                    <a:pt x="7" y="29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2" y="7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7" y="0"/>
                  </a:lnTo>
                  <a:lnTo>
                    <a:pt x="24" y="3"/>
                  </a:lnTo>
                  <a:lnTo>
                    <a:pt x="28" y="8"/>
                  </a:lnTo>
                  <a:lnTo>
                    <a:pt x="30" y="14"/>
                  </a:lnTo>
                  <a:lnTo>
                    <a:pt x="31" y="20"/>
                  </a:lnTo>
                  <a:lnTo>
                    <a:pt x="31" y="24"/>
                  </a:lnTo>
                  <a:lnTo>
                    <a:pt x="28" y="29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1" name="Freeform 322"/>
            <p:cNvSpPr/>
            <p:nvPr/>
          </p:nvSpPr>
          <p:spPr bwMode="auto">
            <a:xfrm>
              <a:off x="2712" y="1107"/>
              <a:ext cx="16" cy="17"/>
            </a:xfrm>
            <a:custGeom>
              <a:avLst/>
              <a:gdLst>
                <a:gd name="T0" fmla="*/ 1 w 31"/>
                <a:gd name="T1" fmla="*/ 1 h 32"/>
                <a:gd name="T2" fmla="*/ 1 w 31"/>
                <a:gd name="T3" fmla="*/ 2 h 32"/>
                <a:gd name="T4" fmla="*/ 1 w 31"/>
                <a:gd name="T5" fmla="*/ 2 h 32"/>
                <a:gd name="T6" fmla="*/ 1 w 31"/>
                <a:gd name="T7" fmla="*/ 2 h 32"/>
                <a:gd name="T8" fmla="*/ 1 w 31"/>
                <a:gd name="T9" fmla="*/ 1 h 32"/>
                <a:gd name="T10" fmla="*/ 0 w 31"/>
                <a:gd name="T11" fmla="*/ 1 h 32"/>
                <a:gd name="T12" fmla="*/ 1 w 31"/>
                <a:gd name="T13" fmla="*/ 1 h 32"/>
                <a:gd name="T14" fmla="*/ 1 w 31"/>
                <a:gd name="T15" fmla="*/ 1 h 32"/>
                <a:gd name="T16" fmla="*/ 1 w 31"/>
                <a:gd name="T17" fmla="*/ 1 h 32"/>
                <a:gd name="T18" fmla="*/ 1 w 31"/>
                <a:gd name="T19" fmla="*/ 1 h 32"/>
                <a:gd name="T20" fmla="*/ 1 w 31"/>
                <a:gd name="T21" fmla="*/ 0 h 32"/>
                <a:gd name="T22" fmla="*/ 1 w 31"/>
                <a:gd name="T23" fmla="*/ 1 h 32"/>
                <a:gd name="T24" fmla="*/ 1 w 31"/>
                <a:gd name="T25" fmla="*/ 1 h 32"/>
                <a:gd name="T26" fmla="*/ 1 w 31"/>
                <a:gd name="T27" fmla="*/ 1 h 32"/>
                <a:gd name="T28" fmla="*/ 1 w 31"/>
                <a:gd name="T29" fmla="*/ 1 h 32"/>
                <a:gd name="T30" fmla="*/ 1 w 31"/>
                <a:gd name="T31" fmla="*/ 1 h 32"/>
                <a:gd name="T32" fmla="*/ 1 w 31"/>
                <a:gd name="T33" fmla="*/ 1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2">
                  <a:moveTo>
                    <a:pt x="27" y="28"/>
                  </a:moveTo>
                  <a:lnTo>
                    <a:pt x="23" y="31"/>
                  </a:lnTo>
                  <a:lnTo>
                    <a:pt x="16" y="32"/>
                  </a:lnTo>
                  <a:lnTo>
                    <a:pt x="9" y="32"/>
                  </a:lnTo>
                  <a:lnTo>
                    <a:pt x="3" y="28"/>
                  </a:lnTo>
                  <a:lnTo>
                    <a:pt x="0" y="21"/>
                  </a:lnTo>
                  <a:lnTo>
                    <a:pt x="1" y="14"/>
                  </a:lnTo>
                  <a:lnTo>
                    <a:pt x="3" y="8"/>
                  </a:lnTo>
                  <a:lnTo>
                    <a:pt x="8" y="3"/>
                  </a:lnTo>
                  <a:lnTo>
                    <a:pt x="12" y="1"/>
                  </a:lnTo>
                  <a:lnTo>
                    <a:pt x="18" y="0"/>
                  </a:lnTo>
                  <a:lnTo>
                    <a:pt x="24" y="1"/>
                  </a:lnTo>
                  <a:lnTo>
                    <a:pt x="29" y="5"/>
                  </a:lnTo>
                  <a:lnTo>
                    <a:pt x="31" y="10"/>
                  </a:lnTo>
                  <a:lnTo>
                    <a:pt x="31" y="17"/>
                  </a:lnTo>
                  <a:lnTo>
                    <a:pt x="30" y="23"/>
                  </a:lnTo>
                  <a:lnTo>
                    <a:pt x="27" y="28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2" name="Freeform 323"/>
            <p:cNvSpPr/>
            <p:nvPr/>
          </p:nvSpPr>
          <p:spPr bwMode="auto">
            <a:xfrm>
              <a:off x="2735" y="1130"/>
              <a:ext cx="16" cy="16"/>
            </a:xfrm>
            <a:custGeom>
              <a:avLst/>
              <a:gdLst>
                <a:gd name="T0" fmla="*/ 1 w 31"/>
                <a:gd name="T1" fmla="*/ 1 h 31"/>
                <a:gd name="T2" fmla="*/ 1 w 31"/>
                <a:gd name="T3" fmla="*/ 1 h 31"/>
                <a:gd name="T4" fmla="*/ 1 w 31"/>
                <a:gd name="T5" fmla="*/ 1 h 31"/>
                <a:gd name="T6" fmla="*/ 1 w 31"/>
                <a:gd name="T7" fmla="*/ 1 h 31"/>
                <a:gd name="T8" fmla="*/ 1 w 31"/>
                <a:gd name="T9" fmla="*/ 1 h 31"/>
                <a:gd name="T10" fmla="*/ 1 w 31"/>
                <a:gd name="T11" fmla="*/ 1 h 31"/>
                <a:gd name="T12" fmla="*/ 1 w 31"/>
                <a:gd name="T13" fmla="*/ 1 h 31"/>
                <a:gd name="T14" fmla="*/ 1 w 31"/>
                <a:gd name="T15" fmla="*/ 0 h 31"/>
                <a:gd name="T16" fmla="*/ 1 w 31"/>
                <a:gd name="T17" fmla="*/ 1 h 31"/>
                <a:gd name="T18" fmla="*/ 1 w 31"/>
                <a:gd name="T19" fmla="*/ 1 h 31"/>
                <a:gd name="T20" fmla="*/ 0 w 31"/>
                <a:gd name="T21" fmla="*/ 1 h 31"/>
                <a:gd name="T22" fmla="*/ 0 w 31"/>
                <a:gd name="T23" fmla="*/ 1 h 31"/>
                <a:gd name="T24" fmla="*/ 0 w 31"/>
                <a:gd name="T25" fmla="*/ 1 h 31"/>
                <a:gd name="T26" fmla="*/ 1 w 31"/>
                <a:gd name="T27" fmla="*/ 1 h 31"/>
                <a:gd name="T28" fmla="*/ 1 w 31"/>
                <a:gd name="T29" fmla="*/ 1 h 31"/>
                <a:gd name="T30" fmla="*/ 1 w 31"/>
                <a:gd name="T31" fmla="*/ 1 h 31"/>
                <a:gd name="T32" fmla="*/ 1 w 31"/>
                <a:gd name="T33" fmla="*/ 1 h 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1">
                  <a:moveTo>
                    <a:pt x="24" y="31"/>
                  </a:moveTo>
                  <a:lnTo>
                    <a:pt x="29" y="26"/>
                  </a:lnTo>
                  <a:lnTo>
                    <a:pt x="31" y="19"/>
                  </a:lnTo>
                  <a:lnTo>
                    <a:pt x="31" y="13"/>
                  </a:lnTo>
                  <a:lnTo>
                    <a:pt x="30" y="7"/>
                  </a:lnTo>
                  <a:lnTo>
                    <a:pt x="25" y="3"/>
                  </a:lnTo>
                  <a:lnTo>
                    <a:pt x="18" y="1"/>
                  </a:lnTo>
                  <a:lnTo>
                    <a:pt x="10" y="0"/>
                  </a:lnTo>
                  <a:lnTo>
                    <a:pt x="4" y="2"/>
                  </a:lnTo>
                  <a:lnTo>
                    <a:pt x="1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3" y="25"/>
                  </a:lnTo>
                  <a:lnTo>
                    <a:pt x="10" y="29"/>
                  </a:lnTo>
                  <a:lnTo>
                    <a:pt x="18" y="31"/>
                  </a:lnTo>
                  <a:lnTo>
                    <a:pt x="24" y="31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3" name="Freeform 324"/>
            <p:cNvSpPr/>
            <p:nvPr/>
          </p:nvSpPr>
          <p:spPr bwMode="auto">
            <a:xfrm>
              <a:off x="2750" y="1103"/>
              <a:ext cx="14" cy="14"/>
            </a:xfrm>
            <a:custGeom>
              <a:avLst/>
              <a:gdLst>
                <a:gd name="T0" fmla="*/ 1 w 27"/>
                <a:gd name="T1" fmla="*/ 1 h 28"/>
                <a:gd name="T2" fmla="*/ 1 w 27"/>
                <a:gd name="T3" fmla="*/ 1 h 28"/>
                <a:gd name="T4" fmla="*/ 1 w 27"/>
                <a:gd name="T5" fmla="*/ 1 h 28"/>
                <a:gd name="T6" fmla="*/ 1 w 27"/>
                <a:gd name="T7" fmla="*/ 1 h 28"/>
                <a:gd name="T8" fmla="*/ 1 w 27"/>
                <a:gd name="T9" fmla="*/ 1 h 28"/>
                <a:gd name="T10" fmla="*/ 1 w 27"/>
                <a:gd name="T11" fmla="*/ 1 h 28"/>
                <a:gd name="T12" fmla="*/ 1 w 27"/>
                <a:gd name="T13" fmla="*/ 1 h 28"/>
                <a:gd name="T14" fmla="*/ 1 w 27"/>
                <a:gd name="T15" fmla="*/ 1 h 28"/>
                <a:gd name="T16" fmla="*/ 0 w 27"/>
                <a:gd name="T17" fmla="*/ 1 h 28"/>
                <a:gd name="T18" fmla="*/ 1 w 27"/>
                <a:gd name="T19" fmla="*/ 1 h 28"/>
                <a:gd name="T20" fmla="*/ 1 w 27"/>
                <a:gd name="T21" fmla="*/ 1 h 28"/>
                <a:gd name="T22" fmla="*/ 1 w 27"/>
                <a:gd name="T23" fmla="*/ 1 h 28"/>
                <a:gd name="T24" fmla="*/ 1 w 27"/>
                <a:gd name="T25" fmla="*/ 0 h 28"/>
                <a:gd name="T26" fmla="*/ 1 w 27"/>
                <a:gd name="T27" fmla="*/ 0 h 28"/>
                <a:gd name="T28" fmla="*/ 1 w 27"/>
                <a:gd name="T29" fmla="*/ 1 h 28"/>
                <a:gd name="T30" fmla="*/ 1 w 27"/>
                <a:gd name="T31" fmla="*/ 1 h 28"/>
                <a:gd name="T32" fmla="*/ 1 w 27"/>
                <a:gd name="T33" fmla="*/ 1 h 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7" h="28">
                  <a:moveTo>
                    <a:pt x="27" y="11"/>
                  </a:moveTo>
                  <a:lnTo>
                    <a:pt x="27" y="16"/>
                  </a:lnTo>
                  <a:lnTo>
                    <a:pt x="26" y="21"/>
                  </a:lnTo>
                  <a:lnTo>
                    <a:pt x="23" y="25"/>
                  </a:lnTo>
                  <a:lnTo>
                    <a:pt x="16" y="28"/>
                  </a:lnTo>
                  <a:lnTo>
                    <a:pt x="9" y="28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3" y="7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27" y="11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4" name="Freeform 325"/>
            <p:cNvSpPr/>
            <p:nvPr/>
          </p:nvSpPr>
          <p:spPr bwMode="auto">
            <a:xfrm>
              <a:off x="2730" y="1078"/>
              <a:ext cx="12" cy="15"/>
            </a:xfrm>
            <a:custGeom>
              <a:avLst/>
              <a:gdLst>
                <a:gd name="T0" fmla="*/ 0 w 25"/>
                <a:gd name="T1" fmla="*/ 0 h 31"/>
                <a:gd name="T2" fmla="*/ 0 w 25"/>
                <a:gd name="T3" fmla="*/ 0 h 31"/>
                <a:gd name="T4" fmla="*/ 0 w 25"/>
                <a:gd name="T5" fmla="*/ 0 h 31"/>
                <a:gd name="T6" fmla="*/ 0 w 25"/>
                <a:gd name="T7" fmla="*/ 0 h 31"/>
                <a:gd name="T8" fmla="*/ 0 w 25"/>
                <a:gd name="T9" fmla="*/ 0 h 31"/>
                <a:gd name="T10" fmla="*/ 0 w 25"/>
                <a:gd name="T11" fmla="*/ 0 h 31"/>
                <a:gd name="T12" fmla="*/ 0 w 25"/>
                <a:gd name="T13" fmla="*/ 0 h 31"/>
                <a:gd name="T14" fmla="*/ 0 w 25"/>
                <a:gd name="T15" fmla="*/ 0 h 31"/>
                <a:gd name="T16" fmla="*/ 0 w 25"/>
                <a:gd name="T17" fmla="*/ 0 h 31"/>
                <a:gd name="T18" fmla="*/ 0 w 25"/>
                <a:gd name="T19" fmla="*/ 0 h 31"/>
                <a:gd name="T20" fmla="*/ 0 w 25"/>
                <a:gd name="T21" fmla="*/ 0 h 31"/>
                <a:gd name="T22" fmla="*/ 0 w 25"/>
                <a:gd name="T23" fmla="*/ 0 h 31"/>
                <a:gd name="T24" fmla="*/ 0 w 25"/>
                <a:gd name="T25" fmla="*/ 0 h 31"/>
                <a:gd name="T26" fmla="*/ 0 w 25"/>
                <a:gd name="T27" fmla="*/ 0 h 31"/>
                <a:gd name="T28" fmla="*/ 0 w 25"/>
                <a:gd name="T29" fmla="*/ 0 h 31"/>
                <a:gd name="T30" fmla="*/ 0 w 25"/>
                <a:gd name="T31" fmla="*/ 0 h 31"/>
                <a:gd name="T32" fmla="*/ 0 w 25"/>
                <a:gd name="T33" fmla="*/ 0 h 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5" h="31">
                  <a:moveTo>
                    <a:pt x="18" y="0"/>
                  </a:moveTo>
                  <a:lnTo>
                    <a:pt x="22" y="2"/>
                  </a:lnTo>
                  <a:lnTo>
                    <a:pt x="25" y="6"/>
                  </a:lnTo>
                  <a:lnTo>
                    <a:pt x="25" y="12"/>
                  </a:lnTo>
                  <a:lnTo>
                    <a:pt x="25" y="18"/>
                  </a:lnTo>
                  <a:lnTo>
                    <a:pt x="21" y="24"/>
                  </a:lnTo>
                  <a:lnTo>
                    <a:pt x="16" y="28"/>
                  </a:lnTo>
                  <a:lnTo>
                    <a:pt x="12" y="30"/>
                  </a:lnTo>
                  <a:lnTo>
                    <a:pt x="7" y="31"/>
                  </a:lnTo>
                  <a:lnTo>
                    <a:pt x="4" y="30"/>
                  </a:lnTo>
                  <a:lnTo>
                    <a:pt x="1" y="25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3" y="9"/>
                  </a:lnTo>
                  <a:lnTo>
                    <a:pt x="6" y="5"/>
                  </a:lnTo>
                  <a:lnTo>
                    <a:pt x="12" y="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5" name="Freeform 326"/>
            <p:cNvSpPr/>
            <p:nvPr/>
          </p:nvSpPr>
          <p:spPr bwMode="auto">
            <a:xfrm>
              <a:off x="2704" y="1088"/>
              <a:ext cx="15" cy="18"/>
            </a:xfrm>
            <a:custGeom>
              <a:avLst/>
              <a:gdLst>
                <a:gd name="T0" fmla="*/ 1 w 30"/>
                <a:gd name="T1" fmla="*/ 1 h 33"/>
                <a:gd name="T2" fmla="*/ 1 w 30"/>
                <a:gd name="T3" fmla="*/ 1 h 33"/>
                <a:gd name="T4" fmla="*/ 1 w 30"/>
                <a:gd name="T5" fmla="*/ 1 h 33"/>
                <a:gd name="T6" fmla="*/ 1 w 30"/>
                <a:gd name="T7" fmla="*/ 1 h 33"/>
                <a:gd name="T8" fmla="*/ 1 w 30"/>
                <a:gd name="T9" fmla="*/ 2 h 33"/>
                <a:gd name="T10" fmla="*/ 1 w 30"/>
                <a:gd name="T11" fmla="*/ 1 h 33"/>
                <a:gd name="T12" fmla="*/ 0 w 30"/>
                <a:gd name="T13" fmla="*/ 1 h 33"/>
                <a:gd name="T14" fmla="*/ 0 w 30"/>
                <a:gd name="T15" fmla="*/ 1 h 33"/>
                <a:gd name="T16" fmla="*/ 1 w 30"/>
                <a:gd name="T17" fmla="*/ 1 h 33"/>
                <a:gd name="T18" fmla="*/ 1 w 30"/>
                <a:gd name="T19" fmla="*/ 1 h 33"/>
                <a:gd name="T20" fmla="*/ 1 w 30"/>
                <a:gd name="T21" fmla="*/ 1 h 33"/>
                <a:gd name="T22" fmla="*/ 1 w 30"/>
                <a:gd name="T23" fmla="*/ 1 h 33"/>
                <a:gd name="T24" fmla="*/ 1 w 30"/>
                <a:gd name="T25" fmla="*/ 0 h 33"/>
                <a:gd name="T26" fmla="*/ 1 w 30"/>
                <a:gd name="T27" fmla="*/ 1 h 33"/>
                <a:gd name="T28" fmla="*/ 1 w 30"/>
                <a:gd name="T29" fmla="*/ 1 h 33"/>
                <a:gd name="T30" fmla="*/ 1 w 30"/>
                <a:gd name="T31" fmla="*/ 1 h 33"/>
                <a:gd name="T32" fmla="*/ 1 w 30"/>
                <a:gd name="T33" fmla="*/ 1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0" h="33">
                  <a:moveTo>
                    <a:pt x="27" y="17"/>
                  </a:moveTo>
                  <a:lnTo>
                    <a:pt x="24" y="23"/>
                  </a:lnTo>
                  <a:lnTo>
                    <a:pt x="20" y="29"/>
                  </a:lnTo>
                  <a:lnTo>
                    <a:pt x="16" y="32"/>
                  </a:lnTo>
                  <a:lnTo>
                    <a:pt x="9" y="33"/>
                  </a:lnTo>
                  <a:lnTo>
                    <a:pt x="3" y="31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1" y="15"/>
                  </a:lnTo>
                  <a:lnTo>
                    <a:pt x="4" y="9"/>
                  </a:lnTo>
                  <a:lnTo>
                    <a:pt x="10" y="3"/>
                  </a:lnTo>
                  <a:lnTo>
                    <a:pt x="16" y="1"/>
                  </a:lnTo>
                  <a:lnTo>
                    <a:pt x="22" y="0"/>
                  </a:lnTo>
                  <a:lnTo>
                    <a:pt x="25" y="1"/>
                  </a:lnTo>
                  <a:lnTo>
                    <a:pt x="28" y="6"/>
                  </a:lnTo>
                  <a:lnTo>
                    <a:pt x="30" y="11"/>
                  </a:lnTo>
                  <a:lnTo>
                    <a:pt x="27" y="17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6" name="Freeform 327"/>
            <p:cNvSpPr/>
            <p:nvPr/>
          </p:nvSpPr>
          <p:spPr bwMode="auto">
            <a:xfrm>
              <a:off x="2686" y="1086"/>
              <a:ext cx="15" cy="14"/>
            </a:xfrm>
            <a:custGeom>
              <a:avLst/>
              <a:gdLst>
                <a:gd name="T0" fmla="*/ 1 w 29"/>
                <a:gd name="T1" fmla="*/ 0 h 29"/>
                <a:gd name="T2" fmla="*/ 1 w 29"/>
                <a:gd name="T3" fmla="*/ 0 h 29"/>
                <a:gd name="T4" fmla="*/ 0 w 29"/>
                <a:gd name="T5" fmla="*/ 0 h 29"/>
                <a:gd name="T6" fmla="*/ 0 w 29"/>
                <a:gd name="T7" fmla="*/ 0 h 29"/>
                <a:gd name="T8" fmla="*/ 1 w 29"/>
                <a:gd name="T9" fmla="*/ 0 h 29"/>
                <a:gd name="T10" fmla="*/ 1 w 29"/>
                <a:gd name="T11" fmla="*/ 0 h 29"/>
                <a:gd name="T12" fmla="*/ 1 w 29"/>
                <a:gd name="T13" fmla="*/ 0 h 29"/>
                <a:gd name="T14" fmla="*/ 1 w 29"/>
                <a:gd name="T15" fmla="*/ 0 h 29"/>
                <a:gd name="T16" fmla="*/ 1 w 29"/>
                <a:gd name="T17" fmla="*/ 0 h 29"/>
                <a:gd name="T18" fmla="*/ 1 w 29"/>
                <a:gd name="T19" fmla="*/ 0 h 29"/>
                <a:gd name="T20" fmla="*/ 1 w 29"/>
                <a:gd name="T21" fmla="*/ 0 h 29"/>
                <a:gd name="T22" fmla="*/ 1 w 29"/>
                <a:gd name="T23" fmla="*/ 0 h 29"/>
                <a:gd name="T24" fmla="*/ 1 w 29"/>
                <a:gd name="T25" fmla="*/ 0 h 29"/>
                <a:gd name="T26" fmla="*/ 1 w 29"/>
                <a:gd name="T27" fmla="*/ 0 h 29"/>
                <a:gd name="T28" fmla="*/ 1 w 29"/>
                <a:gd name="T29" fmla="*/ 0 h 29"/>
                <a:gd name="T30" fmla="*/ 1 w 29"/>
                <a:gd name="T31" fmla="*/ 0 h 29"/>
                <a:gd name="T32" fmla="*/ 1 w 29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9" h="29">
                  <a:moveTo>
                    <a:pt x="5" y="26"/>
                  </a:moveTo>
                  <a:lnTo>
                    <a:pt x="1" y="22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2" y="8"/>
                  </a:lnTo>
                  <a:lnTo>
                    <a:pt x="7" y="5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5" y="4"/>
                  </a:lnTo>
                  <a:lnTo>
                    <a:pt x="28" y="8"/>
                  </a:lnTo>
                  <a:lnTo>
                    <a:pt x="29" y="14"/>
                  </a:lnTo>
                  <a:lnTo>
                    <a:pt x="28" y="19"/>
                  </a:lnTo>
                  <a:lnTo>
                    <a:pt x="23" y="23"/>
                  </a:lnTo>
                  <a:lnTo>
                    <a:pt x="18" y="28"/>
                  </a:lnTo>
                  <a:lnTo>
                    <a:pt x="12" y="29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007F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7" name="Freeform 328"/>
            <p:cNvSpPr/>
            <p:nvPr/>
          </p:nvSpPr>
          <p:spPr bwMode="auto">
            <a:xfrm>
              <a:off x="2745" y="1012"/>
              <a:ext cx="123" cy="79"/>
            </a:xfrm>
            <a:custGeom>
              <a:avLst/>
              <a:gdLst>
                <a:gd name="T0" fmla="*/ 0 w 247"/>
                <a:gd name="T1" fmla="*/ 4 h 159"/>
                <a:gd name="T2" fmla="*/ 0 w 247"/>
                <a:gd name="T3" fmla="*/ 4 h 159"/>
                <a:gd name="T4" fmla="*/ 0 w 247"/>
                <a:gd name="T5" fmla="*/ 4 h 159"/>
                <a:gd name="T6" fmla="*/ 0 w 247"/>
                <a:gd name="T7" fmla="*/ 4 h 159"/>
                <a:gd name="T8" fmla="*/ 1 w 247"/>
                <a:gd name="T9" fmla="*/ 4 h 159"/>
                <a:gd name="T10" fmla="*/ 2 w 247"/>
                <a:gd name="T11" fmla="*/ 4 h 159"/>
                <a:gd name="T12" fmla="*/ 4 w 247"/>
                <a:gd name="T13" fmla="*/ 4 h 159"/>
                <a:gd name="T14" fmla="*/ 4 w 247"/>
                <a:gd name="T15" fmla="*/ 4 h 159"/>
                <a:gd name="T16" fmla="*/ 3 w 247"/>
                <a:gd name="T17" fmla="*/ 4 h 159"/>
                <a:gd name="T18" fmla="*/ 2 w 247"/>
                <a:gd name="T19" fmla="*/ 4 h 159"/>
                <a:gd name="T20" fmla="*/ 1 w 247"/>
                <a:gd name="T21" fmla="*/ 3 h 159"/>
                <a:gd name="T22" fmla="*/ 1 w 247"/>
                <a:gd name="T23" fmla="*/ 3 h 159"/>
                <a:gd name="T24" fmla="*/ 1 w 247"/>
                <a:gd name="T25" fmla="*/ 3 h 159"/>
                <a:gd name="T26" fmla="*/ 2 w 247"/>
                <a:gd name="T27" fmla="*/ 3 h 159"/>
                <a:gd name="T28" fmla="*/ 3 w 247"/>
                <a:gd name="T29" fmla="*/ 3 h 159"/>
                <a:gd name="T30" fmla="*/ 4 w 247"/>
                <a:gd name="T31" fmla="*/ 3 h 159"/>
                <a:gd name="T32" fmla="*/ 5 w 247"/>
                <a:gd name="T33" fmla="*/ 3 h 159"/>
                <a:gd name="T34" fmla="*/ 5 w 247"/>
                <a:gd name="T35" fmla="*/ 3 h 159"/>
                <a:gd name="T36" fmla="*/ 4 w 247"/>
                <a:gd name="T37" fmla="*/ 3 h 159"/>
                <a:gd name="T38" fmla="*/ 3 w 247"/>
                <a:gd name="T39" fmla="*/ 3 h 159"/>
                <a:gd name="T40" fmla="*/ 3 w 247"/>
                <a:gd name="T41" fmla="*/ 3 h 159"/>
                <a:gd name="T42" fmla="*/ 2 w 247"/>
                <a:gd name="T43" fmla="*/ 2 h 159"/>
                <a:gd name="T44" fmla="*/ 3 w 247"/>
                <a:gd name="T45" fmla="*/ 2 h 159"/>
                <a:gd name="T46" fmla="*/ 3 w 247"/>
                <a:gd name="T47" fmla="*/ 2 h 159"/>
                <a:gd name="T48" fmla="*/ 4 w 247"/>
                <a:gd name="T49" fmla="*/ 2 h 159"/>
                <a:gd name="T50" fmla="*/ 4 w 247"/>
                <a:gd name="T51" fmla="*/ 2 h 159"/>
                <a:gd name="T52" fmla="*/ 5 w 247"/>
                <a:gd name="T53" fmla="*/ 2 h 159"/>
                <a:gd name="T54" fmla="*/ 6 w 247"/>
                <a:gd name="T55" fmla="*/ 3 h 159"/>
                <a:gd name="T56" fmla="*/ 5 w 247"/>
                <a:gd name="T57" fmla="*/ 2 h 159"/>
                <a:gd name="T58" fmla="*/ 5 w 247"/>
                <a:gd name="T59" fmla="*/ 2 h 159"/>
                <a:gd name="T60" fmla="*/ 4 w 247"/>
                <a:gd name="T61" fmla="*/ 2 h 159"/>
                <a:gd name="T62" fmla="*/ 5 w 247"/>
                <a:gd name="T63" fmla="*/ 2 h 159"/>
                <a:gd name="T64" fmla="*/ 7 w 247"/>
                <a:gd name="T65" fmla="*/ 1 h 159"/>
                <a:gd name="T66" fmla="*/ 7 w 247"/>
                <a:gd name="T67" fmla="*/ 1 h 159"/>
                <a:gd name="T68" fmla="*/ 7 w 247"/>
                <a:gd name="T69" fmla="*/ 1 h 159"/>
                <a:gd name="T70" fmla="*/ 6 w 247"/>
                <a:gd name="T71" fmla="*/ 1 h 159"/>
                <a:gd name="T72" fmla="*/ 5 w 247"/>
                <a:gd name="T73" fmla="*/ 1 h 159"/>
                <a:gd name="T74" fmla="*/ 4 w 247"/>
                <a:gd name="T75" fmla="*/ 1 h 159"/>
                <a:gd name="T76" fmla="*/ 5 w 247"/>
                <a:gd name="T77" fmla="*/ 0 h 159"/>
                <a:gd name="T78" fmla="*/ 5 w 247"/>
                <a:gd name="T79" fmla="*/ 0 h 159"/>
                <a:gd name="T80" fmla="*/ 4 w 247"/>
                <a:gd name="T81" fmla="*/ 0 h 159"/>
                <a:gd name="T82" fmla="*/ 4 w 247"/>
                <a:gd name="T83" fmla="*/ 1 h 159"/>
                <a:gd name="T84" fmla="*/ 4 w 247"/>
                <a:gd name="T85" fmla="*/ 2 h 159"/>
                <a:gd name="T86" fmla="*/ 3 w 247"/>
                <a:gd name="T87" fmla="*/ 2 h 159"/>
                <a:gd name="T88" fmla="*/ 2 w 247"/>
                <a:gd name="T89" fmla="*/ 2 h 159"/>
                <a:gd name="T90" fmla="*/ 2 w 247"/>
                <a:gd name="T91" fmla="*/ 2 h 159"/>
                <a:gd name="T92" fmla="*/ 2 w 247"/>
                <a:gd name="T93" fmla="*/ 0 h 159"/>
                <a:gd name="T94" fmla="*/ 2 w 247"/>
                <a:gd name="T95" fmla="*/ 0 h 159"/>
                <a:gd name="T96" fmla="*/ 2 w 247"/>
                <a:gd name="T97" fmla="*/ 1 h 159"/>
                <a:gd name="T98" fmla="*/ 1 w 247"/>
                <a:gd name="T99" fmla="*/ 2 h 159"/>
                <a:gd name="T100" fmla="*/ 0 w 247"/>
                <a:gd name="T101" fmla="*/ 3 h 159"/>
                <a:gd name="T102" fmla="*/ 0 w 247"/>
                <a:gd name="T103" fmla="*/ 3 h 159"/>
                <a:gd name="T104" fmla="*/ 0 w 247"/>
                <a:gd name="T105" fmla="*/ 2 h 159"/>
                <a:gd name="T106" fmla="*/ 0 w 247"/>
                <a:gd name="T107" fmla="*/ 1 h 159"/>
                <a:gd name="T108" fmla="*/ 0 w 247"/>
                <a:gd name="T109" fmla="*/ 4 h 15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47" h="159">
                  <a:moveTo>
                    <a:pt x="0" y="128"/>
                  </a:moveTo>
                  <a:lnTo>
                    <a:pt x="3" y="129"/>
                  </a:lnTo>
                  <a:lnTo>
                    <a:pt x="4" y="130"/>
                  </a:lnTo>
                  <a:lnTo>
                    <a:pt x="6" y="131"/>
                  </a:lnTo>
                  <a:lnTo>
                    <a:pt x="7" y="133"/>
                  </a:lnTo>
                  <a:lnTo>
                    <a:pt x="8" y="136"/>
                  </a:lnTo>
                  <a:lnTo>
                    <a:pt x="9" y="137"/>
                  </a:lnTo>
                  <a:lnTo>
                    <a:pt x="9" y="139"/>
                  </a:lnTo>
                  <a:lnTo>
                    <a:pt x="9" y="141"/>
                  </a:lnTo>
                  <a:lnTo>
                    <a:pt x="14" y="137"/>
                  </a:lnTo>
                  <a:lnTo>
                    <a:pt x="19" y="133"/>
                  </a:lnTo>
                  <a:lnTo>
                    <a:pt x="22" y="131"/>
                  </a:lnTo>
                  <a:lnTo>
                    <a:pt x="24" y="129"/>
                  </a:lnTo>
                  <a:lnTo>
                    <a:pt x="34" y="133"/>
                  </a:lnTo>
                  <a:lnTo>
                    <a:pt x="46" y="139"/>
                  </a:lnTo>
                  <a:lnTo>
                    <a:pt x="61" y="145"/>
                  </a:lnTo>
                  <a:lnTo>
                    <a:pt x="77" y="149"/>
                  </a:lnTo>
                  <a:lnTo>
                    <a:pt x="95" y="154"/>
                  </a:lnTo>
                  <a:lnTo>
                    <a:pt x="110" y="158"/>
                  </a:lnTo>
                  <a:lnTo>
                    <a:pt x="123" y="159"/>
                  </a:lnTo>
                  <a:lnTo>
                    <a:pt x="133" y="159"/>
                  </a:lnTo>
                  <a:lnTo>
                    <a:pt x="142" y="156"/>
                  </a:lnTo>
                  <a:lnTo>
                    <a:pt x="144" y="155"/>
                  </a:lnTo>
                  <a:lnTo>
                    <a:pt x="140" y="154"/>
                  </a:lnTo>
                  <a:lnTo>
                    <a:pt x="133" y="154"/>
                  </a:lnTo>
                  <a:lnTo>
                    <a:pt x="120" y="154"/>
                  </a:lnTo>
                  <a:lnTo>
                    <a:pt x="106" y="152"/>
                  </a:lnTo>
                  <a:lnTo>
                    <a:pt x="92" y="147"/>
                  </a:lnTo>
                  <a:lnTo>
                    <a:pt x="79" y="143"/>
                  </a:lnTo>
                  <a:lnTo>
                    <a:pt x="66" y="138"/>
                  </a:lnTo>
                  <a:lnTo>
                    <a:pt x="54" y="132"/>
                  </a:lnTo>
                  <a:lnTo>
                    <a:pt x="45" y="126"/>
                  </a:lnTo>
                  <a:lnTo>
                    <a:pt x="38" y="121"/>
                  </a:lnTo>
                  <a:lnTo>
                    <a:pt x="36" y="117"/>
                  </a:lnTo>
                  <a:lnTo>
                    <a:pt x="38" y="115"/>
                  </a:lnTo>
                  <a:lnTo>
                    <a:pt x="43" y="115"/>
                  </a:lnTo>
                  <a:lnTo>
                    <a:pt x="49" y="113"/>
                  </a:lnTo>
                  <a:lnTo>
                    <a:pt x="56" y="109"/>
                  </a:lnTo>
                  <a:lnTo>
                    <a:pt x="62" y="107"/>
                  </a:lnTo>
                  <a:lnTo>
                    <a:pt x="69" y="103"/>
                  </a:lnTo>
                  <a:lnTo>
                    <a:pt x="74" y="101"/>
                  </a:lnTo>
                  <a:lnTo>
                    <a:pt x="81" y="105"/>
                  </a:lnTo>
                  <a:lnTo>
                    <a:pt x="92" y="109"/>
                  </a:lnTo>
                  <a:lnTo>
                    <a:pt x="105" y="114"/>
                  </a:lnTo>
                  <a:lnTo>
                    <a:pt x="119" y="118"/>
                  </a:lnTo>
                  <a:lnTo>
                    <a:pt x="133" y="123"/>
                  </a:lnTo>
                  <a:lnTo>
                    <a:pt x="147" y="125"/>
                  </a:lnTo>
                  <a:lnTo>
                    <a:pt x="159" y="126"/>
                  </a:lnTo>
                  <a:lnTo>
                    <a:pt x="168" y="125"/>
                  </a:lnTo>
                  <a:lnTo>
                    <a:pt x="175" y="123"/>
                  </a:lnTo>
                  <a:lnTo>
                    <a:pt x="179" y="121"/>
                  </a:lnTo>
                  <a:lnTo>
                    <a:pt x="178" y="120"/>
                  </a:lnTo>
                  <a:lnTo>
                    <a:pt x="171" y="120"/>
                  </a:lnTo>
                  <a:lnTo>
                    <a:pt x="165" y="120"/>
                  </a:lnTo>
                  <a:lnTo>
                    <a:pt x="158" y="120"/>
                  </a:lnTo>
                  <a:lnTo>
                    <a:pt x="151" y="118"/>
                  </a:lnTo>
                  <a:lnTo>
                    <a:pt x="144" y="117"/>
                  </a:lnTo>
                  <a:lnTo>
                    <a:pt x="137" y="116"/>
                  </a:lnTo>
                  <a:lnTo>
                    <a:pt x="130" y="114"/>
                  </a:lnTo>
                  <a:lnTo>
                    <a:pt x="123" y="110"/>
                  </a:lnTo>
                  <a:lnTo>
                    <a:pt x="117" y="108"/>
                  </a:lnTo>
                  <a:lnTo>
                    <a:pt x="105" y="103"/>
                  </a:lnTo>
                  <a:lnTo>
                    <a:pt x="96" y="100"/>
                  </a:lnTo>
                  <a:lnTo>
                    <a:pt x="89" y="98"/>
                  </a:lnTo>
                  <a:lnTo>
                    <a:pt x="84" y="94"/>
                  </a:lnTo>
                  <a:lnTo>
                    <a:pt x="89" y="92"/>
                  </a:lnTo>
                  <a:lnTo>
                    <a:pt x="94" y="90"/>
                  </a:lnTo>
                  <a:lnTo>
                    <a:pt x="100" y="87"/>
                  </a:lnTo>
                  <a:lnTo>
                    <a:pt x="107" y="86"/>
                  </a:lnTo>
                  <a:lnTo>
                    <a:pt x="113" y="85"/>
                  </a:lnTo>
                  <a:lnTo>
                    <a:pt x="120" y="84"/>
                  </a:lnTo>
                  <a:lnTo>
                    <a:pt x="125" y="83"/>
                  </a:lnTo>
                  <a:lnTo>
                    <a:pt x="129" y="81"/>
                  </a:lnTo>
                  <a:lnTo>
                    <a:pt x="133" y="80"/>
                  </a:lnTo>
                  <a:lnTo>
                    <a:pt x="138" y="81"/>
                  </a:lnTo>
                  <a:lnTo>
                    <a:pt x="143" y="83"/>
                  </a:lnTo>
                  <a:lnTo>
                    <a:pt x="149" y="85"/>
                  </a:lnTo>
                  <a:lnTo>
                    <a:pt x="156" y="87"/>
                  </a:lnTo>
                  <a:lnTo>
                    <a:pt x="161" y="91"/>
                  </a:lnTo>
                  <a:lnTo>
                    <a:pt x="167" y="93"/>
                  </a:lnTo>
                  <a:lnTo>
                    <a:pt x="172" y="95"/>
                  </a:lnTo>
                  <a:lnTo>
                    <a:pt x="181" y="99"/>
                  </a:lnTo>
                  <a:lnTo>
                    <a:pt x="190" y="100"/>
                  </a:lnTo>
                  <a:lnTo>
                    <a:pt x="194" y="99"/>
                  </a:lnTo>
                  <a:lnTo>
                    <a:pt x="190" y="95"/>
                  </a:lnTo>
                  <a:lnTo>
                    <a:pt x="186" y="93"/>
                  </a:lnTo>
                  <a:lnTo>
                    <a:pt x="181" y="91"/>
                  </a:lnTo>
                  <a:lnTo>
                    <a:pt x="175" y="87"/>
                  </a:lnTo>
                  <a:lnTo>
                    <a:pt x="170" y="85"/>
                  </a:lnTo>
                  <a:lnTo>
                    <a:pt x="165" y="83"/>
                  </a:lnTo>
                  <a:lnTo>
                    <a:pt x="160" y="80"/>
                  </a:lnTo>
                  <a:lnTo>
                    <a:pt x="157" y="78"/>
                  </a:lnTo>
                  <a:lnTo>
                    <a:pt x="155" y="76"/>
                  </a:lnTo>
                  <a:lnTo>
                    <a:pt x="163" y="75"/>
                  </a:lnTo>
                  <a:lnTo>
                    <a:pt x="173" y="72"/>
                  </a:lnTo>
                  <a:lnTo>
                    <a:pt x="186" y="70"/>
                  </a:lnTo>
                  <a:lnTo>
                    <a:pt x="199" y="68"/>
                  </a:lnTo>
                  <a:lnTo>
                    <a:pt x="213" y="65"/>
                  </a:lnTo>
                  <a:lnTo>
                    <a:pt x="226" y="63"/>
                  </a:lnTo>
                  <a:lnTo>
                    <a:pt x="235" y="61"/>
                  </a:lnTo>
                  <a:lnTo>
                    <a:pt x="241" y="60"/>
                  </a:lnTo>
                  <a:lnTo>
                    <a:pt x="247" y="58"/>
                  </a:lnTo>
                  <a:lnTo>
                    <a:pt x="247" y="56"/>
                  </a:lnTo>
                  <a:lnTo>
                    <a:pt x="243" y="55"/>
                  </a:lnTo>
                  <a:lnTo>
                    <a:pt x="235" y="54"/>
                  </a:lnTo>
                  <a:lnTo>
                    <a:pt x="227" y="54"/>
                  </a:lnTo>
                  <a:lnTo>
                    <a:pt x="216" y="54"/>
                  </a:lnTo>
                  <a:lnTo>
                    <a:pt x="202" y="55"/>
                  </a:lnTo>
                  <a:lnTo>
                    <a:pt x="188" y="56"/>
                  </a:lnTo>
                  <a:lnTo>
                    <a:pt x="174" y="58"/>
                  </a:lnTo>
                  <a:lnTo>
                    <a:pt x="163" y="61"/>
                  </a:lnTo>
                  <a:lnTo>
                    <a:pt x="152" y="63"/>
                  </a:lnTo>
                  <a:lnTo>
                    <a:pt x="145" y="65"/>
                  </a:lnTo>
                  <a:lnTo>
                    <a:pt x="149" y="52"/>
                  </a:lnTo>
                  <a:lnTo>
                    <a:pt x="155" y="34"/>
                  </a:lnTo>
                  <a:lnTo>
                    <a:pt x="161" y="17"/>
                  </a:lnTo>
                  <a:lnTo>
                    <a:pt x="170" y="7"/>
                  </a:lnTo>
                  <a:lnTo>
                    <a:pt x="173" y="2"/>
                  </a:lnTo>
                  <a:lnTo>
                    <a:pt x="173" y="0"/>
                  </a:lnTo>
                  <a:lnTo>
                    <a:pt x="168" y="1"/>
                  </a:lnTo>
                  <a:lnTo>
                    <a:pt x="164" y="4"/>
                  </a:lnTo>
                  <a:lnTo>
                    <a:pt x="160" y="9"/>
                  </a:lnTo>
                  <a:lnTo>
                    <a:pt x="156" y="15"/>
                  </a:lnTo>
                  <a:lnTo>
                    <a:pt x="150" y="24"/>
                  </a:lnTo>
                  <a:lnTo>
                    <a:pt x="144" y="33"/>
                  </a:lnTo>
                  <a:lnTo>
                    <a:pt x="138" y="42"/>
                  </a:lnTo>
                  <a:lnTo>
                    <a:pt x="133" y="52"/>
                  </a:lnTo>
                  <a:lnTo>
                    <a:pt x="129" y="58"/>
                  </a:lnTo>
                  <a:lnTo>
                    <a:pt x="128" y="64"/>
                  </a:lnTo>
                  <a:lnTo>
                    <a:pt x="122" y="65"/>
                  </a:lnTo>
                  <a:lnTo>
                    <a:pt x="115" y="68"/>
                  </a:lnTo>
                  <a:lnTo>
                    <a:pt x="107" y="70"/>
                  </a:lnTo>
                  <a:lnTo>
                    <a:pt x="99" y="72"/>
                  </a:lnTo>
                  <a:lnTo>
                    <a:pt x="91" y="75"/>
                  </a:lnTo>
                  <a:lnTo>
                    <a:pt x="83" y="77"/>
                  </a:lnTo>
                  <a:lnTo>
                    <a:pt x="77" y="79"/>
                  </a:lnTo>
                  <a:lnTo>
                    <a:pt x="73" y="80"/>
                  </a:lnTo>
                  <a:lnTo>
                    <a:pt x="74" y="67"/>
                  </a:lnTo>
                  <a:lnTo>
                    <a:pt x="79" y="47"/>
                  </a:lnTo>
                  <a:lnTo>
                    <a:pt x="84" y="27"/>
                  </a:lnTo>
                  <a:lnTo>
                    <a:pt x="90" y="14"/>
                  </a:lnTo>
                  <a:lnTo>
                    <a:pt x="94" y="7"/>
                  </a:lnTo>
                  <a:lnTo>
                    <a:pt x="94" y="4"/>
                  </a:lnTo>
                  <a:lnTo>
                    <a:pt x="90" y="5"/>
                  </a:lnTo>
                  <a:lnTo>
                    <a:pt x="85" y="12"/>
                  </a:lnTo>
                  <a:lnTo>
                    <a:pt x="77" y="26"/>
                  </a:lnTo>
                  <a:lnTo>
                    <a:pt x="67" y="45"/>
                  </a:lnTo>
                  <a:lnTo>
                    <a:pt x="60" y="65"/>
                  </a:lnTo>
                  <a:lnTo>
                    <a:pt x="58" y="84"/>
                  </a:lnTo>
                  <a:lnTo>
                    <a:pt x="47" y="91"/>
                  </a:lnTo>
                  <a:lnTo>
                    <a:pt x="39" y="98"/>
                  </a:lnTo>
                  <a:lnTo>
                    <a:pt x="33" y="105"/>
                  </a:lnTo>
                  <a:lnTo>
                    <a:pt x="27" y="109"/>
                  </a:lnTo>
                  <a:lnTo>
                    <a:pt x="23" y="111"/>
                  </a:lnTo>
                  <a:lnTo>
                    <a:pt x="20" y="111"/>
                  </a:lnTo>
                  <a:lnTo>
                    <a:pt x="19" y="109"/>
                  </a:lnTo>
                  <a:lnTo>
                    <a:pt x="20" y="103"/>
                  </a:lnTo>
                  <a:lnTo>
                    <a:pt x="22" y="90"/>
                  </a:lnTo>
                  <a:lnTo>
                    <a:pt x="26" y="69"/>
                  </a:lnTo>
                  <a:lnTo>
                    <a:pt x="30" y="48"/>
                  </a:lnTo>
                  <a:lnTo>
                    <a:pt x="34" y="34"/>
                  </a:lnTo>
                  <a:lnTo>
                    <a:pt x="23" y="50"/>
                  </a:lnTo>
                  <a:lnTo>
                    <a:pt x="13" y="77"/>
                  </a:lnTo>
                  <a:lnTo>
                    <a:pt x="5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8" name="Freeform 329"/>
            <p:cNvSpPr/>
            <p:nvPr/>
          </p:nvSpPr>
          <p:spPr bwMode="auto">
            <a:xfrm>
              <a:off x="2752" y="1141"/>
              <a:ext cx="85" cy="100"/>
            </a:xfrm>
            <a:custGeom>
              <a:avLst/>
              <a:gdLst>
                <a:gd name="T0" fmla="*/ 0 w 171"/>
                <a:gd name="T1" fmla="*/ 1 h 200"/>
                <a:gd name="T2" fmla="*/ 0 w 171"/>
                <a:gd name="T3" fmla="*/ 1 h 200"/>
                <a:gd name="T4" fmla="*/ 0 w 171"/>
                <a:gd name="T5" fmla="*/ 1 h 200"/>
                <a:gd name="T6" fmla="*/ 0 w 171"/>
                <a:gd name="T7" fmla="*/ 2 h 200"/>
                <a:gd name="T8" fmla="*/ 0 w 171"/>
                <a:gd name="T9" fmla="*/ 2 h 200"/>
                <a:gd name="T10" fmla="*/ 0 w 171"/>
                <a:gd name="T11" fmla="*/ 4 h 200"/>
                <a:gd name="T12" fmla="*/ 0 w 171"/>
                <a:gd name="T13" fmla="*/ 4 h 200"/>
                <a:gd name="T14" fmla="*/ 0 w 171"/>
                <a:gd name="T15" fmla="*/ 4 h 200"/>
                <a:gd name="T16" fmla="*/ 0 w 171"/>
                <a:gd name="T17" fmla="*/ 4 h 200"/>
                <a:gd name="T18" fmla="*/ 0 w 171"/>
                <a:gd name="T19" fmla="*/ 3 h 200"/>
                <a:gd name="T20" fmla="*/ 1 w 171"/>
                <a:gd name="T21" fmla="*/ 2 h 200"/>
                <a:gd name="T22" fmla="*/ 1 w 171"/>
                <a:gd name="T23" fmla="*/ 2 h 200"/>
                <a:gd name="T24" fmla="*/ 1 w 171"/>
                <a:gd name="T25" fmla="*/ 3 h 200"/>
                <a:gd name="T26" fmla="*/ 2 w 171"/>
                <a:gd name="T27" fmla="*/ 3 h 200"/>
                <a:gd name="T28" fmla="*/ 2 w 171"/>
                <a:gd name="T29" fmla="*/ 4 h 200"/>
                <a:gd name="T30" fmla="*/ 2 w 171"/>
                <a:gd name="T31" fmla="*/ 5 h 200"/>
                <a:gd name="T32" fmla="*/ 2 w 171"/>
                <a:gd name="T33" fmla="*/ 5 h 200"/>
                <a:gd name="T34" fmla="*/ 2 w 171"/>
                <a:gd name="T35" fmla="*/ 6 h 200"/>
                <a:gd name="T36" fmla="*/ 2 w 171"/>
                <a:gd name="T37" fmla="*/ 6 h 200"/>
                <a:gd name="T38" fmla="*/ 2 w 171"/>
                <a:gd name="T39" fmla="*/ 6 h 200"/>
                <a:gd name="T40" fmla="*/ 2 w 171"/>
                <a:gd name="T41" fmla="*/ 6 h 200"/>
                <a:gd name="T42" fmla="*/ 2 w 171"/>
                <a:gd name="T43" fmla="*/ 5 h 200"/>
                <a:gd name="T44" fmla="*/ 2 w 171"/>
                <a:gd name="T45" fmla="*/ 5 h 200"/>
                <a:gd name="T46" fmla="*/ 2 w 171"/>
                <a:gd name="T47" fmla="*/ 4 h 200"/>
                <a:gd name="T48" fmla="*/ 3 w 171"/>
                <a:gd name="T49" fmla="*/ 4 h 200"/>
                <a:gd name="T50" fmla="*/ 3 w 171"/>
                <a:gd name="T51" fmla="*/ 5 h 200"/>
                <a:gd name="T52" fmla="*/ 4 w 171"/>
                <a:gd name="T53" fmla="*/ 6 h 200"/>
                <a:gd name="T54" fmla="*/ 5 w 171"/>
                <a:gd name="T55" fmla="*/ 7 h 200"/>
                <a:gd name="T56" fmla="*/ 5 w 171"/>
                <a:gd name="T57" fmla="*/ 6 h 200"/>
                <a:gd name="T58" fmla="*/ 4 w 171"/>
                <a:gd name="T59" fmla="*/ 6 h 200"/>
                <a:gd name="T60" fmla="*/ 4 w 171"/>
                <a:gd name="T61" fmla="*/ 5 h 200"/>
                <a:gd name="T62" fmla="*/ 4 w 171"/>
                <a:gd name="T63" fmla="*/ 5 h 200"/>
                <a:gd name="T64" fmla="*/ 4 w 171"/>
                <a:gd name="T65" fmla="*/ 4 h 200"/>
                <a:gd name="T66" fmla="*/ 3 w 171"/>
                <a:gd name="T67" fmla="*/ 4 h 200"/>
                <a:gd name="T68" fmla="*/ 3 w 171"/>
                <a:gd name="T69" fmla="*/ 4 h 200"/>
                <a:gd name="T70" fmla="*/ 3 w 171"/>
                <a:gd name="T71" fmla="*/ 3 h 200"/>
                <a:gd name="T72" fmla="*/ 3 w 171"/>
                <a:gd name="T73" fmla="*/ 3 h 200"/>
                <a:gd name="T74" fmla="*/ 3 w 171"/>
                <a:gd name="T75" fmla="*/ 3 h 200"/>
                <a:gd name="T76" fmla="*/ 3 w 171"/>
                <a:gd name="T77" fmla="*/ 3 h 200"/>
                <a:gd name="T78" fmla="*/ 4 w 171"/>
                <a:gd name="T79" fmla="*/ 4 h 200"/>
                <a:gd name="T80" fmla="*/ 4 w 171"/>
                <a:gd name="T81" fmla="*/ 4 h 200"/>
                <a:gd name="T82" fmla="*/ 4 w 171"/>
                <a:gd name="T83" fmla="*/ 4 h 200"/>
                <a:gd name="T84" fmla="*/ 4 w 171"/>
                <a:gd name="T85" fmla="*/ 4 h 200"/>
                <a:gd name="T86" fmla="*/ 3 w 171"/>
                <a:gd name="T87" fmla="*/ 3 h 200"/>
                <a:gd name="T88" fmla="*/ 3 w 171"/>
                <a:gd name="T89" fmla="*/ 3 h 200"/>
                <a:gd name="T90" fmla="*/ 2 w 171"/>
                <a:gd name="T91" fmla="*/ 3 h 200"/>
                <a:gd name="T92" fmla="*/ 2 w 171"/>
                <a:gd name="T93" fmla="*/ 2 h 200"/>
                <a:gd name="T94" fmla="*/ 1 w 171"/>
                <a:gd name="T95" fmla="*/ 2 h 200"/>
                <a:gd name="T96" fmla="*/ 1 w 171"/>
                <a:gd name="T97" fmla="*/ 2 h 200"/>
                <a:gd name="T98" fmla="*/ 1 w 171"/>
                <a:gd name="T99" fmla="*/ 2 h 200"/>
                <a:gd name="T100" fmla="*/ 1 w 171"/>
                <a:gd name="T101" fmla="*/ 2 h 200"/>
                <a:gd name="T102" fmla="*/ 1 w 171"/>
                <a:gd name="T103" fmla="*/ 1 h 200"/>
                <a:gd name="T104" fmla="*/ 2 w 171"/>
                <a:gd name="T105" fmla="*/ 1 h 200"/>
                <a:gd name="T106" fmla="*/ 2 w 171"/>
                <a:gd name="T107" fmla="*/ 2 h 200"/>
                <a:gd name="T108" fmla="*/ 3 w 171"/>
                <a:gd name="T109" fmla="*/ 2 h 200"/>
                <a:gd name="T110" fmla="*/ 3 w 171"/>
                <a:gd name="T111" fmla="*/ 1 h 200"/>
                <a:gd name="T112" fmla="*/ 2 w 171"/>
                <a:gd name="T113" fmla="*/ 1 h 200"/>
                <a:gd name="T114" fmla="*/ 2 w 171"/>
                <a:gd name="T115" fmla="*/ 1 h 200"/>
                <a:gd name="T116" fmla="*/ 1 w 171"/>
                <a:gd name="T117" fmla="*/ 1 h 200"/>
                <a:gd name="T118" fmla="*/ 1 w 171"/>
                <a:gd name="T119" fmla="*/ 1 h 200"/>
                <a:gd name="T120" fmla="*/ 0 w 171"/>
                <a:gd name="T121" fmla="*/ 1 h 200"/>
                <a:gd name="T122" fmla="*/ 0 w 171"/>
                <a:gd name="T123" fmla="*/ 1 h 20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71" h="200">
                  <a:moveTo>
                    <a:pt x="8" y="0"/>
                  </a:moveTo>
                  <a:lnTo>
                    <a:pt x="6" y="3"/>
                  </a:lnTo>
                  <a:lnTo>
                    <a:pt x="5" y="6"/>
                  </a:lnTo>
                  <a:lnTo>
                    <a:pt x="3" y="9"/>
                  </a:lnTo>
                  <a:lnTo>
                    <a:pt x="0" y="11"/>
                  </a:lnTo>
                  <a:lnTo>
                    <a:pt x="7" y="18"/>
                  </a:lnTo>
                  <a:lnTo>
                    <a:pt x="14" y="26"/>
                  </a:lnTo>
                  <a:lnTo>
                    <a:pt x="18" y="34"/>
                  </a:lnTo>
                  <a:lnTo>
                    <a:pt x="18" y="41"/>
                  </a:lnTo>
                  <a:lnTo>
                    <a:pt x="16" y="54"/>
                  </a:lnTo>
                  <a:lnTo>
                    <a:pt x="18" y="76"/>
                  </a:lnTo>
                  <a:lnTo>
                    <a:pt x="19" y="99"/>
                  </a:lnTo>
                  <a:lnTo>
                    <a:pt x="21" y="114"/>
                  </a:lnTo>
                  <a:lnTo>
                    <a:pt x="24" y="121"/>
                  </a:lnTo>
                  <a:lnTo>
                    <a:pt x="27" y="124"/>
                  </a:lnTo>
                  <a:lnTo>
                    <a:pt x="29" y="123"/>
                  </a:lnTo>
                  <a:lnTo>
                    <a:pt x="29" y="116"/>
                  </a:lnTo>
                  <a:lnTo>
                    <a:pt x="28" y="102"/>
                  </a:lnTo>
                  <a:lnTo>
                    <a:pt x="29" y="84"/>
                  </a:lnTo>
                  <a:lnTo>
                    <a:pt x="30" y="67"/>
                  </a:lnTo>
                  <a:lnTo>
                    <a:pt x="32" y="54"/>
                  </a:lnTo>
                  <a:lnTo>
                    <a:pt x="37" y="57"/>
                  </a:lnTo>
                  <a:lnTo>
                    <a:pt x="42" y="61"/>
                  </a:lnTo>
                  <a:lnTo>
                    <a:pt x="47" y="64"/>
                  </a:lnTo>
                  <a:lnTo>
                    <a:pt x="52" y="69"/>
                  </a:lnTo>
                  <a:lnTo>
                    <a:pt x="57" y="74"/>
                  </a:lnTo>
                  <a:lnTo>
                    <a:pt x="61" y="78"/>
                  </a:lnTo>
                  <a:lnTo>
                    <a:pt x="65" y="83"/>
                  </a:lnTo>
                  <a:lnTo>
                    <a:pt x="67" y="86"/>
                  </a:lnTo>
                  <a:lnTo>
                    <a:pt x="70" y="98"/>
                  </a:lnTo>
                  <a:lnTo>
                    <a:pt x="73" y="114"/>
                  </a:lnTo>
                  <a:lnTo>
                    <a:pt x="75" y="132"/>
                  </a:lnTo>
                  <a:lnTo>
                    <a:pt x="75" y="146"/>
                  </a:lnTo>
                  <a:lnTo>
                    <a:pt x="74" y="157"/>
                  </a:lnTo>
                  <a:lnTo>
                    <a:pt x="73" y="166"/>
                  </a:lnTo>
                  <a:lnTo>
                    <a:pt x="74" y="176"/>
                  </a:lnTo>
                  <a:lnTo>
                    <a:pt x="76" y="183"/>
                  </a:lnTo>
                  <a:lnTo>
                    <a:pt x="79" y="186"/>
                  </a:lnTo>
                  <a:lnTo>
                    <a:pt x="80" y="184"/>
                  </a:lnTo>
                  <a:lnTo>
                    <a:pt x="81" y="180"/>
                  </a:lnTo>
                  <a:lnTo>
                    <a:pt x="80" y="173"/>
                  </a:lnTo>
                  <a:lnTo>
                    <a:pt x="80" y="163"/>
                  </a:lnTo>
                  <a:lnTo>
                    <a:pt x="82" y="155"/>
                  </a:lnTo>
                  <a:lnTo>
                    <a:pt x="84" y="148"/>
                  </a:lnTo>
                  <a:lnTo>
                    <a:pt x="85" y="143"/>
                  </a:lnTo>
                  <a:lnTo>
                    <a:pt x="87" y="135"/>
                  </a:lnTo>
                  <a:lnTo>
                    <a:pt x="87" y="121"/>
                  </a:lnTo>
                  <a:lnTo>
                    <a:pt x="87" y="108"/>
                  </a:lnTo>
                  <a:lnTo>
                    <a:pt x="85" y="99"/>
                  </a:lnTo>
                  <a:lnTo>
                    <a:pt x="97" y="112"/>
                  </a:lnTo>
                  <a:lnTo>
                    <a:pt x="108" y="127"/>
                  </a:lnTo>
                  <a:lnTo>
                    <a:pt x="121" y="143"/>
                  </a:lnTo>
                  <a:lnTo>
                    <a:pt x="134" y="159"/>
                  </a:lnTo>
                  <a:lnTo>
                    <a:pt x="145" y="174"/>
                  </a:lnTo>
                  <a:lnTo>
                    <a:pt x="156" y="186"/>
                  </a:lnTo>
                  <a:lnTo>
                    <a:pt x="164" y="196"/>
                  </a:lnTo>
                  <a:lnTo>
                    <a:pt x="171" y="200"/>
                  </a:lnTo>
                  <a:lnTo>
                    <a:pt x="166" y="192"/>
                  </a:lnTo>
                  <a:lnTo>
                    <a:pt x="161" y="182"/>
                  </a:lnTo>
                  <a:lnTo>
                    <a:pt x="156" y="173"/>
                  </a:lnTo>
                  <a:lnTo>
                    <a:pt x="150" y="162"/>
                  </a:lnTo>
                  <a:lnTo>
                    <a:pt x="144" y="153"/>
                  </a:lnTo>
                  <a:lnTo>
                    <a:pt x="140" y="144"/>
                  </a:lnTo>
                  <a:lnTo>
                    <a:pt x="135" y="137"/>
                  </a:lnTo>
                  <a:lnTo>
                    <a:pt x="133" y="132"/>
                  </a:lnTo>
                  <a:lnTo>
                    <a:pt x="130" y="128"/>
                  </a:lnTo>
                  <a:lnTo>
                    <a:pt x="127" y="122"/>
                  </a:lnTo>
                  <a:lnTo>
                    <a:pt x="121" y="116"/>
                  </a:lnTo>
                  <a:lnTo>
                    <a:pt x="115" y="109"/>
                  </a:lnTo>
                  <a:lnTo>
                    <a:pt x="110" y="103"/>
                  </a:lnTo>
                  <a:lnTo>
                    <a:pt x="104" y="98"/>
                  </a:lnTo>
                  <a:lnTo>
                    <a:pt x="98" y="93"/>
                  </a:lnTo>
                  <a:lnTo>
                    <a:pt x="95" y="90"/>
                  </a:lnTo>
                  <a:lnTo>
                    <a:pt x="99" y="90"/>
                  </a:lnTo>
                  <a:lnTo>
                    <a:pt x="105" y="91"/>
                  </a:lnTo>
                  <a:lnTo>
                    <a:pt x="111" y="92"/>
                  </a:lnTo>
                  <a:lnTo>
                    <a:pt x="118" y="93"/>
                  </a:lnTo>
                  <a:lnTo>
                    <a:pt x="123" y="95"/>
                  </a:lnTo>
                  <a:lnTo>
                    <a:pt x="129" y="98"/>
                  </a:lnTo>
                  <a:lnTo>
                    <a:pt x="134" y="101"/>
                  </a:lnTo>
                  <a:lnTo>
                    <a:pt x="137" y="103"/>
                  </a:lnTo>
                  <a:lnTo>
                    <a:pt x="142" y="107"/>
                  </a:lnTo>
                  <a:lnTo>
                    <a:pt x="146" y="108"/>
                  </a:lnTo>
                  <a:lnTo>
                    <a:pt x="149" y="107"/>
                  </a:lnTo>
                  <a:lnTo>
                    <a:pt x="145" y="101"/>
                  </a:lnTo>
                  <a:lnTo>
                    <a:pt x="141" y="97"/>
                  </a:lnTo>
                  <a:lnTo>
                    <a:pt x="134" y="92"/>
                  </a:lnTo>
                  <a:lnTo>
                    <a:pt x="126" y="86"/>
                  </a:lnTo>
                  <a:lnTo>
                    <a:pt x="115" y="80"/>
                  </a:lnTo>
                  <a:lnTo>
                    <a:pt x="105" y="76"/>
                  </a:lnTo>
                  <a:lnTo>
                    <a:pt x="95" y="71"/>
                  </a:lnTo>
                  <a:lnTo>
                    <a:pt x="85" y="68"/>
                  </a:lnTo>
                  <a:lnTo>
                    <a:pt x="76" y="67"/>
                  </a:lnTo>
                  <a:lnTo>
                    <a:pt x="72" y="64"/>
                  </a:lnTo>
                  <a:lnTo>
                    <a:pt x="66" y="62"/>
                  </a:lnTo>
                  <a:lnTo>
                    <a:pt x="61" y="57"/>
                  </a:lnTo>
                  <a:lnTo>
                    <a:pt x="56" y="54"/>
                  </a:lnTo>
                  <a:lnTo>
                    <a:pt x="51" y="49"/>
                  </a:lnTo>
                  <a:lnTo>
                    <a:pt x="46" y="45"/>
                  </a:lnTo>
                  <a:lnTo>
                    <a:pt x="43" y="41"/>
                  </a:lnTo>
                  <a:lnTo>
                    <a:pt x="39" y="37"/>
                  </a:lnTo>
                  <a:lnTo>
                    <a:pt x="45" y="34"/>
                  </a:lnTo>
                  <a:lnTo>
                    <a:pt x="52" y="33"/>
                  </a:lnTo>
                  <a:lnTo>
                    <a:pt x="60" y="32"/>
                  </a:lnTo>
                  <a:lnTo>
                    <a:pt x="69" y="32"/>
                  </a:lnTo>
                  <a:lnTo>
                    <a:pt x="79" y="32"/>
                  </a:lnTo>
                  <a:lnTo>
                    <a:pt x="87" y="32"/>
                  </a:lnTo>
                  <a:lnTo>
                    <a:pt x="94" y="33"/>
                  </a:lnTo>
                  <a:lnTo>
                    <a:pt x="99" y="34"/>
                  </a:lnTo>
                  <a:lnTo>
                    <a:pt x="107" y="37"/>
                  </a:lnTo>
                  <a:lnTo>
                    <a:pt x="112" y="36"/>
                  </a:lnTo>
                  <a:lnTo>
                    <a:pt x="110" y="32"/>
                  </a:lnTo>
                  <a:lnTo>
                    <a:pt x="99" y="27"/>
                  </a:lnTo>
                  <a:lnTo>
                    <a:pt x="90" y="25"/>
                  </a:lnTo>
                  <a:lnTo>
                    <a:pt x="80" y="24"/>
                  </a:lnTo>
                  <a:lnTo>
                    <a:pt x="69" y="22"/>
                  </a:lnTo>
                  <a:lnTo>
                    <a:pt x="59" y="22"/>
                  </a:lnTo>
                  <a:lnTo>
                    <a:pt x="49" y="21"/>
                  </a:lnTo>
                  <a:lnTo>
                    <a:pt x="39" y="21"/>
                  </a:lnTo>
                  <a:lnTo>
                    <a:pt x="32" y="19"/>
                  </a:lnTo>
                  <a:lnTo>
                    <a:pt x="27" y="19"/>
                  </a:lnTo>
                  <a:lnTo>
                    <a:pt x="20" y="17"/>
                  </a:lnTo>
                  <a:lnTo>
                    <a:pt x="15" y="12"/>
                  </a:lnTo>
                  <a:lnTo>
                    <a:pt x="12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9" name="Freeform 330"/>
            <p:cNvSpPr/>
            <p:nvPr/>
          </p:nvSpPr>
          <p:spPr bwMode="auto">
            <a:xfrm>
              <a:off x="2644" y="1123"/>
              <a:ext cx="63" cy="131"/>
            </a:xfrm>
            <a:custGeom>
              <a:avLst/>
              <a:gdLst>
                <a:gd name="T0" fmla="*/ 4 w 125"/>
                <a:gd name="T1" fmla="*/ 1 h 263"/>
                <a:gd name="T2" fmla="*/ 4 w 125"/>
                <a:gd name="T3" fmla="*/ 1 h 263"/>
                <a:gd name="T4" fmla="*/ 3 w 125"/>
                <a:gd name="T5" fmla="*/ 1 h 263"/>
                <a:gd name="T6" fmla="*/ 3 w 125"/>
                <a:gd name="T7" fmla="*/ 2 h 263"/>
                <a:gd name="T8" fmla="*/ 4 w 125"/>
                <a:gd name="T9" fmla="*/ 3 h 263"/>
                <a:gd name="T10" fmla="*/ 4 w 125"/>
                <a:gd name="T11" fmla="*/ 5 h 263"/>
                <a:gd name="T12" fmla="*/ 4 w 125"/>
                <a:gd name="T13" fmla="*/ 4 h 263"/>
                <a:gd name="T14" fmla="*/ 3 w 125"/>
                <a:gd name="T15" fmla="*/ 3 h 263"/>
                <a:gd name="T16" fmla="*/ 3 w 125"/>
                <a:gd name="T17" fmla="*/ 4 h 263"/>
                <a:gd name="T18" fmla="*/ 2 w 125"/>
                <a:gd name="T19" fmla="*/ 6 h 263"/>
                <a:gd name="T20" fmla="*/ 2 w 125"/>
                <a:gd name="T21" fmla="*/ 7 h 263"/>
                <a:gd name="T22" fmla="*/ 2 w 125"/>
                <a:gd name="T23" fmla="*/ 7 h 263"/>
                <a:gd name="T24" fmla="*/ 2 w 125"/>
                <a:gd name="T25" fmla="*/ 6 h 263"/>
                <a:gd name="T26" fmla="*/ 2 w 125"/>
                <a:gd name="T27" fmla="*/ 6 h 263"/>
                <a:gd name="T28" fmla="*/ 2 w 125"/>
                <a:gd name="T29" fmla="*/ 7 h 263"/>
                <a:gd name="T30" fmla="*/ 1 w 125"/>
                <a:gd name="T31" fmla="*/ 8 h 263"/>
                <a:gd name="T32" fmla="*/ 1 w 125"/>
                <a:gd name="T33" fmla="*/ 8 h 263"/>
                <a:gd name="T34" fmla="*/ 1 w 125"/>
                <a:gd name="T35" fmla="*/ 7 h 263"/>
                <a:gd name="T36" fmla="*/ 2 w 125"/>
                <a:gd name="T37" fmla="*/ 5 h 263"/>
                <a:gd name="T38" fmla="*/ 1 w 125"/>
                <a:gd name="T39" fmla="*/ 5 h 263"/>
                <a:gd name="T40" fmla="*/ 1 w 125"/>
                <a:gd name="T41" fmla="*/ 6 h 263"/>
                <a:gd name="T42" fmla="*/ 1 w 125"/>
                <a:gd name="T43" fmla="*/ 6 h 263"/>
                <a:gd name="T44" fmla="*/ 1 w 125"/>
                <a:gd name="T45" fmla="*/ 6 h 263"/>
                <a:gd name="T46" fmla="*/ 1 w 125"/>
                <a:gd name="T47" fmla="*/ 5 h 263"/>
                <a:gd name="T48" fmla="*/ 2 w 125"/>
                <a:gd name="T49" fmla="*/ 5 h 263"/>
                <a:gd name="T50" fmla="*/ 2 w 125"/>
                <a:gd name="T51" fmla="*/ 4 h 263"/>
                <a:gd name="T52" fmla="*/ 3 w 125"/>
                <a:gd name="T53" fmla="*/ 3 h 263"/>
                <a:gd name="T54" fmla="*/ 2 w 125"/>
                <a:gd name="T55" fmla="*/ 3 h 263"/>
                <a:gd name="T56" fmla="*/ 1 w 125"/>
                <a:gd name="T57" fmla="*/ 3 h 263"/>
                <a:gd name="T58" fmla="*/ 1 w 125"/>
                <a:gd name="T59" fmla="*/ 3 h 263"/>
                <a:gd name="T60" fmla="*/ 1 w 125"/>
                <a:gd name="T61" fmla="*/ 3 h 263"/>
                <a:gd name="T62" fmla="*/ 1 w 125"/>
                <a:gd name="T63" fmla="*/ 2 h 263"/>
                <a:gd name="T64" fmla="*/ 2 w 125"/>
                <a:gd name="T65" fmla="*/ 2 h 263"/>
                <a:gd name="T66" fmla="*/ 3 w 125"/>
                <a:gd name="T67" fmla="*/ 2 h 263"/>
                <a:gd name="T68" fmla="*/ 3 w 125"/>
                <a:gd name="T69" fmla="*/ 1 h 263"/>
                <a:gd name="T70" fmla="*/ 3 w 125"/>
                <a:gd name="T71" fmla="*/ 1 h 263"/>
                <a:gd name="T72" fmla="*/ 2 w 125"/>
                <a:gd name="T73" fmla="*/ 1 h 263"/>
                <a:gd name="T74" fmla="*/ 1 w 125"/>
                <a:gd name="T75" fmla="*/ 1 h 263"/>
                <a:gd name="T76" fmla="*/ 1 w 125"/>
                <a:gd name="T77" fmla="*/ 1 h 263"/>
                <a:gd name="T78" fmla="*/ 1 w 125"/>
                <a:gd name="T79" fmla="*/ 2 h 263"/>
                <a:gd name="T80" fmla="*/ 1 w 125"/>
                <a:gd name="T81" fmla="*/ 1 h 263"/>
                <a:gd name="T82" fmla="*/ 2 w 125"/>
                <a:gd name="T83" fmla="*/ 0 h 263"/>
                <a:gd name="T84" fmla="*/ 2 w 125"/>
                <a:gd name="T85" fmla="*/ 0 h 263"/>
                <a:gd name="T86" fmla="*/ 2 w 125"/>
                <a:gd name="T87" fmla="*/ 0 h 263"/>
                <a:gd name="T88" fmla="*/ 2 w 125"/>
                <a:gd name="T89" fmla="*/ 1 h 263"/>
                <a:gd name="T90" fmla="*/ 3 w 125"/>
                <a:gd name="T91" fmla="*/ 1 h 263"/>
                <a:gd name="T92" fmla="*/ 3 w 125"/>
                <a:gd name="T93" fmla="*/ 1 h 263"/>
                <a:gd name="T94" fmla="*/ 4 w 125"/>
                <a:gd name="T95" fmla="*/ 0 h 263"/>
                <a:gd name="T96" fmla="*/ 4 w 125"/>
                <a:gd name="T97" fmla="*/ 0 h 263"/>
                <a:gd name="T98" fmla="*/ 4 w 125"/>
                <a:gd name="T99" fmla="*/ 0 h 263"/>
                <a:gd name="T100" fmla="*/ 4 w 125"/>
                <a:gd name="T101" fmla="*/ 0 h 263"/>
                <a:gd name="T102" fmla="*/ 4 w 125"/>
                <a:gd name="T103" fmla="*/ 1 h 26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25" h="263">
                  <a:moveTo>
                    <a:pt x="123" y="37"/>
                  </a:moveTo>
                  <a:lnTo>
                    <a:pt x="116" y="42"/>
                  </a:lnTo>
                  <a:lnTo>
                    <a:pt x="109" y="46"/>
                  </a:lnTo>
                  <a:lnTo>
                    <a:pt x="105" y="53"/>
                  </a:lnTo>
                  <a:lnTo>
                    <a:pt x="102" y="60"/>
                  </a:lnTo>
                  <a:lnTo>
                    <a:pt x="100" y="57"/>
                  </a:lnTo>
                  <a:lnTo>
                    <a:pt x="98" y="54"/>
                  </a:lnTo>
                  <a:lnTo>
                    <a:pt x="97" y="53"/>
                  </a:lnTo>
                  <a:lnTo>
                    <a:pt x="94" y="53"/>
                  </a:lnTo>
                  <a:lnTo>
                    <a:pt x="92" y="57"/>
                  </a:lnTo>
                  <a:lnTo>
                    <a:pt x="90" y="66"/>
                  </a:lnTo>
                  <a:lnTo>
                    <a:pt x="87" y="76"/>
                  </a:lnTo>
                  <a:lnTo>
                    <a:pt x="89" y="83"/>
                  </a:lnTo>
                  <a:lnTo>
                    <a:pt x="94" y="96"/>
                  </a:lnTo>
                  <a:lnTo>
                    <a:pt x="102" y="118"/>
                  </a:lnTo>
                  <a:lnTo>
                    <a:pt x="108" y="139"/>
                  </a:lnTo>
                  <a:lnTo>
                    <a:pt x="110" y="154"/>
                  </a:lnTo>
                  <a:lnTo>
                    <a:pt x="109" y="163"/>
                  </a:lnTo>
                  <a:lnTo>
                    <a:pt x="107" y="166"/>
                  </a:lnTo>
                  <a:lnTo>
                    <a:pt x="105" y="165"/>
                  </a:lnTo>
                  <a:lnTo>
                    <a:pt x="105" y="159"/>
                  </a:lnTo>
                  <a:lnTo>
                    <a:pt x="102" y="146"/>
                  </a:lnTo>
                  <a:lnTo>
                    <a:pt x="97" y="129"/>
                  </a:lnTo>
                  <a:lnTo>
                    <a:pt x="89" y="113"/>
                  </a:lnTo>
                  <a:lnTo>
                    <a:pt x="81" y="104"/>
                  </a:lnTo>
                  <a:lnTo>
                    <a:pt x="74" y="119"/>
                  </a:lnTo>
                  <a:lnTo>
                    <a:pt x="67" y="141"/>
                  </a:lnTo>
                  <a:lnTo>
                    <a:pt x="61" y="161"/>
                  </a:lnTo>
                  <a:lnTo>
                    <a:pt x="60" y="178"/>
                  </a:lnTo>
                  <a:lnTo>
                    <a:pt x="61" y="193"/>
                  </a:lnTo>
                  <a:lnTo>
                    <a:pt x="62" y="210"/>
                  </a:lnTo>
                  <a:lnTo>
                    <a:pt x="62" y="227"/>
                  </a:lnTo>
                  <a:lnTo>
                    <a:pt x="59" y="237"/>
                  </a:lnTo>
                  <a:lnTo>
                    <a:pt x="55" y="241"/>
                  </a:lnTo>
                  <a:lnTo>
                    <a:pt x="54" y="240"/>
                  </a:lnTo>
                  <a:lnTo>
                    <a:pt x="54" y="236"/>
                  </a:lnTo>
                  <a:lnTo>
                    <a:pt x="55" y="229"/>
                  </a:lnTo>
                  <a:lnTo>
                    <a:pt x="56" y="220"/>
                  </a:lnTo>
                  <a:lnTo>
                    <a:pt x="55" y="209"/>
                  </a:lnTo>
                  <a:lnTo>
                    <a:pt x="54" y="198"/>
                  </a:lnTo>
                  <a:lnTo>
                    <a:pt x="52" y="190"/>
                  </a:lnTo>
                  <a:lnTo>
                    <a:pt x="48" y="198"/>
                  </a:lnTo>
                  <a:lnTo>
                    <a:pt x="44" y="207"/>
                  </a:lnTo>
                  <a:lnTo>
                    <a:pt x="39" y="218"/>
                  </a:lnTo>
                  <a:lnTo>
                    <a:pt x="34" y="229"/>
                  </a:lnTo>
                  <a:lnTo>
                    <a:pt x="29" y="240"/>
                  </a:lnTo>
                  <a:lnTo>
                    <a:pt x="23" y="249"/>
                  </a:lnTo>
                  <a:lnTo>
                    <a:pt x="17" y="256"/>
                  </a:lnTo>
                  <a:lnTo>
                    <a:pt x="10" y="260"/>
                  </a:lnTo>
                  <a:lnTo>
                    <a:pt x="5" y="263"/>
                  </a:lnTo>
                  <a:lnTo>
                    <a:pt x="2" y="263"/>
                  </a:lnTo>
                  <a:lnTo>
                    <a:pt x="3" y="259"/>
                  </a:lnTo>
                  <a:lnTo>
                    <a:pt x="8" y="256"/>
                  </a:lnTo>
                  <a:lnTo>
                    <a:pt x="16" y="244"/>
                  </a:lnTo>
                  <a:lnTo>
                    <a:pt x="26" y="225"/>
                  </a:lnTo>
                  <a:lnTo>
                    <a:pt x="36" y="204"/>
                  </a:lnTo>
                  <a:lnTo>
                    <a:pt x="40" y="190"/>
                  </a:lnTo>
                  <a:lnTo>
                    <a:pt x="37" y="190"/>
                  </a:lnTo>
                  <a:lnTo>
                    <a:pt x="32" y="191"/>
                  </a:lnTo>
                  <a:lnTo>
                    <a:pt x="28" y="191"/>
                  </a:lnTo>
                  <a:lnTo>
                    <a:pt x="22" y="193"/>
                  </a:lnTo>
                  <a:lnTo>
                    <a:pt x="17" y="194"/>
                  </a:lnTo>
                  <a:lnTo>
                    <a:pt x="13" y="195"/>
                  </a:lnTo>
                  <a:lnTo>
                    <a:pt x="9" y="197"/>
                  </a:lnTo>
                  <a:lnTo>
                    <a:pt x="6" y="198"/>
                  </a:lnTo>
                  <a:lnTo>
                    <a:pt x="2" y="201"/>
                  </a:lnTo>
                  <a:lnTo>
                    <a:pt x="0" y="201"/>
                  </a:lnTo>
                  <a:lnTo>
                    <a:pt x="1" y="198"/>
                  </a:lnTo>
                  <a:lnTo>
                    <a:pt x="5" y="195"/>
                  </a:lnTo>
                  <a:lnTo>
                    <a:pt x="8" y="193"/>
                  </a:lnTo>
                  <a:lnTo>
                    <a:pt x="13" y="189"/>
                  </a:lnTo>
                  <a:lnTo>
                    <a:pt x="18" y="187"/>
                  </a:lnTo>
                  <a:lnTo>
                    <a:pt x="25" y="183"/>
                  </a:lnTo>
                  <a:lnTo>
                    <a:pt x="31" y="180"/>
                  </a:lnTo>
                  <a:lnTo>
                    <a:pt x="37" y="178"/>
                  </a:lnTo>
                  <a:lnTo>
                    <a:pt x="41" y="174"/>
                  </a:lnTo>
                  <a:lnTo>
                    <a:pt x="45" y="173"/>
                  </a:lnTo>
                  <a:lnTo>
                    <a:pt x="49" y="153"/>
                  </a:lnTo>
                  <a:lnTo>
                    <a:pt x="56" y="131"/>
                  </a:lnTo>
                  <a:lnTo>
                    <a:pt x="63" y="112"/>
                  </a:lnTo>
                  <a:lnTo>
                    <a:pt x="68" y="101"/>
                  </a:lnTo>
                  <a:lnTo>
                    <a:pt x="60" y="100"/>
                  </a:lnTo>
                  <a:lnTo>
                    <a:pt x="51" y="100"/>
                  </a:lnTo>
                  <a:lnTo>
                    <a:pt x="41" y="100"/>
                  </a:lnTo>
                  <a:lnTo>
                    <a:pt x="33" y="100"/>
                  </a:lnTo>
                  <a:lnTo>
                    <a:pt x="24" y="101"/>
                  </a:lnTo>
                  <a:lnTo>
                    <a:pt x="17" y="103"/>
                  </a:lnTo>
                  <a:lnTo>
                    <a:pt x="11" y="105"/>
                  </a:lnTo>
                  <a:lnTo>
                    <a:pt x="8" y="106"/>
                  </a:lnTo>
                  <a:lnTo>
                    <a:pt x="3" y="108"/>
                  </a:lnTo>
                  <a:lnTo>
                    <a:pt x="2" y="108"/>
                  </a:lnTo>
                  <a:lnTo>
                    <a:pt x="2" y="106"/>
                  </a:lnTo>
                  <a:lnTo>
                    <a:pt x="6" y="103"/>
                  </a:lnTo>
                  <a:lnTo>
                    <a:pt x="10" y="100"/>
                  </a:lnTo>
                  <a:lnTo>
                    <a:pt x="17" y="97"/>
                  </a:lnTo>
                  <a:lnTo>
                    <a:pt x="26" y="93"/>
                  </a:lnTo>
                  <a:lnTo>
                    <a:pt x="37" y="90"/>
                  </a:lnTo>
                  <a:lnTo>
                    <a:pt x="46" y="88"/>
                  </a:lnTo>
                  <a:lnTo>
                    <a:pt x="55" y="84"/>
                  </a:lnTo>
                  <a:lnTo>
                    <a:pt x="63" y="83"/>
                  </a:lnTo>
                  <a:lnTo>
                    <a:pt x="68" y="82"/>
                  </a:lnTo>
                  <a:lnTo>
                    <a:pt x="74" y="77"/>
                  </a:lnTo>
                  <a:lnTo>
                    <a:pt x="78" y="67"/>
                  </a:lnTo>
                  <a:lnTo>
                    <a:pt x="81" y="57"/>
                  </a:lnTo>
                  <a:lnTo>
                    <a:pt x="82" y="50"/>
                  </a:lnTo>
                  <a:lnTo>
                    <a:pt x="79" y="46"/>
                  </a:lnTo>
                  <a:lnTo>
                    <a:pt x="74" y="44"/>
                  </a:lnTo>
                  <a:lnTo>
                    <a:pt x="66" y="43"/>
                  </a:lnTo>
                  <a:lnTo>
                    <a:pt x="60" y="44"/>
                  </a:lnTo>
                  <a:lnTo>
                    <a:pt x="53" y="46"/>
                  </a:lnTo>
                  <a:lnTo>
                    <a:pt x="45" y="48"/>
                  </a:lnTo>
                  <a:lnTo>
                    <a:pt x="38" y="52"/>
                  </a:lnTo>
                  <a:lnTo>
                    <a:pt x="30" y="54"/>
                  </a:lnTo>
                  <a:lnTo>
                    <a:pt x="24" y="57"/>
                  </a:lnTo>
                  <a:lnTo>
                    <a:pt x="18" y="59"/>
                  </a:lnTo>
                  <a:lnTo>
                    <a:pt x="14" y="61"/>
                  </a:lnTo>
                  <a:lnTo>
                    <a:pt x="10" y="63"/>
                  </a:lnTo>
                  <a:lnTo>
                    <a:pt x="6" y="67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7" y="60"/>
                  </a:lnTo>
                  <a:lnTo>
                    <a:pt x="11" y="55"/>
                  </a:lnTo>
                  <a:lnTo>
                    <a:pt x="16" y="50"/>
                  </a:lnTo>
                  <a:lnTo>
                    <a:pt x="22" y="43"/>
                  </a:lnTo>
                  <a:lnTo>
                    <a:pt x="28" y="36"/>
                  </a:lnTo>
                  <a:lnTo>
                    <a:pt x="34" y="30"/>
                  </a:lnTo>
                  <a:lnTo>
                    <a:pt x="40" y="24"/>
                  </a:lnTo>
                  <a:lnTo>
                    <a:pt x="46" y="21"/>
                  </a:lnTo>
                  <a:lnTo>
                    <a:pt x="51" y="19"/>
                  </a:lnTo>
                  <a:lnTo>
                    <a:pt x="51" y="22"/>
                  </a:lnTo>
                  <a:lnTo>
                    <a:pt x="52" y="25"/>
                  </a:lnTo>
                  <a:lnTo>
                    <a:pt x="54" y="30"/>
                  </a:lnTo>
                  <a:lnTo>
                    <a:pt x="55" y="33"/>
                  </a:lnTo>
                  <a:lnTo>
                    <a:pt x="59" y="37"/>
                  </a:lnTo>
                  <a:lnTo>
                    <a:pt x="62" y="39"/>
                  </a:lnTo>
                  <a:lnTo>
                    <a:pt x="67" y="40"/>
                  </a:lnTo>
                  <a:lnTo>
                    <a:pt x="72" y="42"/>
                  </a:lnTo>
                  <a:lnTo>
                    <a:pt x="78" y="43"/>
                  </a:lnTo>
                  <a:lnTo>
                    <a:pt x="83" y="42"/>
                  </a:lnTo>
                  <a:lnTo>
                    <a:pt x="87" y="42"/>
                  </a:lnTo>
                  <a:lnTo>
                    <a:pt x="92" y="39"/>
                  </a:lnTo>
                  <a:lnTo>
                    <a:pt x="97" y="35"/>
                  </a:lnTo>
                  <a:lnTo>
                    <a:pt x="99" y="29"/>
                  </a:lnTo>
                  <a:lnTo>
                    <a:pt x="99" y="23"/>
                  </a:lnTo>
                  <a:lnTo>
                    <a:pt x="99" y="19"/>
                  </a:lnTo>
                  <a:lnTo>
                    <a:pt x="106" y="12"/>
                  </a:lnTo>
                  <a:lnTo>
                    <a:pt x="114" y="7"/>
                  </a:lnTo>
                  <a:lnTo>
                    <a:pt x="122" y="2"/>
                  </a:lnTo>
                  <a:lnTo>
                    <a:pt x="125" y="0"/>
                  </a:lnTo>
                  <a:lnTo>
                    <a:pt x="119" y="8"/>
                  </a:lnTo>
                  <a:lnTo>
                    <a:pt x="110" y="16"/>
                  </a:lnTo>
                  <a:lnTo>
                    <a:pt x="106" y="23"/>
                  </a:lnTo>
                  <a:lnTo>
                    <a:pt x="106" y="29"/>
                  </a:lnTo>
                  <a:lnTo>
                    <a:pt x="109" y="33"/>
                  </a:lnTo>
                  <a:lnTo>
                    <a:pt x="113" y="38"/>
                  </a:lnTo>
                  <a:lnTo>
                    <a:pt x="117" y="39"/>
                  </a:lnTo>
                  <a:lnTo>
                    <a:pt x="123" y="37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0" name="Freeform 331"/>
            <p:cNvSpPr/>
            <p:nvPr/>
          </p:nvSpPr>
          <p:spPr bwMode="auto">
            <a:xfrm>
              <a:off x="2705" y="1168"/>
              <a:ext cx="10" cy="18"/>
            </a:xfrm>
            <a:custGeom>
              <a:avLst/>
              <a:gdLst>
                <a:gd name="T0" fmla="*/ 0 w 20"/>
                <a:gd name="T1" fmla="*/ 0 h 33"/>
                <a:gd name="T2" fmla="*/ 1 w 20"/>
                <a:gd name="T3" fmla="*/ 1 h 33"/>
                <a:gd name="T4" fmla="*/ 1 w 20"/>
                <a:gd name="T5" fmla="*/ 1 h 33"/>
                <a:gd name="T6" fmla="*/ 1 w 20"/>
                <a:gd name="T7" fmla="*/ 1 h 33"/>
                <a:gd name="T8" fmla="*/ 1 w 20"/>
                <a:gd name="T9" fmla="*/ 0 h 33"/>
                <a:gd name="T10" fmla="*/ 1 w 20"/>
                <a:gd name="T11" fmla="*/ 1 h 33"/>
                <a:gd name="T12" fmla="*/ 1 w 20"/>
                <a:gd name="T13" fmla="*/ 1 h 33"/>
                <a:gd name="T14" fmla="*/ 1 w 20"/>
                <a:gd name="T15" fmla="*/ 1 h 33"/>
                <a:gd name="T16" fmla="*/ 1 w 20"/>
                <a:gd name="T17" fmla="*/ 1 h 33"/>
                <a:gd name="T18" fmla="*/ 1 w 20"/>
                <a:gd name="T19" fmla="*/ 2 h 33"/>
                <a:gd name="T20" fmla="*/ 1 w 20"/>
                <a:gd name="T21" fmla="*/ 2 h 33"/>
                <a:gd name="T22" fmla="*/ 1 w 20"/>
                <a:gd name="T23" fmla="*/ 1 h 33"/>
                <a:gd name="T24" fmla="*/ 1 w 20"/>
                <a:gd name="T25" fmla="*/ 1 h 33"/>
                <a:gd name="T26" fmla="*/ 1 w 20"/>
                <a:gd name="T27" fmla="*/ 1 h 33"/>
                <a:gd name="T28" fmla="*/ 1 w 20"/>
                <a:gd name="T29" fmla="*/ 1 h 33"/>
                <a:gd name="T30" fmla="*/ 1 w 20"/>
                <a:gd name="T31" fmla="*/ 1 h 33"/>
                <a:gd name="T32" fmla="*/ 0 w 20"/>
                <a:gd name="T33" fmla="*/ 0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3">
                  <a:moveTo>
                    <a:pt x="0" y="0"/>
                  </a:moveTo>
                  <a:lnTo>
                    <a:pt x="5" y="1"/>
                  </a:lnTo>
                  <a:lnTo>
                    <a:pt x="9" y="1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18" y="8"/>
                  </a:lnTo>
                  <a:lnTo>
                    <a:pt x="20" y="16"/>
                  </a:lnTo>
                  <a:lnTo>
                    <a:pt x="18" y="23"/>
                  </a:lnTo>
                  <a:lnTo>
                    <a:pt x="17" y="31"/>
                  </a:lnTo>
                  <a:lnTo>
                    <a:pt x="16" y="33"/>
                  </a:lnTo>
                  <a:lnTo>
                    <a:pt x="15" y="33"/>
                  </a:lnTo>
                  <a:lnTo>
                    <a:pt x="14" y="32"/>
                  </a:lnTo>
                  <a:lnTo>
                    <a:pt x="14" y="29"/>
                  </a:lnTo>
                  <a:lnTo>
                    <a:pt x="13" y="23"/>
                  </a:lnTo>
                  <a:lnTo>
                    <a:pt x="9" y="15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1" name="Freeform 332"/>
            <p:cNvSpPr/>
            <p:nvPr/>
          </p:nvSpPr>
          <p:spPr bwMode="auto">
            <a:xfrm>
              <a:off x="2452" y="1056"/>
              <a:ext cx="192" cy="116"/>
            </a:xfrm>
            <a:custGeom>
              <a:avLst/>
              <a:gdLst>
                <a:gd name="T0" fmla="*/ 10 w 386"/>
                <a:gd name="T1" fmla="*/ 3 h 232"/>
                <a:gd name="T2" fmla="*/ 9 w 386"/>
                <a:gd name="T3" fmla="*/ 4 h 232"/>
                <a:gd name="T4" fmla="*/ 8 w 386"/>
                <a:gd name="T5" fmla="*/ 5 h 232"/>
                <a:gd name="T6" fmla="*/ 7 w 386"/>
                <a:gd name="T7" fmla="*/ 7 h 232"/>
                <a:gd name="T8" fmla="*/ 6 w 386"/>
                <a:gd name="T9" fmla="*/ 8 h 232"/>
                <a:gd name="T10" fmla="*/ 6 w 386"/>
                <a:gd name="T11" fmla="*/ 8 h 232"/>
                <a:gd name="T12" fmla="*/ 6 w 386"/>
                <a:gd name="T13" fmla="*/ 7 h 232"/>
                <a:gd name="T14" fmla="*/ 8 w 386"/>
                <a:gd name="T15" fmla="*/ 6 h 232"/>
                <a:gd name="T16" fmla="*/ 8 w 386"/>
                <a:gd name="T17" fmla="*/ 4 h 232"/>
                <a:gd name="T18" fmla="*/ 8 w 386"/>
                <a:gd name="T19" fmla="*/ 4 h 232"/>
                <a:gd name="T20" fmla="*/ 7 w 386"/>
                <a:gd name="T21" fmla="*/ 5 h 232"/>
                <a:gd name="T22" fmla="*/ 7 w 386"/>
                <a:gd name="T23" fmla="*/ 5 h 232"/>
                <a:gd name="T24" fmla="*/ 5 w 386"/>
                <a:gd name="T25" fmla="*/ 6 h 232"/>
                <a:gd name="T26" fmla="*/ 3 w 386"/>
                <a:gd name="T27" fmla="*/ 7 h 232"/>
                <a:gd name="T28" fmla="*/ 3 w 386"/>
                <a:gd name="T29" fmla="*/ 7 h 232"/>
                <a:gd name="T30" fmla="*/ 4 w 386"/>
                <a:gd name="T31" fmla="*/ 6 h 232"/>
                <a:gd name="T32" fmla="*/ 6 w 386"/>
                <a:gd name="T33" fmla="*/ 5 h 232"/>
                <a:gd name="T34" fmla="*/ 6 w 386"/>
                <a:gd name="T35" fmla="*/ 5 h 232"/>
                <a:gd name="T36" fmla="*/ 5 w 386"/>
                <a:gd name="T37" fmla="*/ 5 h 232"/>
                <a:gd name="T38" fmla="*/ 4 w 386"/>
                <a:gd name="T39" fmla="*/ 5 h 232"/>
                <a:gd name="T40" fmla="*/ 3 w 386"/>
                <a:gd name="T41" fmla="*/ 6 h 232"/>
                <a:gd name="T42" fmla="*/ 1 w 386"/>
                <a:gd name="T43" fmla="*/ 6 h 232"/>
                <a:gd name="T44" fmla="*/ 1 w 386"/>
                <a:gd name="T45" fmla="*/ 6 h 232"/>
                <a:gd name="T46" fmla="*/ 2 w 386"/>
                <a:gd name="T47" fmla="*/ 6 h 232"/>
                <a:gd name="T48" fmla="*/ 3 w 386"/>
                <a:gd name="T49" fmla="*/ 5 h 232"/>
                <a:gd name="T50" fmla="*/ 2 w 386"/>
                <a:gd name="T51" fmla="*/ 5 h 232"/>
                <a:gd name="T52" fmla="*/ 0 w 386"/>
                <a:gd name="T53" fmla="*/ 5 h 232"/>
                <a:gd name="T54" fmla="*/ 0 w 386"/>
                <a:gd name="T55" fmla="*/ 5 h 232"/>
                <a:gd name="T56" fmla="*/ 1 w 386"/>
                <a:gd name="T57" fmla="*/ 4 h 232"/>
                <a:gd name="T58" fmla="*/ 3 w 386"/>
                <a:gd name="T59" fmla="*/ 4 h 232"/>
                <a:gd name="T60" fmla="*/ 2 w 386"/>
                <a:gd name="T61" fmla="*/ 4 h 232"/>
                <a:gd name="T62" fmla="*/ 1 w 386"/>
                <a:gd name="T63" fmla="*/ 3 h 232"/>
                <a:gd name="T64" fmla="*/ 1 w 386"/>
                <a:gd name="T65" fmla="*/ 2 h 232"/>
                <a:gd name="T66" fmla="*/ 2 w 386"/>
                <a:gd name="T67" fmla="*/ 3 h 232"/>
                <a:gd name="T68" fmla="*/ 4 w 386"/>
                <a:gd name="T69" fmla="*/ 4 h 232"/>
                <a:gd name="T70" fmla="*/ 5 w 386"/>
                <a:gd name="T71" fmla="*/ 4 h 232"/>
                <a:gd name="T72" fmla="*/ 5 w 386"/>
                <a:gd name="T73" fmla="*/ 4 h 232"/>
                <a:gd name="T74" fmla="*/ 5 w 386"/>
                <a:gd name="T75" fmla="*/ 3 h 232"/>
                <a:gd name="T76" fmla="*/ 4 w 386"/>
                <a:gd name="T77" fmla="*/ 3 h 232"/>
                <a:gd name="T78" fmla="*/ 4 w 386"/>
                <a:gd name="T79" fmla="*/ 2 h 232"/>
                <a:gd name="T80" fmla="*/ 3 w 386"/>
                <a:gd name="T81" fmla="*/ 2 h 232"/>
                <a:gd name="T82" fmla="*/ 3 w 386"/>
                <a:gd name="T83" fmla="*/ 1 h 232"/>
                <a:gd name="T84" fmla="*/ 4 w 386"/>
                <a:gd name="T85" fmla="*/ 2 h 232"/>
                <a:gd name="T86" fmla="*/ 6 w 386"/>
                <a:gd name="T87" fmla="*/ 4 h 232"/>
                <a:gd name="T88" fmla="*/ 7 w 386"/>
                <a:gd name="T89" fmla="*/ 4 h 232"/>
                <a:gd name="T90" fmla="*/ 7 w 386"/>
                <a:gd name="T91" fmla="*/ 4 h 232"/>
                <a:gd name="T92" fmla="*/ 8 w 386"/>
                <a:gd name="T93" fmla="*/ 4 h 232"/>
                <a:gd name="T94" fmla="*/ 8 w 386"/>
                <a:gd name="T95" fmla="*/ 3 h 232"/>
                <a:gd name="T96" fmla="*/ 7 w 386"/>
                <a:gd name="T97" fmla="*/ 2 h 232"/>
                <a:gd name="T98" fmla="*/ 6 w 386"/>
                <a:gd name="T99" fmla="*/ 1 h 232"/>
                <a:gd name="T100" fmla="*/ 6 w 386"/>
                <a:gd name="T101" fmla="*/ 1 h 232"/>
                <a:gd name="T102" fmla="*/ 7 w 386"/>
                <a:gd name="T103" fmla="*/ 2 h 232"/>
                <a:gd name="T104" fmla="*/ 9 w 386"/>
                <a:gd name="T105" fmla="*/ 3 h 232"/>
                <a:gd name="T106" fmla="*/ 10 w 386"/>
                <a:gd name="T107" fmla="*/ 3 h 232"/>
                <a:gd name="T108" fmla="*/ 11 w 386"/>
                <a:gd name="T109" fmla="*/ 2 h 232"/>
                <a:gd name="T110" fmla="*/ 11 w 386"/>
                <a:gd name="T111" fmla="*/ 3 h 23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86" h="232">
                  <a:moveTo>
                    <a:pt x="370" y="74"/>
                  </a:moveTo>
                  <a:lnTo>
                    <a:pt x="364" y="78"/>
                  </a:lnTo>
                  <a:lnTo>
                    <a:pt x="356" y="82"/>
                  </a:lnTo>
                  <a:lnTo>
                    <a:pt x="347" y="87"/>
                  </a:lnTo>
                  <a:lnTo>
                    <a:pt x="335" y="91"/>
                  </a:lnTo>
                  <a:lnTo>
                    <a:pt x="325" y="96"/>
                  </a:lnTo>
                  <a:lnTo>
                    <a:pt x="316" y="101"/>
                  </a:lnTo>
                  <a:lnTo>
                    <a:pt x="310" y="104"/>
                  </a:lnTo>
                  <a:lnTo>
                    <a:pt x="307" y="108"/>
                  </a:lnTo>
                  <a:lnTo>
                    <a:pt x="302" y="118"/>
                  </a:lnTo>
                  <a:lnTo>
                    <a:pt x="293" y="136"/>
                  </a:lnTo>
                  <a:lnTo>
                    <a:pt x="282" y="156"/>
                  </a:lnTo>
                  <a:lnTo>
                    <a:pt x="273" y="171"/>
                  </a:lnTo>
                  <a:lnTo>
                    <a:pt x="267" y="178"/>
                  </a:lnTo>
                  <a:lnTo>
                    <a:pt x="259" y="186"/>
                  </a:lnTo>
                  <a:lnTo>
                    <a:pt x="250" y="195"/>
                  </a:lnTo>
                  <a:lnTo>
                    <a:pt x="239" y="204"/>
                  </a:lnTo>
                  <a:lnTo>
                    <a:pt x="228" y="214"/>
                  </a:lnTo>
                  <a:lnTo>
                    <a:pt x="219" y="222"/>
                  </a:lnTo>
                  <a:lnTo>
                    <a:pt x="210" y="227"/>
                  </a:lnTo>
                  <a:lnTo>
                    <a:pt x="204" y="231"/>
                  </a:lnTo>
                  <a:lnTo>
                    <a:pt x="198" y="232"/>
                  </a:lnTo>
                  <a:lnTo>
                    <a:pt x="196" y="231"/>
                  </a:lnTo>
                  <a:lnTo>
                    <a:pt x="198" y="229"/>
                  </a:lnTo>
                  <a:lnTo>
                    <a:pt x="202" y="225"/>
                  </a:lnTo>
                  <a:lnTo>
                    <a:pt x="206" y="222"/>
                  </a:lnTo>
                  <a:lnTo>
                    <a:pt x="213" y="215"/>
                  </a:lnTo>
                  <a:lnTo>
                    <a:pt x="224" y="206"/>
                  </a:lnTo>
                  <a:lnTo>
                    <a:pt x="234" y="196"/>
                  </a:lnTo>
                  <a:lnTo>
                    <a:pt x="244" y="186"/>
                  </a:lnTo>
                  <a:lnTo>
                    <a:pt x="255" y="177"/>
                  </a:lnTo>
                  <a:lnTo>
                    <a:pt x="263" y="167"/>
                  </a:lnTo>
                  <a:lnTo>
                    <a:pt x="267" y="162"/>
                  </a:lnTo>
                  <a:lnTo>
                    <a:pt x="273" y="151"/>
                  </a:lnTo>
                  <a:lnTo>
                    <a:pt x="278" y="139"/>
                  </a:lnTo>
                  <a:lnTo>
                    <a:pt x="281" y="128"/>
                  </a:lnTo>
                  <a:lnTo>
                    <a:pt x="283" y="120"/>
                  </a:lnTo>
                  <a:lnTo>
                    <a:pt x="283" y="117"/>
                  </a:lnTo>
                  <a:lnTo>
                    <a:pt x="282" y="116"/>
                  </a:lnTo>
                  <a:lnTo>
                    <a:pt x="279" y="117"/>
                  </a:lnTo>
                  <a:lnTo>
                    <a:pt x="273" y="119"/>
                  </a:lnTo>
                  <a:lnTo>
                    <a:pt x="269" y="121"/>
                  </a:lnTo>
                  <a:lnTo>
                    <a:pt x="262" y="126"/>
                  </a:lnTo>
                  <a:lnTo>
                    <a:pt x="255" y="129"/>
                  </a:lnTo>
                  <a:lnTo>
                    <a:pt x="247" y="134"/>
                  </a:lnTo>
                  <a:lnTo>
                    <a:pt x="239" y="139"/>
                  </a:lnTo>
                  <a:lnTo>
                    <a:pt x="231" y="142"/>
                  </a:lnTo>
                  <a:lnTo>
                    <a:pt x="225" y="144"/>
                  </a:lnTo>
                  <a:lnTo>
                    <a:pt x="220" y="146"/>
                  </a:lnTo>
                  <a:lnTo>
                    <a:pt x="211" y="159"/>
                  </a:lnTo>
                  <a:lnTo>
                    <a:pt x="198" y="172"/>
                  </a:lnTo>
                  <a:lnTo>
                    <a:pt x="183" y="184"/>
                  </a:lnTo>
                  <a:lnTo>
                    <a:pt x="167" y="195"/>
                  </a:lnTo>
                  <a:lnTo>
                    <a:pt x="151" y="204"/>
                  </a:lnTo>
                  <a:lnTo>
                    <a:pt x="137" y="211"/>
                  </a:lnTo>
                  <a:lnTo>
                    <a:pt x="126" y="216"/>
                  </a:lnTo>
                  <a:lnTo>
                    <a:pt x="118" y="218"/>
                  </a:lnTo>
                  <a:lnTo>
                    <a:pt x="108" y="219"/>
                  </a:lnTo>
                  <a:lnTo>
                    <a:pt x="104" y="219"/>
                  </a:lnTo>
                  <a:lnTo>
                    <a:pt x="105" y="217"/>
                  </a:lnTo>
                  <a:lnTo>
                    <a:pt x="112" y="215"/>
                  </a:lnTo>
                  <a:lnTo>
                    <a:pt x="123" y="209"/>
                  </a:lnTo>
                  <a:lnTo>
                    <a:pt x="137" y="201"/>
                  </a:lnTo>
                  <a:lnTo>
                    <a:pt x="152" y="192"/>
                  </a:lnTo>
                  <a:lnTo>
                    <a:pt x="166" y="180"/>
                  </a:lnTo>
                  <a:lnTo>
                    <a:pt x="180" y="169"/>
                  </a:lnTo>
                  <a:lnTo>
                    <a:pt x="191" y="158"/>
                  </a:lnTo>
                  <a:lnTo>
                    <a:pt x="199" y="149"/>
                  </a:lnTo>
                  <a:lnTo>
                    <a:pt x="203" y="142"/>
                  </a:lnTo>
                  <a:lnTo>
                    <a:pt x="203" y="140"/>
                  </a:lnTo>
                  <a:lnTo>
                    <a:pt x="201" y="139"/>
                  </a:lnTo>
                  <a:lnTo>
                    <a:pt x="196" y="139"/>
                  </a:lnTo>
                  <a:lnTo>
                    <a:pt x="188" y="139"/>
                  </a:lnTo>
                  <a:lnTo>
                    <a:pt x="182" y="139"/>
                  </a:lnTo>
                  <a:lnTo>
                    <a:pt x="176" y="140"/>
                  </a:lnTo>
                  <a:lnTo>
                    <a:pt x="169" y="141"/>
                  </a:lnTo>
                  <a:lnTo>
                    <a:pt x="164" y="141"/>
                  </a:lnTo>
                  <a:lnTo>
                    <a:pt x="157" y="142"/>
                  </a:lnTo>
                  <a:lnTo>
                    <a:pt x="151" y="143"/>
                  </a:lnTo>
                  <a:lnTo>
                    <a:pt x="146" y="143"/>
                  </a:lnTo>
                  <a:lnTo>
                    <a:pt x="143" y="143"/>
                  </a:lnTo>
                  <a:lnTo>
                    <a:pt x="133" y="150"/>
                  </a:lnTo>
                  <a:lnTo>
                    <a:pt x="119" y="157"/>
                  </a:lnTo>
                  <a:lnTo>
                    <a:pt x="104" y="164"/>
                  </a:lnTo>
                  <a:lnTo>
                    <a:pt x="88" y="170"/>
                  </a:lnTo>
                  <a:lnTo>
                    <a:pt x="72" y="176"/>
                  </a:lnTo>
                  <a:lnTo>
                    <a:pt x="58" y="180"/>
                  </a:lnTo>
                  <a:lnTo>
                    <a:pt x="47" y="184"/>
                  </a:lnTo>
                  <a:lnTo>
                    <a:pt x="41" y="186"/>
                  </a:lnTo>
                  <a:lnTo>
                    <a:pt x="34" y="187"/>
                  </a:lnTo>
                  <a:lnTo>
                    <a:pt x="30" y="185"/>
                  </a:lnTo>
                  <a:lnTo>
                    <a:pt x="32" y="181"/>
                  </a:lnTo>
                  <a:lnTo>
                    <a:pt x="42" y="178"/>
                  </a:lnTo>
                  <a:lnTo>
                    <a:pt x="52" y="176"/>
                  </a:lnTo>
                  <a:lnTo>
                    <a:pt x="64" y="172"/>
                  </a:lnTo>
                  <a:lnTo>
                    <a:pt x="76" y="167"/>
                  </a:lnTo>
                  <a:lnTo>
                    <a:pt x="88" y="162"/>
                  </a:lnTo>
                  <a:lnTo>
                    <a:pt x="99" y="156"/>
                  </a:lnTo>
                  <a:lnTo>
                    <a:pt x="108" y="149"/>
                  </a:lnTo>
                  <a:lnTo>
                    <a:pt x="115" y="143"/>
                  </a:lnTo>
                  <a:lnTo>
                    <a:pt x="120" y="138"/>
                  </a:lnTo>
                  <a:lnTo>
                    <a:pt x="107" y="135"/>
                  </a:lnTo>
                  <a:lnTo>
                    <a:pt x="94" y="134"/>
                  </a:lnTo>
                  <a:lnTo>
                    <a:pt x="77" y="134"/>
                  </a:lnTo>
                  <a:lnTo>
                    <a:pt x="62" y="135"/>
                  </a:lnTo>
                  <a:lnTo>
                    <a:pt x="47" y="138"/>
                  </a:lnTo>
                  <a:lnTo>
                    <a:pt x="34" y="140"/>
                  </a:lnTo>
                  <a:lnTo>
                    <a:pt x="23" y="141"/>
                  </a:lnTo>
                  <a:lnTo>
                    <a:pt x="15" y="143"/>
                  </a:lnTo>
                  <a:lnTo>
                    <a:pt x="6" y="146"/>
                  </a:lnTo>
                  <a:lnTo>
                    <a:pt x="0" y="147"/>
                  </a:lnTo>
                  <a:lnTo>
                    <a:pt x="0" y="146"/>
                  </a:lnTo>
                  <a:lnTo>
                    <a:pt x="6" y="141"/>
                  </a:lnTo>
                  <a:lnTo>
                    <a:pt x="13" y="138"/>
                  </a:lnTo>
                  <a:lnTo>
                    <a:pt x="22" y="133"/>
                  </a:lnTo>
                  <a:lnTo>
                    <a:pt x="35" y="128"/>
                  </a:lnTo>
                  <a:lnTo>
                    <a:pt x="50" y="125"/>
                  </a:lnTo>
                  <a:lnTo>
                    <a:pt x="66" y="121"/>
                  </a:lnTo>
                  <a:lnTo>
                    <a:pt x="83" y="119"/>
                  </a:lnTo>
                  <a:lnTo>
                    <a:pt x="100" y="119"/>
                  </a:lnTo>
                  <a:lnTo>
                    <a:pt x="117" y="121"/>
                  </a:lnTo>
                  <a:lnTo>
                    <a:pt x="112" y="116"/>
                  </a:lnTo>
                  <a:lnTo>
                    <a:pt x="104" y="108"/>
                  </a:lnTo>
                  <a:lnTo>
                    <a:pt x="95" y="101"/>
                  </a:lnTo>
                  <a:lnTo>
                    <a:pt x="84" y="93"/>
                  </a:lnTo>
                  <a:lnTo>
                    <a:pt x="74" y="86"/>
                  </a:lnTo>
                  <a:lnTo>
                    <a:pt x="65" y="80"/>
                  </a:lnTo>
                  <a:lnTo>
                    <a:pt x="57" y="74"/>
                  </a:lnTo>
                  <a:lnTo>
                    <a:pt x="51" y="71"/>
                  </a:lnTo>
                  <a:lnTo>
                    <a:pt x="43" y="66"/>
                  </a:lnTo>
                  <a:lnTo>
                    <a:pt x="41" y="63"/>
                  </a:lnTo>
                  <a:lnTo>
                    <a:pt x="43" y="60"/>
                  </a:lnTo>
                  <a:lnTo>
                    <a:pt x="51" y="63"/>
                  </a:lnTo>
                  <a:lnTo>
                    <a:pt x="59" y="66"/>
                  </a:lnTo>
                  <a:lnTo>
                    <a:pt x="70" y="72"/>
                  </a:lnTo>
                  <a:lnTo>
                    <a:pt x="83" y="79"/>
                  </a:lnTo>
                  <a:lnTo>
                    <a:pt x="98" y="87"/>
                  </a:lnTo>
                  <a:lnTo>
                    <a:pt x="112" y="95"/>
                  </a:lnTo>
                  <a:lnTo>
                    <a:pt x="125" y="103"/>
                  </a:lnTo>
                  <a:lnTo>
                    <a:pt x="135" y="110"/>
                  </a:lnTo>
                  <a:lnTo>
                    <a:pt x="141" y="116"/>
                  </a:lnTo>
                  <a:lnTo>
                    <a:pt x="146" y="116"/>
                  </a:lnTo>
                  <a:lnTo>
                    <a:pt x="153" y="117"/>
                  </a:lnTo>
                  <a:lnTo>
                    <a:pt x="161" y="117"/>
                  </a:lnTo>
                  <a:lnTo>
                    <a:pt x="169" y="117"/>
                  </a:lnTo>
                  <a:lnTo>
                    <a:pt x="178" y="117"/>
                  </a:lnTo>
                  <a:lnTo>
                    <a:pt x="186" y="117"/>
                  </a:lnTo>
                  <a:lnTo>
                    <a:pt x="191" y="117"/>
                  </a:lnTo>
                  <a:lnTo>
                    <a:pt x="196" y="117"/>
                  </a:lnTo>
                  <a:lnTo>
                    <a:pt x="194" y="110"/>
                  </a:lnTo>
                  <a:lnTo>
                    <a:pt x="188" y="103"/>
                  </a:lnTo>
                  <a:lnTo>
                    <a:pt x="182" y="95"/>
                  </a:lnTo>
                  <a:lnTo>
                    <a:pt x="175" y="87"/>
                  </a:lnTo>
                  <a:lnTo>
                    <a:pt x="168" y="80"/>
                  </a:lnTo>
                  <a:lnTo>
                    <a:pt x="161" y="73"/>
                  </a:lnTo>
                  <a:lnTo>
                    <a:pt x="156" y="67"/>
                  </a:lnTo>
                  <a:lnTo>
                    <a:pt x="151" y="63"/>
                  </a:lnTo>
                  <a:lnTo>
                    <a:pt x="146" y="59"/>
                  </a:lnTo>
                  <a:lnTo>
                    <a:pt x="142" y="56"/>
                  </a:lnTo>
                  <a:lnTo>
                    <a:pt x="136" y="52"/>
                  </a:lnTo>
                  <a:lnTo>
                    <a:pt x="131" y="49"/>
                  </a:lnTo>
                  <a:lnTo>
                    <a:pt x="127" y="46"/>
                  </a:lnTo>
                  <a:lnTo>
                    <a:pt x="122" y="43"/>
                  </a:lnTo>
                  <a:lnTo>
                    <a:pt x="119" y="41"/>
                  </a:lnTo>
                  <a:lnTo>
                    <a:pt x="115" y="38"/>
                  </a:lnTo>
                  <a:lnTo>
                    <a:pt x="111" y="33"/>
                  </a:lnTo>
                  <a:lnTo>
                    <a:pt x="110" y="27"/>
                  </a:lnTo>
                  <a:lnTo>
                    <a:pt x="112" y="26"/>
                  </a:lnTo>
                  <a:lnTo>
                    <a:pt x="123" y="34"/>
                  </a:lnTo>
                  <a:lnTo>
                    <a:pt x="133" y="41"/>
                  </a:lnTo>
                  <a:lnTo>
                    <a:pt x="144" y="50"/>
                  </a:lnTo>
                  <a:lnTo>
                    <a:pt x="158" y="60"/>
                  </a:lnTo>
                  <a:lnTo>
                    <a:pt x="171" y="71"/>
                  </a:lnTo>
                  <a:lnTo>
                    <a:pt x="183" y="81"/>
                  </a:lnTo>
                  <a:lnTo>
                    <a:pt x="195" y="90"/>
                  </a:lnTo>
                  <a:lnTo>
                    <a:pt x="204" y="97"/>
                  </a:lnTo>
                  <a:lnTo>
                    <a:pt x="210" y="103"/>
                  </a:lnTo>
                  <a:lnTo>
                    <a:pt x="216" y="109"/>
                  </a:lnTo>
                  <a:lnTo>
                    <a:pt x="221" y="110"/>
                  </a:lnTo>
                  <a:lnTo>
                    <a:pt x="227" y="109"/>
                  </a:lnTo>
                  <a:lnTo>
                    <a:pt x="234" y="108"/>
                  </a:lnTo>
                  <a:lnTo>
                    <a:pt x="239" y="106"/>
                  </a:lnTo>
                  <a:lnTo>
                    <a:pt x="245" y="105"/>
                  </a:lnTo>
                  <a:lnTo>
                    <a:pt x="252" y="104"/>
                  </a:lnTo>
                  <a:lnTo>
                    <a:pt x="259" y="102"/>
                  </a:lnTo>
                  <a:lnTo>
                    <a:pt x="267" y="101"/>
                  </a:lnTo>
                  <a:lnTo>
                    <a:pt x="273" y="100"/>
                  </a:lnTo>
                  <a:lnTo>
                    <a:pt x="278" y="97"/>
                  </a:lnTo>
                  <a:lnTo>
                    <a:pt x="281" y="96"/>
                  </a:lnTo>
                  <a:lnTo>
                    <a:pt x="285" y="93"/>
                  </a:lnTo>
                  <a:lnTo>
                    <a:pt x="285" y="89"/>
                  </a:lnTo>
                  <a:lnTo>
                    <a:pt x="282" y="86"/>
                  </a:lnTo>
                  <a:lnTo>
                    <a:pt x="277" y="79"/>
                  </a:lnTo>
                  <a:lnTo>
                    <a:pt x="271" y="73"/>
                  </a:lnTo>
                  <a:lnTo>
                    <a:pt x="262" y="65"/>
                  </a:lnTo>
                  <a:lnTo>
                    <a:pt x="251" y="55"/>
                  </a:lnTo>
                  <a:lnTo>
                    <a:pt x="239" y="43"/>
                  </a:lnTo>
                  <a:lnTo>
                    <a:pt x="226" y="33"/>
                  </a:lnTo>
                  <a:lnTo>
                    <a:pt x="214" y="22"/>
                  </a:lnTo>
                  <a:lnTo>
                    <a:pt x="204" y="14"/>
                  </a:lnTo>
                  <a:lnTo>
                    <a:pt x="197" y="10"/>
                  </a:lnTo>
                  <a:lnTo>
                    <a:pt x="190" y="4"/>
                  </a:lnTo>
                  <a:lnTo>
                    <a:pt x="193" y="0"/>
                  </a:lnTo>
                  <a:lnTo>
                    <a:pt x="199" y="3"/>
                  </a:lnTo>
                  <a:lnTo>
                    <a:pt x="212" y="10"/>
                  </a:lnTo>
                  <a:lnTo>
                    <a:pt x="220" y="17"/>
                  </a:lnTo>
                  <a:lnTo>
                    <a:pt x="232" y="27"/>
                  </a:lnTo>
                  <a:lnTo>
                    <a:pt x="245" y="37"/>
                  </a:lnTo>
                  <a:lnTo>
                    <a:pt x="259" y="48"/>
                  </a:lnTo>
                  <a:lnTo>
                    <a:pt x="273" y="58"/>
                  </a:lnTo>
                  <a:lnTo>
                    <a:pt x="285" y="67"/>
                  </a:lnTo>
                  <a:lnTo>
                    <a:pt x="294" y="74"/>
                  </a:lnTo>
                  <a:lnTo>
                    <a:pt x="298" y="76"/>
                  </a:lnTo>
                  <a:lnTo>
                    <a:pt x="304" y="76"/>
                  </a:lnTo>
                  <a:lnTo>
                    <a:pt x="313" y="75"/>
                  </a:lnTo>
                  <a:lnTo>
                    <a:pt x="326" y="73"/>
                  </a:lnTo>
                  <a:lnTo>
                    <a:pt x="340" y="71"/>
                  </a:lnTo>
                  <a:lnTo>
                    <a:pt x="354" y="67"/>
                  </a:lnTo>
                  <a:lnTo>
                    <a:pt x="366" y="65"/>
                  </a:lnTo>
                  <a:lnTo>
                    <a:pt x="377" y="63"/>
                  </a:lnTo>
                  <a:lnTo>
                    <a:pt x="382" y="63"/>
                  </a:lnTo>
                  <a:lnTo>
                    <a:pt x="386" y="64"/>
                  </a:lnTo>
                  <a:lnTo>
                    <a:pt x="384" y="65"/>
                  </a:lnTo>
                  <a:lnTo>
                    <a:pt x="377" y="68"/>
                  </a:lnTo>
                  <a:lnTo>
                    <a:pt x="370" y="74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2" name="Freeform 333"/>
            <p:cNvSpPr/>
            <p:nvPr/>
          </p:nvSpPr>
          <p:spPr bwMode="auto">
            <a:xfrm>
              <a:off x="2558" y="944"/>
              <a:ext cx="127" cy="127"/>
            </a:xfrm>
            <a:custGeom>
              <a:avLst/>
              <a:gdLst>
                <a:gd name="T0" fmla="*/ 8 w 254"/>
                <a:gd name="T1" fmla="*/ 8 h 254"/>
                <a:gd name="T2" fmla="*/ 7 w 254"/>
                <a:gd name="T3" fmla="*/ 8 h 254"/>
                <a:gd name="T4" fmla="*/ 7 w 254"/>
                <a:gd name="T5" fmla="*/ 7 h 254"/>
                <a:gd name="T6" fmla="*/ 5 w 254"/>
                <a:gd name="T7" fmla="*/ 8 h 254"/>
                <a:gd name="T8" fmla="*/ 4 w 254"/>
                <a:gd name="T9" fmla="*/ 7 h 254"/>
                <a:gd name="T10" fmla="*/ 3 w 254"/>
                <a:gd name="T11" fmla="*/ 7 h 254"/>
                <a:gd name="T12" fmla="*/ 3 w 254"/>
                <a:gd name="T13" fmla="*/ 7 h 254"/>
                <a:gd name="T14" fmla="*/ 4 w 254"/>
                <a:gd name="T15" fmla="*/ 7 h 254"/>
                <a:gd name="T16" fmla="*/ 6 w 254"/>
                <a:gd name="T17" fmla="*/ 7 h 254"/>
                <a:gd name="T18" fmla="*/ 6 w 254"/>
                <a:gd name="T19" fmla="*/ 7 h 254"/>
                <a:gd name="T20" fmla="*/ 6 w 254"/>
                <a:gd name="T21" fmla="*/ 6 h 254"/>
                <a:gd name="T22" fmla="*/ 5 w 254"/>
                <a:gd name="T23" fmla="*/ 6 h 254"/>
                <a:gd name="T24" fmla="*/ 4 w 254"/>
                <a:gd name="T25" fmla="*/ 6 h 254"/>
                <a:gd name="T26" fmla="*/ 2 w 254"/>
                <a:gd name="T27" fmla="*/ 6 h 254"/>
                <a:gd name="T28" fmla="*/ 1 w 254"/>
                <a:gd name="T29" fmla="*/ 5 h 254"/>
                <a:gd name="T30" fmla="*/ 1 w 254"/>
                <a:gd name="T31" fmla="*/ 5 h 254"/>
                <a:gd name="T32" fmla="*/ 2 w 254"/>
                <a:gd name="T33" fmla="*/ 5 h 254"/>
                <a:gd name="T34" fmla="*/ 3 w 254"/>
                <a:gd name="T35" fmla="*/ 6 h 254"/>
                <a:gd name="T36" fmla="*/ 4 w 254"/>
                <a:gd name="T37" fmla="*/ 6 h 254"/>
                <a:gd name="T38" fmla="*/ 3 w 254"/>
                <a:gd name="T39" fmla="*/ 5 h 254"/>
                <a:gd name="T40" fmla="*/ 3 w 254"/>
                <a:gd name="T41" fmla="*/ 5 h 254"/>
                <a:gd name="T42" fmla="*/ 1 w 254"/>
                <a:gd name="T43" fmla="*/ 4 h 254"/>
                <a:gd name="T44" fmla="*/ 0 w 254"/>
                <a:gd name="T45" fmla="*/ 3 h 254"/>
                <a:gd name="T46" fmla="*/ 1 w 254"/>
                <a:gd name="T47" fmla="*/ 4 h 254"/>
                <a:gd name="T48" fmla="*/ 2 w 254"/>
                <a:gd name="T49" fmla="*/ 4 h 254"/>
                <a:gd name="T50" fmla="*/ 3 w 254"/>
                <a:gd name="T51" fmla="*/ 4 h 254"/>
                <a:gd name="T52" fmla="*/ 2 w 254"/>
                <a:gd name="T53" fmla="*/ 2 h 254"/>
                <a:gd name="T54" fmla="*/ 1 w 254"/>
                <a:gd name="T55" fmla="*/ 2 h 254"/>
                <a:gd name="T56" fmla="*/ 1 w 254"/>
                <a:gd name="T57" fmla="*/ 1 h 254"/>
                <a:gd name="T58" fmla="*/ 1 w 254"/>
                <a:gd name="T59" fmla="*/ 1 h 254"/>
                <a:gd name="T60" fmla="*/ 2 w 254"/>
                <a:gd name="T61" fmla="*/ 2 h 254"/>
                <a:gd name="T62" fmla="*/ 3 w 254"/>
                <a:gd name="T63" fmla="*/ 4 h 254"/>
                <a:gd name="T64" fmla="*/ 3 w 254"/>
                <a:gd name="T65" fmla="*/ 4 h 254"/>
                <a:gd name="T66" fmla="*/ 3 w 254"/>
                <a:gd name="T67" fmla="*/ 3 h 254"/>
                <a:gd name="T68" fmla="*/ 3 w 254"/>
                <a:gd name="T69" fmla="*/ 2 h 254"/>
                <a:gd name="T70" fmla="*/ 3 w 254"/>
                <a:gd name="T71" fmla="*/ 1 h 254"/>
                <a:gd name="T72" fmla="*/ 4 w 254"/>
                <a:gd name="T73" fmla="*/ 3 h 254"/>
                <a:gd name="T74" fmla="*/ 4 w 254"/>
                <a:gd name="T75" fmla="*/ 5 h 254"/>
                <a:gd name="T76" fmla="*/ 5 w 254"/>
                <a:gd name="T77" fmla="*/ 5 h 254"/>
                <a:gd name="T78" fmla="*/ 5 w 254"/>
                <a:gd name="T79" fmla="*/ 5 h 254"/>
                <a:gd name="T80" fmla="*/ 5 w 254"/>
                <a:gd name="T81" fmla="*/ 6 h 254"/>
                <a:gd name="T82" fmla="*/ 5 w 254"/>
                <a:gd name="T83" fmla="*/ 5 h 254"/>
                <a:gd name="T84" fmla="*/ 5 w 254"/>
                <a:gd name="T85" fmla="*/ 3 h 254"/>
                <a:gd name="T86" fmla="*/ 5 w 254"/>
                <a:gd name="T87" fmla="*/ 2 h 254"/>
                <a:gd name="T88" fmla="*/ 5 w 254"/>
                <a:gd name="T89" fmla="*/ 3 h 254"/>
                <a:gd name="T90" fmla="*/ 6 w 254"/>
                <a:gd name="T91" fmla="*/ 4 h 254"/>
                <a:gd name="T92" fmla="*/ 6 w 254"/>
                <a:gd name="T93" fmla="*/ 6 h 254"/>
                <a:gd name="T94" fmla="*/ 6 w 254"/>
                <a:gd name="T95" fmla="*/ 6 h 254"/>
                <a:gd name="T96" fmla="*/ 7 w 254"/>
                <a:gd name="T97" fmla="*/ 7 h 254"/>
                <a:gd name="T98" fmla="*/ 7 w 254"/>
                <a:gd name="T99" fmla="*/ 6 h 254"/>
                <a:gd name="T100" fmla="*/ 7 w 254"/>
                <a:gd name="T101" fmla="*/ 5 h 254"/>
                <a:gd name="T102" fmla="*/ 7 w 254"/>
                <a:gd name="T103" fmla="*/ 3 h 254"/>
                <a:gd name="T104" fmla="*/ 7 w 254"/>
                <a:gd name="T105" fmla="*/ 3 h 254"/>
                <a:gd name="T106" fmla="*/ 7 w 254"/>
                <a:gd name="T107" fmla="*/ 4 h 254"/>
                <a:gd name="T108" fmla="*/ 7 w 254"/>
                <a:gd name="T109" fmla="*/ 7 h 254"/>
                <a:gd name="T110" fmla="*/ 8 w 254"/>
                <a:gd name="T111" fmla="*/ 8 h 254"/>
                <a:gd name="T112" fmla="*/ 8 w 254"/>
                <a:gd name="T113" fmla="*/ 8 h 254"/>
                <a:gd name="T114" fmla="*/ 8 w 254"/>
                <a:gd name="T115" fmla="*/ 8 h 254"/>
                <a:gd name="T116" fmla="*/ 8 w 254"/>
                <a:gd name="T117" fmla="*/ 8 h 2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54" h="254">
                  <a:moveTo>
                    <a:pt x="244" y="250"/>
                  </a:moveTo>
                  <a:lnTo>
                    <a:pt x="240" y="246"/>
                  </a:lnTo>
                  <a:lnTo>
                    <a:pt x="235" y="242"/>
                  </a:lnTo>
                  <a:lnTo>
                    <a:pt x="229" y="237"/>
                  </a:lnTo>
                  <a:lnTo>
                    <a:pt x="225" y="232"/>
                  </a:lnTo>
                  <a:lnTo>
                    <a:pt x="219" y="228"/>
                  </a:lnTo>
                  <a:lnTo>
                    <a:pt x="213" y="224"/>
                  </a:lnTo>
                  <a:lnTo>
                    <a:pt x="209" y="222"/>
                  </a:lnTo>
                  <a:lnTo>
                    <a:pt x="203" y="222"/>
                  </a:lnTo>
                  <a:lnTo>
                    <a:pt x="189" y="224"/>
                  </a:lnTo>
                  <a:lnTo>
                    <a:pt x="173" y="226"/>
                  </a:lnTo>
                  <a:lnTo>
                    <a:pt x="153" y="226"/>
                  </a:lnTo>
                  <a:lnTo>
                    <a:pt x="134" y="226"/>
                  </a:lnTo>
                  <a:lnTo>
                    <a:pt x="114" y="226"/>
                  </a:lnTo>
                  <a:lnTo>
                    <a:pt x="98" y="223"/>
                  </a:lnTo>
                  <a:lnTo>
                    <a:pt x="84" y="221"/>
                  </a:lnTo>
                  <a:lnTo>
                    <a:pt x="75" y="217"/>
                  </a:lnTo>
                  <a:lnTo>
                    <a:pt x="68" y="212"/>
                  </a:lnTo>
                  <a:lnTo>
                    <a:pt x="68" y="209"/>
                  </a:lnTo>
                  <a:lnTo>
                    <a:pt x="75" y="211"/>
                  </a:lnTo>
                  <a:lnTo>
                    <a:pt x="87" y="213"/>
                  </a:lnTo>
                  <a:lnTo>
                    <a:pt x="96" y="214"/>
                  </a:lnTo>
                  <a:lnTo>
                    <a:pt x="108" y="215"/>
                  </a:lnTo>
                  <a:lnTo>
                    <a:pt x="125" y="215"/>
                  </a:lnTo>
                  <a:lnTo>
                    <a:pt x="141" y="215"/>
                  </a:lnTo>
                  <a:lnTo>
                    <a:pt x="157" y="215"/>
                  </a:lnTo>
                  <a:lnTo>
                    <a:pt x="172" y="214"/>
                  </a:lnTo>
                  <a:lnTo>
                    <a:pt x="183" y="212"/>
                  </a:lnTo>
                  <a:lnTo>
                    <a:pt x="190" y="209"/>
                  </a:lnTo>
                  <a:lnTo>
                    <a:pt x="186" y="205"/>
                  </a:lnTo>
                  <a:lnTo>
                    <a:pt x="179" y="201"/>
                  </a:lnTo>
                  <a:lnTo>
                    <a:pt x="172" y="197"/>
                  </a:lnTo>
                  <a:lnTo>
                    <a:pt x="164" y="192"/>
                  </a:lnTo>
                  <a:lnTo>
                    <a:pt x="157" y="189"/>
                  </a:lnTo>
                  <a:lnTo>
                    <a:pt x="150" y="185"/>
                  </a:lnTo>
                  <a:lnTo>
                    <a:pt x="144" y="182"/>
                  </a:lnTo>
                  <a:lnTo>
                    <a:pt x="141" y="179"/>
                  </a:lnTo>
                  <a:lnTo>
                    <a:pt x="127" y="181"/>
                  </a:lnTo>
                  <a:lnTo>
                    <a:pt x="110" y="178"/>
                  </a:lnTo>
                  <a:lnTo>
                    <a:pt x="90" y="176"/>
                  </a:lnTo>
                  <a:lnTo>
                    <a:pt x="72" y="171"/>
                  </a:lnTo>
                  <a:lnTo>
                    <a:pt x="53" y="167"/>
                  </a:lnTo>
                  <a:lnTo>
                    <a:pt x="37" y="161"/>
                  </a:lnTo>
                  <a:lnTo>
                    <a:pt x="24" y="154"/>
                  </a:lnTo>
                  <a:lnTo>
                    <a:pt x="16" y="148"/>
                  </a:lnTo>
                  <a:lnTo>
                    <a:pt x="11" y="140"/>
                  </a:lnTo>
                  <a:lnTo>
                    <a:pt x="11" y="137"/>
                  </a:lnTo>
                  <a:lnTo>
                    <a:pt x="15" y="139"/>
                  </a:lnTo>
                  <a:lnTo>
                    <a:pt x="24" y="144"/>
                  </a:lnTo>
                  <a:lnTo>
                    <a:pt x="32" y="147"/>
                  </a:lnTo>
                  <a:lnTo>
                    <a:pt x="44" y="152"/>
                  </a:lnTo>
                  <a:lnTo>
                    <a:pt x="58" y="156"/>
                  </a:lnTo>
                  <a:lnTo>
                    <a:pt x="73" y="160"/>
                  </a:lnTo>
                  <a:lnTo>
                    <a:pt x="89" y="163"/>
                  </a:lnTo>
                  <a:lnTo>
                    <a:pt x="103" y="166"/>
                  </a:lnTo>
                  <a:lnTo>
                    <a:pt x="115" y="167"/>
                  </a:lnTo>
                  <a:lnTo>
                    <a:pt x="125" y="166"/>
                  </a:lnTo>
                  <a:lnTo>
                    <a:pt x="113" y="154"/>
                  </a:lnTo>
                  <a:lnTo>
                    <a:pt x="103" y="146"/>
                  </a:lnTo>
                  <a:lnTo>
                    <a:pt x="96" y="140"/>
                  </a:lnTo>
                  <a:lnTo>
                    <a:pt x="92" y="135"/>
                  </a:lnTo>
                  <a:lnTo>
                    <a:pt x="83" y="132"/>
                  </a:lnTo>
                  <a:lnTo>
                    <a:pt x="70" y="130"/>
                  </a:lnTo>
                  <a:lnTo>
                    <a:pt x="57" y="126"/>
                  </a:lnTo>
                  <a:lnTo>
                    <a:pt x="43" y="121"/>
                  </a:lnTo>
                  <a:lnTo>
                    <a:pt x="28" y="114"/>
                  </a:lnTo>
                  <a:lnTo>
                    <a:pt x="15" y="103"/>
                  </a:lnTo>
                  <a:lnTo>
                    <a:pt x="6" y="91"/>
                  </a:lnTo>
                  <a:lnTo>
                    <a:pt x="0" y="75"/>
                  </a:lnTo>
                  <a:lnTo>
                    <a:pt x="7" y="82"/>
                  </a:lnTo>
                  <a:lnTo>
                    <a:pt x="16" y="90"/>
                  </a:lnTo>
                  <a:lnTo>
                    <a:pt x="26" y="97"/>
                  </a:lnTo>
                  <a:lnTo>
                    <a:pt x="35" y="103"/>
                  </a:lnTo>
                  <a:lnTo>
                    <a:pt x="45" y="109"/>
                  </a:lnTo>
                  <a:lnTo>
                    <a:pt x="57" y="113"/>
                  </a:lnTo>
                  <a:lnTo>
                    <a:pt x="66" y="115"/>
                  </a:lnTo>
                  <a:lnTo>
                    <a:pt x="76" y="116"/>
                  </a:lnTo>
                  <a:lnTo>
                    <a:pt x="66" y="102"/>
                  </a:lnTo>
                  <a:lnTo>
                    <a:pt x="56" y="88"/>
                  </a:lnTo>
                  <a:lnTo>
                    <a:pt x="45" y="76"/>
                  </a:lnTo>
                  <a:lnTo>
                    <a:pt x="36" y="63"/>
                  </a:lnTo>
                  <a:lnTo>
                    <a:pt x="27" y="53"/>
                  </a:lnTo>
                  <a:lnTo>
                    <a:pt x="21" y="44"/>
                  </a:lnTo>
                  <a:lnTo>
                    <a:pt x="16" y="37"/>
                  </a:lnTo>
                  <a:lnTo>
                    <a:pt x="14" y="33"/>
                  </a:lnTo>
                  <a:lnTo>
                    <a:pt x="13" y="26"/>
                  </a:lnTo>
                  <a:lnTo>
                    <a:pt x="12" y="18"/>
                  </a:lnTo>
                  <a:lnTo>
                    <a:pt x="11" y="8"/>
                  </a:lnTo>
                  <a:lnTo>
                    <a:pt x="8" y="0"/>
                  </a:lnTo>
                  <a:lnTo>
                    <a:pt x="14" y="11"/>
                  </a:lnTo>
                  <a:lnTo>
                    <a:pt x="23" y="26"/>
                  </a:lnTo>
                  <a:lnTo>
                    <a:pt x="35" y="44"/>
                  </a:lnTo>
                  <a:lnTo>
                    <a:pt x="47" y="62"/>
                  </a:lnTo>
                  <a:lnTo>
                    <a:pt x="59" y="79"/>
                  </a:lnTo>
                  <a:lnTo>
                    <a:pt x="70" y="95"/>
                  </a:lnTo>
                  <a:lnTo>
                    <a:pt x="80" y="106"/>
                  </a:lnTo>
                  <a:lnTo>
                    <a:pt x="85" y="111"/>
                  </a:lnTo>
                  <a:lnTo>
                    <a:pt x="91" y="113"/>
                  </a:lnTo>
                  <a:lnTo>
                    <a:pt x="94" y="109"/>
                  </a:lnTo>
                  <a:lnTo>
                    <a:pt x="94" y="105"/>
                  </a:lnTo>
                  <a:lnTo>
                    <a:pt x="94" y="98"/>
                  </a:lnTo>
                  <a:lnTo>
                    <a:pt x="91" y="85"/>
                  </a:lnTo>
                  <a:lnTo>
                    <a:pt x="85" y="65"/>
                  </a:lnTo>
                  <a:lnTo>
                    <a:pt x="80" y="46"/>
                  </a:lnTo>
                  <a:lnTo>
                    <a:pt x="76" y="33"/>
                  </a:lnTo>
                  <a:lnTo>
                    <a:pt x="76" y="29"/>
                  </a:lnTo>
                  <a:lnTo>
                    <a:pt x="79" y="27"/>
                  </a:lnTo>
                  <a:lnTo>
                    <a:pt x="82" y="31"/>
                  </a:lnTo>
                  <a:lnTo>
                    <a:pt x="85" y="38"/>
                  </a:lnTo>
                  <a:lnTo>
                    <a:pt x="91" y="53"/>
                  </a:lnTo>
                  <a:lnTo>
                    <a:pt x="100" y="78"/>
                  </a:lnTo>
                  <a:lnTo>
                    <a:pt x="105" y="105"/>
                  </a:lnTo>
                  <a:lnTo>
                    <a:pt x="104" y="124"/>
                  </a:lnTo>
                  <a:lnTo>
                    <a:pt x="111" y="131"/>
                  </a:lnTo>
                  <a:lnTo>
                    <a:pt x="118" y="138"/>
                  </a:lnTo>
                  <a:lnTo>
                    <a:pt x="125" y="143"/>
                  </a:lnTo>
                  <a:lnTo>
                    <a:pt x="130" y="148"/>
                  </a:lnTo>
                  <a:lnTo>
                    <a:pt x="136" y="152"/>
                  </a:lnTo>
                  <a:lnTo>
                    <a:pt x="141" y="155"/>
                  </a:lnTo>
                  <a:lnTo>
                    <a:pt x="144" y="159"/>
                  </a:lnTo>
                  <a:lnTo>
                    <a:pt x="146" y="160"/>
                  </a:lnTo>
                  <a:lnTo>
                    <a:pt x="149" y="162"/>
                  </a:lnTo>
                  <a:lnTo>
                    <a:pt x="151" y="163"/>
                  </a:lnTo>
                  <a:lnTo>
                    <a:pt x="153" y="161"/>
                  </a:lnTo>
                  <a:lnTo>
                    <a:pt x="156" y="155"/>
                  </a:lnTo>
                  <a:lnTo>
                    <a:pt x="157" y="140"/>
                  </a:lnTo>
                  <a:lnTo>
                    <a:pt x="155" y="116"/>
                  </a:lnTo>
                  <a:lnTo>
                    <a:pt x="149" y="88"/>
                  </a:lnTo>
                  <a:lnTo>
                    <a:pt x="137" y="67"/>
                  </a:lnTo>
                  <a:lnTo>
                    <a:pt x="133" y="57"/>
                  </a:lnTo>
                  <a:lnTo>
                    <a:pt x="133" y="54"/>
                  </a:lnTo>
                  <a:lnTo>
                    <a:pt x="137" y="55"/>
                  </a:lnTo>
                  <a:lnTo>
                    <a:pt x="143" y="61"/>
                  </a:lnTo>
                  <a:lnTo>
                    <a:pt x="146" y="67"/>
                  </a:lnTo>
                  <a:lnTo>
                    <a:pt x="151" y="77"/>
                  </a:lnTo>
                  <a:lnTo>
                    <a:pt x="157" y="90"/>
                  </a:lnTo>
                  <a:lnTo>
                    <a:pt x="161" y="103"/>
                  </a:lnTo>
                  <a:lnTo>
                    <a:pt x="166" y="120"/>
                  </a:lnTo>
                  <a:lnTo>
                    <a:pt x="168" y="137"/>
                  </a:lnTo>
                  <a:lnTo>
                    <a:pt x="167" y="155"/>
                  </a:lnTo>
                  <a:lnTo>
                    <a:pt x="164" y="173"/>
                  </a:lnTo>
                  <a:lnTo>
                    <a:pt x="168" y="177"/>
                  </a:lnTo>
                  <a:lnTo>
                    <a:pt x="173" y="182"/>
                  </a:lnTo>
                  <a:lnTo>
                    <a:pt x="179" y="186"/>
                  </a:lnTo>
                  <a:lnTo>
                    <a:pt x="184" y="190"/>
                  </a:lnTo>
                  <a:lnTo>
                    <a:pt x="189" y="193"/>
                  </a:lnTo>
                  <a:lnTo>
                    <a:pt x="195" y="196"/>
                  </a:lnTo>
                  <a:lnTo>
                    <a:pt x="198" y="198"/>
                  </a:lnTo>
                  <a:lnTo>
                    <a:pt x="202" y="200"/>
                  </a:lnTo>
                  <a:lnTo>
                    <a:pt x="206" y="191"/>
                  </a:lnTo>
                  <a:lnTo>
                    <a:pt x="207" y="175"/>
                  </a:lnTo>
                  <a:lnTo>
                    <a:pt x="206" y="159"/>
                  </a:lnTo>
                  <a:lnTo>
                    <a:pt x="205" y="145"/>
                  </a:lnTo>
                  <a:lnTo>
                    <a:pt x="204" y="130"/>
                  </a:lnTo>
                  <a:lnTo>
                    <a:pt x="203" y="111"/>
                  </a:lnTo>
                  <a:lnTo>
                    <a:pt x="201" y="94"/>
                  </a:lnTo>
                  <a:lnTo>
                    <a:pt x="198" y="83"/>
                  </a:lnTo>
                  <a:lnTo>
                    <a:pt x="198" y="79"/>
                  </a:lnTo>
                  <a:lnTo>
                    <a:pt x="202" y="82"/>
                  </a:lnTo>
                  <a:lnTo>
                    <a:pt x="207" y="88"/>
                  </a:lnTo>
                  <a:lnTo>
                    <a:pt x="211" y="101"/>
                  </a:lnTo>
                  <a:lnTo>
                    <a:pt x="212" y="123"/>
                  </a:lnTo>
                  <a:lnTo>
                    <a:pt x="214" y="155"/>
                  </a:lnTo>
                  <a:lnTo>
                    <a:pt x="217" y="186"/>
                  </a:lnTo>
                  <a:lnTo>
                    <a:pt x="218" y="206"/>
                  </a:lnTo>
                  <a:lnTo>
                    <a:pt x="225" y="214"/>
                  </a:lnTo>
                  <a:lnTo>
                    <a:pt x="232" y="222"/>
                  </a:lnTo>
                  <a:lnTo>
                    <a:pt x="236" y="229"/>
                  </a:lnTo>
                  <a:lnTo>
                    <a:pt x="242" y="235"/>
                  </a:lnTo>
                  <a:lnTo>
                    <a:pt x="245" y="241"/>
                  </a:lnTo>
                  <a:lnTo>
                    <a:pt x="249" y="245"/>
                  </a:lnTo>
                  <a:lnTo>
                    <a:pt x="252" y="249"/>
                  </a:lnTo>
                  <a:lnTo>
                    <a:pt x="254" y="251"/>
                  </a:lnTo>
                  <a:lnTo>
                    <a:pt x="254" y="253"/>
                  </a:lnTo>
                  <a:lnTo>
                    <a:pt x="252" y="254"/>
                  </a:lnTo>
                  <a:lnTo>
                    <a:pt x="249" y="253"/>
                  </a:lnTo>
                  <a:lnTo>
                    <a:pt x="244" y="250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3" name="Freeform 334"/>
            <p:cNvSpPr/>
            <p:nvPr/>
          </p:nvSpPr>
          <p:spPr bwMode="auto">
            <a:xfrm>
              <a:off x="2672" y="905"/>
              <a:ext cx="94" cy="156"/>
            </a:xfrm>
            <a:custGeom>
              <a:avLst/>
              <a:gdLst>
                <a:gd name="T0" fmla="*/ 3 w 186"/>
                <a:gd name="T1" fmla="*/ 9 h 313"/>
                <a:gd name="T2" fmla="*/ 3 w 186"/>
                <a:gd name="T3" fmla="*/ 8 h 313"/>
                <a:gd name="T4" fmla="*/ 3 w 186"/>
                <a:gd name="T5" fmla="*/ 8 h 313"/>
                <a:gd name="T6" fmla="*/ 3 w 186"/>
                <a:gd name="T7" fmla="*/ 7 h 313"/>
                <a:gd name="T8" fmla="*/ 2 w 186"/>
                <a:gd name="T9" fmla="*/ 7 h 313"/>
                <a:gd name="T10" fmla="*/ 2 w 186"/>
                <a:gd name="T11" fmla="*/ 6 h 313"/>
                <a:gd name="T12" fmla="*/ 1 w 186"/>
                <a:gd name="T13" fmla="*/ 5 h 313"/>
                <a:gd name="T14" fmla="*/ 1 w 186"/>
                <a:gd name="T15" fmla="*/ 4 h 313"/>
                <a:gd name="T16" fmla="*/ 1 w 186"/>
                <a:gd name="T17" fmla="*/ 3 h 313"/>
                <a:gd name="T18" fmla="*/ 1 w 186"/>
                <a:gd name="T19" fmla="*/ 3 h 313"/>
                <a:gd name="T20" fmla="*/ 1 w 186"/>
                <a:gd name="T21" fmla="*/ 4 h 313"/>
                <a:gd name="T22" fmla="*/ 1 w 186"/>
                <a:gd name="T23" fmla="*/ 5 h 313"/>
                <a:gd name="T24" fmla="*/ 2 w 186"/>
                <a:gd name="T25" fmla="*/ 5 h 313"/>
                <a:gd name="T26" fmla="*/ 2 w 186"/>
                <a:gd name="T27" fmla="*/ 6 h 313"/>
                <a:gd name="T28" fmla="*/ 2 w 186"/>
                <a:gd name="T29" fmla="*/ 7 h 313"/>
                <a:gd name="T30" fmla="*/ 3 w 186"/>
                <a:gd name="T31" fmla="*/ 7 h 313"/>
                <a:gd name="T32" fmla="*/ 3 w 186"/>
                <a:gd name="T33" fmla="*/ 6 h 313"/>
                <a:gd name="T34" fmla="*/ 3 w 186"/>
                <a:gd name="T35" fmla="*/ 5 h 313"/>
                <a:gd name="T36" fmla="*/ 3 w 186"/>
                <a:gd name="T37" fmla="*/ 5 h 313"/>
                <a:gd name="T38" fmla="*/ 2 w 186"/>
                <a:gd name="T39" fmla="*/ 4 h 313"/>
                <a:gd name="T40" fmla="*/ 2 w 186"/>
                <a:gd name="T41" fmla="*/ 3 h 313"/>
                <a:gd name="T42" fmla="*/ 1 w 186"/>
                <a:gd name="T43" fmla="*/ 2 h 313"/>
                <a:gd name="T44" fmla="*/ 1 w 186"/>
                <a:gd name="T45" fmla="*/ 1 h 313"/>
                <a:gd name="T46" fmla="*/ 1 w 186"/>
                <a:gd name="T47" fmla="*/ 1 h 313"/>
                <a:gd name="T48" fmla="*/ 2 w 186"/>
                <a:gd name="T49" fmla="*/ 2 h 313"/>
                <a:gd name="T50" fmla="*/ 2 w 186"/>
                <a:gd name="T51" fmla="*/ 3 h 313"/>
                <a:gd name="T52" fmla="*/ 2 w 186"/>
                <a:gd name="T53" fmla="*/ 4 h 313"/>
                <a:gd name="T54" fmla="*/ 3 w 186"/>
                <a:gd name="T55" fmla="*/ 4 h 313"/>
                <a:gd name="T56" fmla="*/ 3 w 186"/>
                <a:gd name="T57" fmla="*/ 3 h 313"/>
                <a:gd name="T58" fmla="*/ 3 w 186"/>
                <a:gd name="T59" fmla="*/ 1 h 313"/>
                <a:gd name="T60" fmla="*/ 3 w 186"/>
                <a:gd name="T61" fmla="*/ 0 h 313"/>
                <a:gd name="T62" fmla="*/ 3 w 186"/>
                <a:gd name="T63" fmla="*/ 0 h 313"/>
                <a:gd name="T64" fmla="*/ 3 w 186"/>
                <a:gd name="T65" fmla="*/ 1 h 313"/>
                <a:gd name="T66" fmla="*/ 3 w 186"/>
                <a:gd name="T67" fmla="*/ 3 h 313"/>
                <a:gd name="T68" fmla="*/ 4 w 186"/>
                <a:gd name="T69" fmla="*/ 4 h 313"/>
                <a:gd name="T70" fmla="*/ 4 w 186"/>
                <a:gd name="T71" fmla="*/ 3 h 313"/>
                <a:gd name="T72" fmla="*/ 5 w 186"/>
                <a:gd name="T73" fmla="*/ 3 h 313"/>
                <a:gd name="T74" fmla="*/ 5 w 186"/>
                <a:gd name="T75" fmla="*/ 2 h 313"/>
                <a:gd name="T76" fmla="*/ 5 w 186"/>
                <a:gd name="T77" fmla="*/ 2 h 313"/>
                <a:gd name="T78" fmla="*/ 5 w 186"/>
                <a:gd name="T79" fmla="*/ 2 h 313"/>
                <a:gd name="T80" fmla="*/ 5 w 186"/>
                <a:gd name="T81" fmla="*/ 2 h 313"/>
                <a:gd name="T82" fmla="*/ 5 w 186"/>
                <a:gd name="T83" fmla="*/ 3 h 313"/>
                <a:gd name="T84" fmla="*/ 4 w 186"/>
                <a:gd name="T85" fmla="*/ 4 h 313"/>
                <a:gd name="T86" fmla="*/ 4 w 186"/>
                <a:gd name="T87" fmla="*/ 4 h 313"/>
                <a:gd name="T88" fmla="*/ 4 w 186"/>
                <a:gd name="T89" fmla="*/ 5 h 313"/>
                <a:gd name="T90" fmla="*/ 3 w 186"/>
                <a:gd name="T91" fmla="*/ 6 h 313"/>
                <a:gd name="T92" fmla="*/ 4 w 186"/>
                <a:gd name="T93" fmla="*/ 7 h 313"/>
                <a:gd name="T94" fmla="*/ 4 w 186"/>
                <a:gd name="T95" fmla="*/ 6 h 313"/>
                <a:gd name="T96" fmla="*/ 5 w 186"/>
                <a:gd name="T97" fmla="*/ 5 h 313"/>
                <a:gd name="T98" fmla="*/ 6 w 186"/>
                <a:gd name="T99" fmla="*/ 4 h 313"/>
                <a:gd name="T100" fmla="*/ 6 w 186"/>
                <a:gd name="T101" fmla="*/ 4 h 313"/>
                <a:gd name="T102" fmla="*/ 6 w 186"/>
                <a:gd name="T103" fmla="*/ 4 h 313"/>
                <a:gd name="T104" fmla="*/ 6 w 186"/>
                <a:gd name="T105" fmla="*/ 5 h 313"/>
                <a:gd name="T106" fmla="*/ 5 w 186"/>
                <a:gd name="T107" fmla="*/ 5 h 313"/>
                <a:gd name="T108" fmla="*/ 5 w 186"/>
                <a:gd name="T109" fmla="*/ 6 h 313"/>
                <a:gd name="T110" fmla="*/ 4 w 186"/>
                <a:gd name="T111" fmla="*/ 7 h 313"/>
                <a:gd name="T112" fmla="*/ 3 w 186"/>
                <a:gd name="T113" fmla="*/ 8 h 313"/>
                <a:gd name="T114" fmla="*/ 3 w 186"/>
                <a:gd name="T115" fmla="*/ 9 h 313"/>
                <a:gd name="T116" fmla="*/ 3 w 186"/>
                <a:gd name="T117" fmla="*/ 9 h 313"/>
                <a:gd name="T118" fmla="*/ 3 w 186"/>
                <a:gd name="T119" fmla="*/ 9 h 31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86" h="313">
                  <a:moveTo>
                    <a:pt x="88" y="313"/>
                  </a:moveTo>
                  <a:lnTo>
                    <a:pt x="84" y="310"/>
                  </a:lnTo>
                  <a:lnTo>
                    <a:pt x="83" y="294"/>
                  </a:lnTo>
                  <a:lnTo>
                    <a:pt x="83" y="277"/>
                  </a:lnTo>
                  <a:lnTo>
                    <a:pt x="82" y="267"/>
                  </a:lnTo>
                  <a:lnTo>
                    <a:pt x="80" y="263"/>
                  </a:lnTo>
                  <a:lnTo>
                    <a:pt x="75" y="258"/>
                  </a:lnTo>
                  <a:lnTo>
                    <a:pt x="68" y="252"/>
                  </a:lnTo>
                  <a:lnTo>
                    <a:pt x="60" y="242"/>
                  </a:lnTo>
                  <a:lnTo>
                    <a:pt x="51" y="232"/>
                  </a:lnTo>
                  <a:lnTo>
                    <a:pt x="43" y="220"/>
                  </a:lnTo>
                  <a:lnTo>
                    <a:pt x="35" y="207"/>
                  </a:lnTo>
                  <a:lnTo>
                    <a:pt x="28" y="192"/>
                  </a:lnTo>
                  <a:lnTo>
                    <a:pt x="17" y="166"/>
                  </a:lnTo>
                  <a:lnTo>
                    <a:pt x="8" y="148"/>
                  </a:lnTo>
                  <a:lnTo>
                    <a:pt x="3" y="136"/>
                  </a:lnTo>
                  <a:lnTo>
                    <a:pt x="0" y="127"/>
                  </a:lnTo>
                  <a:lnTo>
                    <a:pt x="1" y="123"/>
                  </a:lnTo>
                  <a:lnTo>
                    <a:pt x="4" y="120"/>
                  </a:lnTo>
                  <a:lnTo>
                    <a:pt x="6" y="124"/>
                  </a:lnTo>
                  <a:lnTo>
                    <a:pt x="9" y="132"/>
                  </a:lnTo>
                  <a:lnTo>
                    <a:pt x="12" y="139"/>
                  </a:lnTo>
                  <a:lnTo>
                    <a:pt x="16" y="149"/>
                  </a:lnTo>
                  <a:lnTo>
                    <a:pt x="22" y="162"/>
                  </a:lnTo>
                  <a:lnTo>
                    <a:pt x="29" y="176"/>
                  </a:lnTo>
                  <a:lnTo>
                    <a:pt x="35" y="189"/>
                  </a:lnTo>
                  <a:lnTo>
                    <a:pt x="42" y="201"/>
                  </a:lnTo>
                  <a:lnTo>
                    <a:pt x="47" y="211"/>
                  </a:lnTo>
                  <a:lnTo>
                    <a:pt x="52" y="217"/>
                  </a:lnTo>
                  <a:lnTo>
                    <a:pt x="59" y="225"/>
                  </a:lnTo>
                  <a:lnTo>
                    <a:pt x="66" y="230"/>
                  </a:lnTo>
                  <a:lnTo>
                    <a:pt x="72" y="234"/>
                  </a:lnTo>
                  <a:lnTo>
                    <a:pt x="76" y="237"/>
                  </a:lnTo>
                  <a:lnTo>
                    <a:pt x="79" y="220"/>
                  </a:lnTo>
                  <a:lnTo>
                    <a:pt x="81" y="202"/>
                  </a:lnTo>
                  <a:lnTo>
                    <a:pt x="82" y="185"/>
                  </a:lnTo>
                  <a:lnTo>
                    <a:pt x="82" y="173"/>
                  </a:lnTo>
                  <a:lnTo>
                    <a:pt x="75" y="165"/>
                  </a:lnTo>
                  <a:lnTo>
                    <a:pt x="65" y="156"/>
                  </a:lnTo>
                  <a:lnTo>
                    <a:pt x="54" y="143"/>
                  </a:lnTo>
                  <a:lnTo>
                    <a:pt x="44" y="129"/>
                  </a:lnTo>
                  <a:lnTo>
                    <a:pt x="34" y="113"/>
                  </a:lnTo>
                  <a:lnTo>
                    <a:pt x="26" y="95"/>
                  </a:lnTo>
                  <a:lnTo>
                    <a:pt x="21" y="75"/>
                  </a:lnTo>
                  <a:lnTo>
                    <a:pt x="20" y="55"/>
                  </a:lnTo>
                  <a:lnTo>
                    <a:pt x="21" y="48"/>
                  </a:lnTo>
                  <a:lnTo>
                    <a:pt x="24" y="50"/>
                  </a:lnTo>
                  <a:lnTo>
                    <a:pt x="28" y="63"/>
                  </a:lnTo>
                  <a:lnTo>
                    <a:pt x="34" y="82"/>
                  </a:lnTo>
                  <a:lnTo>
                    <a:pt x="37" y="94"/>
                  </a:lnTo>
                  <a:lnTo>
                    <a:pt x="42" y="104"/>
                  </a:lnTo>
                  <a:lnTo>
                    <a:pt x="49" y="114"/>
                  </a:lnTo>
                  <a:lnTo>
                    <a:pt x="55" y="125"/>
                  </a:lnTo>
                  <a:lnTo>
                    <a:pt x="62" y="133"/>
                  </a:lnTo>
                  <a:lnTo>
                    <a:pt x="69" y="140"/>
                  </a:lnTo>
                  <a:lnTo>
                    <a:pt x="76" y="144"/>
                  </a:lnTo>
                  <a:lnTo>
                    <a:pt x="82" y="148"/>
                  </a:lnTo>
                  <a:lnTo>
                    <a:pt x="75" y="120"/>
                  </a:lnTo>
                  <a:lnTo>
                    <a:pt x="72" y="81"/>
                  </a:lnTo>
                  <a:lnTo>
                    <a:pt x="73" y="41"/>
                  </a:lnTo>
                  <a:lnTo>
                    <a:pt x="79" y="8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5" y="5"/>
                  </a:lnTo>
                  <a:lnTo>
                    <a:pt x="84" y="14"/>
                  </a:lnTo>
                  <a:lnTo>
                    <a:pt x="84" y="37"/>
                  </a:lnTo>
                  <a:lnTo>
                    <a:pt x="87" y="75"/>
                  </a:lnTo>
                  <a:lnTo>
                    <a:pt x="91" y="113"/>
                  </a:lnTo>
                  <a:lnTo>
                    <a:pt x="96" y="136"/>
                  </a:lnTo>
                  <a:lnTo>
                    <a:pt x="103" y="133"/>
                  </a:lnTo>
                  <a:lnTo>
                    <a:pt x="111" y="128"/>
                  </a:lnTo>
                  <a:lnTo>
                    <a:pt x="119" y="120"/>
                  </a:lnTo>
                  <a:lnTo>
                    <a:pt x="128" y="112"/>
                  </a:lnTo>
                  <a:lnTo>
                    <a:pt x="136" y="103"/>
                  </a:lnTo>
                  <a:lnTo>
                    <a:pt x="143" y="94"/>
                  </a:lnTo>
                  <a:lnTo>
                    <a:pt x="148" y="83"/>
                  </a:lnTo>
                  <a:lnTo>
                    <a:pt x="151" y="73"/>
                  </a:lnTo>
                  <a:lnTo>
                    <a:pt x="154" y="66"/>
                  </a:lnTo>
                  <a:lnTo>
                    <a:pt x="158" y="66"/>
                  </a:lnTo>
                  <a:lnTo>
                    <a:pt x="159" y="73"/>
                  </a:lnTo>
                  <a:lnTo>
                    <a:pt x="156" y="84"/>
                  </a:lnTo>
                  <a:lnTo>
                    <a:pt x="151" y="93"/>
                  </a:lnTo>
                  <a:lnTo>
                    <a:pt x="145" y="103"/>
                  </a:lnTo>
                  <a:lnTo>
                    <a:pt x="137" y="114"/>
                  </a:lnTo>
                  <a:lnTo>
                    <a:pt x="129" y="126"/>
                  </a:lnTo>
                  <a:lnTo>
                    <a:pt x="121" y="137"/>
                  </a:lnTo>
                  <a:lnTo>
                    <a:pt x="113" y="148"/>
                  </a:lnTo>
                  <a:lnTo>
                    <a:pt x="106" y="156"/>
                  </a:lnTo>
                  <a:lnTo>
                    <a:pt x="102" y="161"/>
                  </a:lnTo>
                  <a:lnTo>
                    <a:pt x="98" y="181"/>
                  </a:lnTo>
                  <a:lnTo>
                    <a:pt x="95" y="203"/>
                  </a:lnTo>
                  <a:lnTo>
                    <a:pt x="92" y="223"/>
                  </a:lnTo>
                  <a:lnTo>
                    <a:pt x="91" y="235"/>
                  </a:lnTo>
                  <a:lnTo>
                    <a:pt x="102" y="230"/>
                  </a:lnTo>
                  <a:lnTo>
                    <a:pt x="114" y="222"/>
                  </a:lnTo>
                  <a:lnTo>
                    <a:pt x="128" y="210"/>
                  </a:lnTo>
                  <a:lnTo>
                    <a:pt x="141" y="199"/>
                  </a:lnTo>
                  <a:lnTo>
                    <a:pt x="153" y="186"/>
                  </a:lnTo>
                  <a:lnTo>
                    <a:pt x="165" y="172"/>
                  </a:lnTo>
                  <a:lnTo>
                    <a:pt x="174" y="159"/>
                  </a:lnTo>
                  <a:lnTo>
                    <a:pt x="180" y="147"/>
                  </a:lnTo>
                  <a:lnTo>
                    <a:pt x="183" y="141"/>
                  </a:lnTo>
                  <a:lnTo>
                    <a:pt x="186" y="140"/>
                  </a:lnTo>
                  <a:lnTo>
                    <a:pt x="186" y="146"/>
                  </a:lnTo>
                  <a:lnTo>
                    <a:pt x="183" y="155"/>
                  </a:lnTo>
                  <a:lnTo>
                    <a:pt x="179" y="163"/>
                  </a:lnTo>
                  <a:lnTo>
                    <a:pt x="171" y="174"/>
                  </a:lnTo>
                  <a:lnTo>
                    <a:pt x="160" y="189"/>
                  </a:lnTo>
                  <a:lnTo>
                    <a:pt x="148" y="205"/>
                  </a:lnTo>
                  <a:lnTo>
                    <a:pt x="135" y="222"/>
                  </a:lnTo>
                  <a:lnTo>
                    <a:pt x="121" y="237"/>
                  </a:lnTo>
                  <a:lnTo>
                    <a:pt x="108" y="248"/>
                  </a:lnTo>
                  <a:lnTo>
                    <a:pt x="97" y="256"/>
                  </a:lnTo>
                  <a:lnTo>
                    <a:pt x="90" y="265"/>
                  </a:lnTo>
                  <a:lnTo>
                    <a:pt x="90" y="279"/>
                  </a:lnTo>
                  <a:lnTo>
                    <a:pt x="91" y="293"/>
                  </a:lnTo>
                  <a:lnTo>
                    <a:pt x="92" y="301"/>
                  </a:lnTo>
                  <a:lnTo>
                    <a:pt x="92" y="305"/>
                  </a:lnTo>
                  <a:lnTo>
                    <a:pt x="91" y="307"/>
                  </a:lnTo>
                  <a:lnTo>
                    <a:pt x="90" y="309"/>
                  </a:lnTo>
                  <a:lnTo>
                    <a:pt x="88" y="313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4" name="Freeform 335"/>
            <p:cNvSpPr/>
            <p:nvPr/>
          </p:nvSpPr>
          <p:spPr bwMode="auto">
            <a:xfrm>
              <a:off x="2531" y="1095"/>
              <a:ext cx="127" cy="150"/>
            </a:xfrm>
            <a:custGeom>
              <a:avLst/>
              <a:gdLst>
                <a:gd name="T0" fmla="*/ 8 w 253"/>
                <a:gd name="T1" fmla="*/ 1 h 299"/>
                <a:gd name="T2" fmla="*/ 8 w 253"/>
                <a:gd name="T3" fmla="*/ 1 h 299"/>
                <a:gd name="T4" fmla="*/ 8 w 253"/>
                <a:gd name="T5" fmla="*/ 2 h 299"/>
                <a:gd name="T6" fmla="*/ 7 w 253"/>
                <a:gd name="T7" fmla="*/ 2 h 299"/>
                <a:gd name="T8" fmla="*/ 7 w 253"/>
                <a:gd name="T9" fmla="*/ 3 h 299"/>
                <a:gd name="T10" fmla="*/ 7 w 253"/>
                <a:gd name="T11" fmla="*/ 3 h 299"/>
                <a:gd name="T12" fmla="*/ 6 w 253"/>
                <a:gd name="T13" fmla="*/ 4 h 299"/>
                <a:gd name="T14" fmla="*/ 6 w 253"/>
                <a:gd name="T15" fmla="*/ 5 h 299"/>
                <a:gd name="T16" fmla="*/ 6 w 253"/>
                <a:gd name="T17" fmla="*/ 5 h 299"/>
                <a:gd name="T18" fmla="*/ 6 w 253"/>
                <a:gd name="T19" fmla="*/ 6 h 299"/>
                <a:gd name="T20" fmla="*/ 6 w 253"/>
                <a:gd name="T21" fmla="*/ 6 h 299"/>
                <a:gd name="T22" fmla="*/ 6 w 253"/>
                <a:gd name="T23" fmla="*/ 6 h 299"/>
                <a:gd name="T24" fmla="*/ 6 w 253"/>
                <a:gd name="T25" fmla="*/ 6 h 299"/>
                <a:gd name="T26" fmla="*/ 6 w 253"/>
                <a:gd name="T27" fmla="*/ 5 h 299"/>
                <a:gd name="T28" fmla="*/ 5 w 253"/>
                <a:gd name="T29" fmla="*/ 5 h 299"/>
                <a:gd name="T30" fmla="*/ 5 w 253"/>
                <a:gd name="T31" fmla="*/ 6 h 299"/>
                <a:gd name="T32" fmla="*/ 4 w 253"/>
                <a:gd name="T33" fmla="*/ 7 h 299"/>
                <a:gd name="T34" fmla="*/ 4 w 253"/>
                <a:gd name="T35" fmla="*/ 7 h 299"/>
                <a:gd name="T36" fmla="*/ 4 w 253"/>
                <a:gd name="T37" fmla="*/ 8 h 299"/>
                <a:gd name="T38" fmla="*/ 4 w 253"/>
                <a:gd name="T39" fmla="*/ 9 h 299"/>
                <a:gd name="T40" fmla="*/ 4 w 253"/>
                <a:gd name="T41" fmla="*/ 10 h 299"/>
                <a:gd name="T42" fmla="*/ 4 w 253"/>
                <a:gd name="T43" fmla="*/ 10 h 299"/>
                <a:gd name="T44" fmla="*/ 4 w 253"/>
                <a:gd name="T45" fmla="*/ 9 h 299"/>
                <a:gd name="T46" fmla="*/ 3 w 253"/>
                <a:gd name="T47" fmla="*/ 8 h 299"/>
                <a:gd name="T48" fmla="*/ 3 w 253"/>
                <a:gd name="T49" fmla="*/ 8 h 299"/>
                <a:gd name="T50" fmla="*/ 3 w 253"/>
                <a:gd name="T51" fmla="*/ 8 h 299"/>
                <a:gd name="T52" fmla="*/ 2 w 253"/>
                <a:gd name="T53" fmla="*/ 9 h 299"/>
                <a:gd name="T54" fmla="*/ 2 w 253"/>
                <a:gd name="T55" fmla="*/ 10 h 299"/>
                <a:gd name="T56" fmla="*/ 1 w 253"/>
                <a:gd name="T57" fmla="*/ 10 h 299"/>
                <a:gd name="T58" fmla="*/ 1 w 253"/>
                <a:gd name="T59" fmla="*/ 10 h 299"/>
                <a:gd name="T60" fmla="*/ 2 w 253"/>
                <a:gd name="T61" fmla="*/ 9 h 299"/>
                <a:gd name="T62" fmla="*/ 2 w 253"/>
                <a:gd name="T63" fmla="*/ 9 h 299"/>
                <a:gd name="T64" fmla="*/ 3 w 253"/>
                <a:gd name="T65" fmla="*/ 8 h 299"/>
                <a:gd name="T66" fmla="*/ 3 w 253"/>
                <a:gd name="T67" fmla="*/ 7 h 299"/>
                <a:gd name="T68" fmla="*/ 3 w 253"/>
                <a:gd name="T69" fmla="*/ 7 h 299"/>
                <a:gd name="T70" fmla="*/ 2 w 253"/>
                <a:gd name="T71" fmla="*/ 7 h 299"/>
                <a:gd name="T72" fmla="*/ 2 w 253"/>
                <a:gd name="T73" fmla="*/ 7 h 299"/>
                <a:gd name="T74" fmla="*/ 1 w 253"/>
                <a:gd name="T75" fmla="*/ 8 h 299"/>
                <a:gd name="T76" fmla="*/ 1 w 253"/>
                <a:gd name="T77" fmla="*/ 8 h 299"/>
                <a:gd name="T78" fmla="*/ 0 w 253"/>
                <a:gd name="T79" fmla="*/ 8 h 299"/>
                <a:gd name="T80" fmla="*/ 1 w 253"/>
                <a:gd name="T81" fmla="*/ 7 h 299"/>
                <a:gd name="T82" fmla="*/ 2 w 253"/>
                <a:gd name="T83" fmla="*/ 7 h 299"/>
                <a:gd name="T84" fmla="*/ 2 w 253"/>
                <a:gd name="T85" fmla="*/ 7 h 299"/>
                <a:gd name="T86" fmla="*/ 3 w 253"/>
                <a:gd name="T87" fmla="*/ 7 h 299"/>
                <a:gd name="T88" fmla="*/ 4 w 253"/>
                <a:gd name="T89" fmla="*/ 7 h 299"/>
                <a:gd name="T90" fmla="*/ 4 w 253"/>
                <a:gd name="T91" fmla="*/ 6 h 299"/>
                <a:gd name="T92" fmla="*/ 4 w 253"/>
                <a:gd name="T93" fmla="*/ 6 h 299"/>
                <a:gd name="T94" fmla="*/ 5 w 253"/>
                <a:gd name="T95" fmla="*/ 6 h 299"/>
                <a:gd name="T96" fmla="*/ 4 w 253"/>
                <a:gd name="T97" fmla="*/ 5 h 299"/>
                <a:gd name="T98" fmla="*/ 4 w 253"/>
                <a:gd name="T99" fmla="*/ 5 h 299"/>
                <a:gd name="T100" fmla="*/ 4 w 253"/>
                <a:gd name="T101" fmla="*/ 5 h 299"/>
                <a:gd name="T102" fmla="*/ 5 w 253"/>
                <a:gd name="T103" fmla="*/ 5 h 299"/>
                <a:gd name="T104" fmla="*/ 5 w 253"/>
                <a:gd name="T105" fmla="*/ 5 h 299"/>
                <a:gd name="T106" fmla="*/ 5 w 253"/>
                <a:gd name="T107" fmla="*/ 5 h 299"/>
                <a:gd name="T108" fmla="*/ 5 w 253"/>
                <a:gd name="T109" fmla="*/ 5 h 299"/>
                <a:gd name="T110" fmla="*/ 6 w 253"/>
                <a:gd name="T111" fmla="*/ 4 h 299"/>
                <a:gd name="T112" fmla="*/ 6 w 253"/>
                <a:gd name="T113" fmla="*/ 3 h 299"/>
                <a:gd name="T114" fmla="*/ 7 w 253"/>
                <a:gd name="T115" fmla="*/ 2 h 299"/>
                <a:gd name="T116" fmla="*/ 7 w 253"/>
                <a:gd name="T117" fmla="*/ 1 h 299"/>
                <a:gd name="T118" fmla="*/ 7 w 253"/>
                <a:gd name="T119" fmla="*/ 1 h 299"/>
                <a:gd name="T120" fmla="*/ 8 w 253"/>
                <a:gd name="T121" fmla="*/ 1 h 299"/>
                <a:gd name="T122" fmla="*/ 8 w 253"/>
                <a:gd name="T123" fmla="*/ 0 h 29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53" h="299">
                  <a:moveTo>
                    <a:pt x="253" y="0"/>
                  </a:moveTo>
                  <a:lnTo>
                    <a:pt x="249" y="6"/>
                  </a:lnTo>
                  <a:lnTo>
                    <a:pt x="244" y="14"/>
                  </a:lnTo>
                  <a:lnTo>
                    <a:pt x="238" y="24"/>
                  </a:lnTo>
                  <a:lnTo>
                    <a:pt x="232" y="34"/>
                  </a:lnTo>
                  <a:lnTo>
                    <a:pt x="226" y="45"/>
                  </a:lnTo>
                  <a:lnTo>
                    <a:pt x="220" y="55"/>
                  </a:lnTo>
                  <a:lnTo>
                    <a:pt x="215" y="63"/>
                  </a:lnTo>
                  <a:lnTo>
                    <a:pt x="212" y="69"/>
                  </a:lnTo>
                  <a:lnTo>
                    <a:pt x="209" y="75"/>
                  </a:lnTo>
                  <a:lnTo>
                    <a:pt x="204" y="84"/>
                  </a:lnTo>
                  <a:lnTo>
                    <a:pt x="199" y="93"/>
                  </a:lnTo>
                  <a:lnTo>
                    <a:pt x="194" y="103"/>
                  </a:lnTo>
                  <a:lnTo>
                    <a:pt x="188" y="114"/>
                  </a:lnTo>
                  <a:lnTo>
                    <a:pt x="182" y="123"/>
                  </a:lnTo>
                  <a:lnTo>
                    <a:pt x="177" y="130"/>
                  </a:lnTo>
                  <a:lnTo>
                    <a:pt x="175" y="133"/>
                  </a:lnTo>
                  <a:lnTo>
                    <a:pt x="182" y="143"/>
                  </a:lnTo>
                  <a:lnTo>
                    <a:pt x="189" y="152"/>
                  </a:lnTo>
                  <a:lnTo>
                    <a:pt x="192" y="162"/>
                  </a:lnTo>
                  <a:lnTo>
                    <a:pt x="194" y="174"/>
                  </a:lnTo>
                  <a:lnTo>
                    <a:pt x="192" y="181"/>
                  </a:lnTo>
                  <a:lnTo>
                    <a:pt x="191" y="180"/>
                  </a:lnTo>
                  <a:lnTo>
                    <a:pt x="190" y="175"/>
                  </a:lnTo>
                  <a:lnTo>
                    <a:pt x="188" y="168"/>
                  </a:lnTo>
                  <a:lnTo>
                    <a:pt x="183" y="163"/>
                  </a:lnTo>
                  <a:lnTo>
                    <a:pt x="176" y="158"/>
                  </a:lnTo>
                  <a:lnTo>
                    <a:pt x="171" y="154"/>
                  </a:lnTo>
                  <a:lnTo>
                    <a:pt x="165" y="152"/>
                  </a:lnTo>
                  <a:lnTo>
                    <a:pt x="157" y="159"/>
                  </a:lnTo>
                  <a:lnTo>
                    <a:pt x="148" y="167"/>
                  </a:lnTo>
                  <a:lnTo>
                    <a:pt x="137" y="176"/>
                  </a:lnTo>
                  <a:lnTo>
                    <a:pt x="128" y="186"/>
                  </a:lnTo>
                  <a:lnTo>
                    <a:pt x="119" y="196"/>
                  </a:lnTo>
                  <a:lnTo>
                    <a:pt x="111" y="204"/>
                  </a:lnTo>
                  <a:lnTo>
                    <a:pt x="105" y="211"/>
                  </a:lnTo>
                  <a:lnTo>
                    <a:pt x="103" y="215"/>
                  </a:lnTo>
                  <a:lnTo>
                    <a:pt x="101" y="227"/>
                  </a:lnTo>
                  <a:lnTo>
                    <a:pt x="103" y="245"/>
                  </a:lnTo>
                  <a:lnTo>
                    <a:pt x="106" y="265"/>
                  </a:lnTo>
                  <a:lnTo>
                    <a:pt x="112" y="280"/>
                  </a:lnTo>
                  <a:lnTo>
                    <a:pt x="116" y="289"/>
                  </a:lnTo>
                  <a:lnTo>
                    <a:pt x="119" y="294"/>
                  </a:lnTo>
                  <a:lnTo>
                    <a:pt x="118" y="295"/>
                  </a:lnTo>
                  <a:lnTo>
                    <a:pt x="113" y="290"/>
                  </a:lnTo>
                  <a:lnTo>
                    <a:pt x="106" y="279"/>
                  </a:lnTo>
                  <a:lnTo>
                    <a:pt x="98" y="259"/>
                  </a:lnTo>
                  <a:lnTo>
                    <a:pt x="93" y="239"/>
                  </a:lnTo>
                  <a:lnTo>
                    <a:pt x="92" y="226"/>
                  </a:lnTo>
                  <a:lnTo>
                    <a:pt x="86" y="234"/>
                  </a:lnTo>
                  <a:lnTo>
                    <a:pt x="80" y="244"/>
                  </a:lnTo>
                  <a:lnTo>
                    <a:pt x="73" y="256"/>
                  </a:lnTo>
                  <a:lnTo>
                    <a:pt x="65" y="266"/>
                  </a:lnTo>
                  <a:lnTo>
                    <a:pt x="57" y="277"/>
                  </a:lnTo>
                  <a:lnTo>
                    <a:pt x="50" y="287"/>
                  </a:lnTo>
                  <a:lnTo>
                    <a:pt x="43" y="294"/>
                  </a:lnTo>
                  <a:lnTo>
                    <a:pt x="37" y="297"/>
                  </a:lnTo>
                  <a:lnTo>
                    <a:pt x="30" y="299"/>
                  </a:lnTo>
                  <a:lnTo>
                    <a:pt x="28" y="298"/>
                  </a:lnTo>
                  <a:lnTo>
                    <a:pt x="31" y="295"/>
                  </a:lnTo>
                  <a:lnTo>
                    <a:pt x="36" y="289"/>
                  </a:lnTo>
                  <a:lnTo>
                    <a:pt x="39" y="283"/>
                  </a:lnTo>
                  <a:lnTo>
                    <a:pt x="45" y="274"/>
                  </a:lnTo>
                  <a:lnTo>
                    <a:pt x="52" y="262"/>
                  </a:lnTo>
                  <a:lnTo>
                    <a:pt x="60" y="250"/>
                  </a:lnTo>
                  <a:lnTo>
                    <a:pt x="68" y="237"/>
                  </a:lnTo>
                  <a:lnTo>
                    <a:pt x="76" y="226"/>
                  </a:lnTo>
                  <a:lnTo>
                    <a:pt x="82" y="218"/>
                  </a:lnTo>
                  <a:lnTo>
                    <a:pt x="86" y="214"/>
                  </a:lnTo>
                  <a:lnTo>
                    <a:pt x="75" y="215"/>
                  </a:lnTo>
                  <a:lnTo>
                    <a:pt x="65" y="218"/>
                  </a:lnTo>
                  <a:lnTo>
                    <a:pt x="54" y="219"/>
                  </a:lnTo>
                  <a:lnTo>
                    <a:pt x="45" y="221"/>
                  </a:lnTo>
                  <a:lnTo>
                    <a:pt x="36" y="223"/>
                  </a:lnTo>
                  <a:lnTo>
                    <a:pt x="29" y="226"/>
                  </a:lnTo>
                  <a:lnTo>
                    <a:pt x="22" y="228"/>
                  </a:lnTo>
                  <a:lnTo>
                    <a:pt x="16" y="231"/>
                  </a:lnTo>
                  <a:lnTo>
                    <a:pt x="7" y="236"/>
                  </a:lnTo>
                  <a:lnTo>
                    <a:pt x="1" y="236"/>
                  </a:lnTo>
                  <a:lnTo>
                    <a:pt x="0" y="234"/>
                  </a:lnTo>
                  <a:lnTo>
                    <a:pt x="5" y="229"/>
                  </a:lnTo>
                  <a:lnTo>
                    <a:pt x="12" y="224"/>
                  </a:lnTo>
                  <a:lnTo>
                    <a:pt x="22" y="220"/>
                  </a:lnTo>
                  <a:lnTo>
                    <a:pt x="35" y="214"/>
                  </a:lnTo>
                  <a:lnTo>
                    <a:pt x="48" y="209"/>
                  </a:lnTo>
                  <a:lnTo>
                    <a:pt x="62" y="204"/>
                  </a:lnTo>
                  <a:lnTo>
                    <a:pt x="75" y="200"/>
                  </a:lnTo>
                  <a:lnTo>
                    <a:pt x="85" y="198"/>
                  </a:lnTo>
                  <a:lnTo>
                    <a:pt x="92" y="197"/>
                  </a:lnTo>
                  <a:lnTo>
                    <a:pt x="98" y="196"/>
                  </a:lnTo>
                  <a:lnTo>
                    <a:pt x="104" y="192"/>
                  </a:lnTo>
                  <a:lnTo>
                    <a:pt x="111" y="186"/>
                  </a:lnTo>
                  <a:lnTo>
                    <a:pt x="116" y="181"/>
                  </a:lnTo>
                  <a:lnTo>
                    <a:pt x="122" y="174"/>
                  </a:lnTo>
                  <a:lnTo>
                    <a:pt x="127" y="168"/>
                  </a:lnTo>
                  <a:lnTo>
                    <a:pt x="129" y="163"/>
                  </a:lnTo>
                  <a:lnTo>
                    <a:pt x="130" y="160"/>
                  </a:lnTo>
                  <a:lnTo>
                    <a:pt x="128" y="156"/>
                  </a:lnTo>
                  <a:lnTo>
                    <a:pt x="124" y="153"/>
                  </a:lnTo>
                  <a:lnTo>
                    <a:pt x="120" y="152"/>
                  </a:lnTo>
                  <a:lnTo>
                    <a:pt x="116" y="151"/>
                  </a:lnTo>
                  <a:lnTo>
                    <a:pt x="123" y="147"/>
                  </a:lnTo>
                  <a:lnTo>
                    <a:pt x="129" y="144"/>
                  </a:lnTo>
                  <a:lnTo>
                    <a:pt x="134" y="140"/>
                  </a:lnTo>
                  <a:lnTo>
                    <a:pt x="138" y="137"/>
                  </a:lnTo>
                  <a:lnTo>
                    <a:pt x="142" y="139"/>
                  </a:lnTo>
                  <a:lnTo>
                    <a:pt x="144" y="140"/>
                  </a:lnTo>
                  <a:lnTo>
                    <a:pt x="145" y="140"/>
                  </a:lnTo>
                  <a:lnTo>
                    <a:pt x="146" y="140"/>
                  </a:lnTo>
                  <a:lnTo>
                    <a:pt x="152" y="133"/>
                  </a:lnTo>
                  <a:lnTo>
                    <a:pt x="161" y="121"/>
                  </a:lnTo>
                  <a:lnTo>
                    <a:pt x="171" y="106"/>
                  </a:lnTo>
                  <a:lnTo>
                    <a:pt x="181" y="90"/>
                  </a:lnTo>
                  <a:lnTo>
                    <a:pt x="191" y="71"/>
                  </a:lnTo>
                  <a:lnTo>
                    <a:pt x="200" y="55"/>
                  </a:lnTo>
                  <a:lnTo>
                    <a:pt x="206" y="40"/>
                  </a:lnTo>
                  <a:lnTo>
                    <a:pt x="209" y="29"/>
                  </a:lnTo>
                  <a:lnTo>
                    <a:pt x="212" y="23"/>
                  </a:lnTo>
                  <a:lnTo>
                    <a:pt x="217" y="16"/>
                  </a:lnTo>
                  <a:lnTo>
                    <a:pt x="220" y="10"/>
                  </a:lnTo>
                  <a:lnTo>
                    <a:pt x="225" y="6"/>
                  </a:lnTo>
                  <a:lnTo>
                    <a:pt x="230" y="3"/>
                  </a:lnTo>
                  <a:lnTo>
                    <a:pt x="240" y="1"/>
                  </a:lnTo>
                  <a:lnTo>
                    <a:pt x="248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5" name="Freeform 336"/>
            <p:cNvSpPr/>
            <p:nvPr/>
          </p:nvSpPr>
          <p:spPr bwMode="auto">
            <a:xfrm>
              <a:off x="2765" y="890"/>
              <a:ext cx="73" cy="122"/>
            </a:xfrm>
            <a:custGeom>
              <a:avLst/>
              <a:gdLst>
                <a:gd name="T0" fmla="*/ 2 w 146"/>
                <a:gd name="T1" fmla="*/ 8 h 244"/>
                <a:gd name="T2" fmla="*/ 2 w 146"/>
                <a:gd name="T3" fmla="*/ 7 h 244"/>
                <a:gd name="T4" fmla="*/ 3 w 146"/>
                <a:gd name="T5" fmla="*/ 7 h 244"/>
                <a:gd name="T6" fmla="*/ 3 w 146"/>
                <a:gd name="T7" fmla="*/ 6 h 244"/>
                <a:gd name="T8" fmla="*/ 4 w 146"/>
                <a:gd name="T9" fmla="*/ 6 h 244"/>
                <a:gd name="T10" fmla="*/ 5 w 146"/>
                <a:gd name="T11" fmla="*/ 6 h 244"/>
                <a:gd name="T12" fmla="*/ 5 w 146"/>
                <a:gd name="T13" fmla="*/ 6 h 244"/>
                <a:gd name="T14" fmla="*/ 5 w 146"/>
                <a:gd name="T15" fmla="*/ 5 h 244"/>
                <a:gd name="T16" fmla="*/ 5 w 146"/>
                <a:gd name="T17" fmla="*/ 6 h 244"/>
                <a:gd name="T18" fmla="*/ 4 w 146"/>
                <a:gd name="T19" fmla="*/ 6 h 244"/>
                <a:gd name="T20" fmla="*/ 3 w 146"/>
                <a:gd name="T21" fmla="*/ 6 h 244"/>
                <a:gd name="T22" fmla="*/ 3 w 146"/>
                <a:gd name="T23" fmla="*/ 6 h 244"/>
                <a:gd name="T24" fmla="*/ 3 w 146"/>
                <a:gd name="T25" fmla="*/ 6 h 244"/>
                <a:gd name="T26" fmla="*/ 3 w 146"/>
                <a:gd name="T27" fmla="*/ 5 h 244"/>
                <a:gd name="T28" fmla="*/ 3 w 146"/>
                <a:gd name="T29" fmla="*/ 4 h 244"/>
                <a:gd name="T30" fmla="*/ 4 w 146"/>
                <a:gd name="T31" fmla="*/ 4 h 244"/>
                <a:gd name="T32" fmla="*/ 4 w 146"/>
                <a:gd name="T33" fmla="*/ 3 h 244"/>
                <a:gd name="T34" fmla="*/ 5 w 146"/>
                <a:gd name="T35" fmla="*/ 3 h 244"/>
                <a:gd name="T36" fmla="*/ 5 w 146"/>
                <a:gd name="T37" fmla="*/ 3 h 244"/>
                <a:gd name="T38" fmla="*/ 5 w 146"/>
                <a:gd name="T39" fmla="*/ 3 h 244"/>
                <a:gd name="T40" fmla="*/ 5 w 146"/>
                <a:gd name="T41" fmla="*/ 3 h 244"/>
                <a:gd name="T42" fmla="*/ 4 w 146"/>
                <a:gd name="T43" fmla="*/ 3 h 244"/>
                <a:gd name="T44" fmla="*/ 4 w 146"/>
                <a:gd name="T45" fmla="*/ 4 h 244"/>
                <a:gd name="T46" fmla="*/ 3 w 146"/>
                <a:gd name="T47" fmla="*/ 4 h 244"/>
                <a:gd name="T48" fmla="*/ 3 w 146"/>
                <a:gd name="T49" fmla="*/ 3 h 244"/>
                <a:gd name="T50" fmla="*/ 3 w 146"/>
                <a:gd name="T51" fmla="*/ 1 h 244"/>
                <a:gd name="T52" fmla="*/ 3 w 146"/>
                <a:gd name="T53" fmla="*/ 1 h 244"/>
                <a:gd name="T54" fmla="*/ 3 w 146"/>
                <a:gd name="T55" fmla="*/ 1 h 244"/>
                <a:gd name="T56" fmla="*/ 3 w 146"/>
                <a:gd name="T57" fmla="*/ 1 h 244"/>
                <a:gd name="T58" fmla="*/ 3 w 146"/>
                <a:gd name="T59" fmla="*/ 4 h 244"/>
                <a:gd name="T60" fmla="*/ 3 w 146"/>
                <a:gd name="T61" fmla="*/ 4 h 244"/>
                <a:gd name="T62" fmla="*/ 3 w 146"/>
                <a:gd name="T63" fmla="*/ 4 h 244"/>
                <a:gd name="T64" fmla="*/ 2 w 146"/>
                <a:gd name="T65" fmla="*/ 4 h 244"/>
                <a:gd name="T66" fmla="*/ 2 w 146"/>
                <a:gd name="T67" fmla="*/ 3 h 244"/>
                <a:gd name="T68" fmla="*/ 2 w 146"/>
                <a:gd name="T69" fmla="*/ 3 h 244"/>
                <a:gd name="T70" fmla="*/ 1 w 146"/>
                <a:gd name="T71" fmla="*/ 2 h 244"/>
                <a:gd name="T72" fmla="*/ 1 w 146"/>
                <a:gd name="T73" fmla="*/ 2 h 244"/>
                <a:gd name="T74" fmla="*/ 1 w 146"/>
                <a:gd name="T75" fmla="*/ 2 h 244"/>
                <a:gd name="T76" fmla="*/ 2 w 146"/>
                <a:gd name="T77" fmla="*/ 3 h 244"/>
                <a:gd name="T78" fmla="*/ 2 w 146"/>
                <a:gd name="T79" fmla="*/ 4 h 244"/>
                <a:gd name="T80" fmla="*/ 2 w 146"/>
                <a:gd name="T81" fmla="*/ 5 h 244"/>
                <a:gd name="T82" fmla="*/ 2 w 146"/>
                <a:gd name="T83" fmla="*/ 6 h 244"/>
                <a:gd name="T84" fmla="*/ 2 w 146"/>
                <a:gd name="T85" fmla="*/ 6 h 244"/>
                <a:gd name="T86" fmla="*/ 2 w 146"/>
                <a:gd name="T87" fmla="*/ 6 h 244"/>
                <a:gd name="T88" fmla="*/ 2 w 146"/>
                <a:gd name="T89" fmla="*/ 6 h 244"/>
                <a:gd name="T90" fmla="*/ 1 w 146"/>
                <a:gd name="T91" fmla="*/ 5 h 244"/>
                <a:gd name="T92" fmla="*/ 1 w 146"/>
                <a:gd name="T93" fmla="*/ 5 h 244"/>
                <a:gd name="T94" fmla="*/ 1 w 146"/>
                <a:gd name="T95" fmla="*/ 5 h 244"/>
                <a:gd name="T96" fmla="*/ 0 w 146"/>
                <a:gd name="T97" fmla="*/ 5 h 244"/>
                <a:gd name="T98" fmla="*/ 1 w 146"/>
                <a:gd name="T99" fmla="*/ 5 h 244"/>
                <a:gd name="T100" fmla="*/ 1 w 146"/>
                <a:gd name="T101" fmla="*/ 6 h 244"/>
                <a:gd name="T102" fmla="*/ 1 w 146"/>
                <a:gd name="T103" fmla="*/ 6 h 244"/>
                <a:gd name="T104" fmla="*/ 2 w 146"/>
                <a:gd name="T105" fmla="*/ 7 h 244"/>
                <a:gd name="T106" fmla="*/ 2 w 146"/>
                <a:gd name="T107" fmla="*/ 7 h 244"/>
                <a:gd name="T108" fmla="*/ 1 w 146"/>
                <a:gd name="T109" fmla="*/ 8 h 244"/>
                <a:gd name="T110" fmla="*/ 1 w 146"/>
                <a:gd name="T111" fmla="*/ 8 h 24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46" h="244">
                  <a:moveTo>
                    <a:pt x="31" y="240"/>
                  </a:moveTo>
                  <a:lnTo>
                    <a:pt x="39" y="230"/>
                  </a:lnTo>
                  <a:lnTo>
                    <a:pt x="48" y="216"/>
                  </a:lnTo>
                  <a:lnTo>
                    <a:pt x="57" y="204"/>
                  </a:lnTo>
                  <a:lnTo>
                    <a:pt x="61" y="195"/>
                  </a:lnTo>
                  <a:lnTo>
                    <a:pt x="69" y="195"/>
                  </a:lnTo>
                  <a:lnTo>
                    <a:pt x="80" y="193"/>
                  </a:lnTo>
                  <a:lnTo>
                    <a:pt x="92" y="190"/>
                  </a:lnTo>
                  <a:lnTo>
                    <a:pt x="106" y="185"/>
                  </a:lnTo>
                  <a:lnTo>
                    <a:pt x="117" y="180"/>
                  </a:lnTo>
                  <a:lnTo>
                    <a:pt x="128" y="175"/>
                  </a:lnTo>
                  <a:lnTo>
                    <a:pt x="136" y="170"/>
                  </a:lnTo>
                  <a:lnTo>
                    <a:pt x="139" y="167"/>
                  </a:lnTo>
                  <a:lnTo>
                    <a:pt x="141" y="161"/>
                  </a:lnTo>
                  <a:lnTo>
                    <a:pt x="142" y="159"/>
                  </a:lnTo>
                  <a:lnTo>
                    <a:pt x="140" y="159"/>
                  </a:lnTo>
                  <a:lnTo>
                    <a:pt x="136" y="161"/>
                  </a:lnTo>
                  <a:lnTo>
                    <a:pt x="131" y="163"/>
                  </a:lnTo>
                  <a:lnTo>
                    <a:pt x="123" y="167"/>
                  </a:lnTo>
                  <a:lnTo>
                    <a:pt x="114" y="170"/>
                  </a:lnTo>
                  <a:lnTo>
                    <a:pt x="103" y="175"/>
                  </a:lnTo>
                  <a:lnTo>
                    <a:pt x="92" y="179"/>
                  </a:lnTo>
                  <a:lnTo>
                    <a:pt x="81" y="183"/>
                  </a:lnTo>
                  <a:lnTo>
                    <a:pt x="73" y="185"/>
                  </a:lnTo>
                  <a:lnTo>
                    <a:pt x="67" y="186"/>
                  </a:lnTo>
                  <a:lnTo>
                    <a:pt x="71" y="175"/>
                  </a:lnTo>
                  <a:lnTo>
                    <a:pt x="77" y="159"/>
                  </a:lnTo>
                  <a:lnTo>
                    <a:pt x="83" y="142"/>
                  </a:lnTo>
                  <a:lnTo>
                    <a:pt x="85" y="133"/>
                  </a:lnTo>
                  <a:lnTo>
                    <a:pt x="92" y="127"/>
                  </a:lnTo>
                  <a:lnTo>
                    <a:pt x="100" y="121"/>
                  </a:lnTo>
                  <a:lnTo>
                    <a:pt x="109" y="114"/>
                  </a:lnTo>
                  <a:lnTo>
                    <a:pt x="118" y="104"/>
                  </a:lnTo>
                  <a:lnTo>
                    <a:pt x="128" y="96"/>
                  </a:lnTo>
                  <a:lnTo>
                    <a:pt x="136" y="89"/>
                  </a:lnTo>
                  <a:lnTo>
                    <a:pt x="141" y="84"/>
                  </a:lnTo>
                  <a:lnTo>
                    <a:pt x="145" y="79"/>
                  </a:lnTo>
                  <a:lnTo>
                    <a:pt x="146" y="74"/>
                  </a:lnTo>
                  <a:lnTo>
                    <a:pt x="146" y="71"/>
                  </a:lnTo>
                  <a:lnTo>
                    <a:pt x="144" y="71"/>
                  </a:lnTo>
                  <a:lnTo>
                    <a:pt x="139" y="76"/>
                  </a:lnTo>
                  <a:lnTo>
                    <a:pt x="134" y="79"/>
                  </a:lnTo>
                  <a:lnTo>
                    <a:pt x="129" y="85"/>
                  </a:lnTo>
                  <a:lnTo>
                    <a:pt x="122" y="91"/>
                  </a:lnTo>
                  <a:lnTo>
                    <a:pt x="114" y="96"/>
                  </a:lnTo>
                  <a:lnTo>
                    <a:pt x="106" y="102"/>
                  </a:lnTo>
                  <a:lnTo>
                    <a:pt x="98" y="108"/>
                  </a:lnTo>
                  <a:lnTo>
                    <a:pt x="91" y="112"/>
                  </a:lnTo>
                  <a:lnTo>
                    <a:pt x="86" y="115"/>
                  </a:lnTo>
                  <a:lnTo>
                    <a:pt x="87" y="94"/>
                  </a:lnTo>
                  <a:lnTo>
                    <a:pt x="88" y="61"/>
                  </a:lnTo>
                  <a:lnTo>
                    <a:pt x="90" y="27"/>
                  </a:lnTo>
                  <a:lnTo>
                    <a:pt x="88" y="8"/>
                  </a:lnTo>
                  <a:lnTo>
                    <a:pt x="87" y="1"/>
                  </a:lnTo>
                  <a:lnTo>
                    <a:pt x="86" y="0"/>
                  </a:lnTo>
                  <a:lnTo>
                    <a:pt x="85" y="2"/>
                  </a:lnTo>
                  <a:lnTo>
                    <a:pt x="84" y="10"/>
                  </a:lnTo>
                  <a:lnTo>
                    <a:pt x="81" y="32"/>
                  </a:lnTo>
                  <a:lnTo>
                    <a:pt x="79" y="68"/>
                  </a:lnTo>
                  <a:lnTo>
                    <a:pt x="76" y="103"/>
                  </a:lnTo>
                  <a:lnTo>
                    <a:pt x="71" y="125"/>
                  </a:lnTo>
                  <a:lnTo>
                    <a:pt x="69" y="127"/>
                  </a:lnTo>
                  <a:lnTo>
                    <a:pt x="67" y="126"/>
                  </a:lnTo>
                  <a:lnTo>
                    <a:pt x="65" y="123"/>
                  </a:lnTo>
                  <a:lnTo>
                    <a:pt x="64" y="117"/>
                  </a:lnTo>
                  <a:lnTo>
                    <a:pt x="63" y="111"/>
                  </a:lnTo>
                  <a:lnTo>
                    <a:pt x="58" y="103"/>
                  </a:lnTo>
                  <a:lnTo>
                    <a:pt x="54" y="94"/>
                  </a:lnTo>
                  <a:lnTo>
                    <a:pt x="47" y="84"/>
                  </a:lnTo>
                  <a:lnTo>
                    <a:pt x="40" y="73"/>
                  </a:lnTo>
                  <a:lnTo>
                    <a:pt x="33" y="64"/>
                  </a:lnTo>
                  <a:lnTo>
                    <a:pt x="26" y="58"/>
                  </a:lnTo>
                  <a:lnTo>
                    <a:pt x="22" y="55"/>
                  </a:lnTo>
                  <a:lnTo>
                    <a:pt x="17" y="55"/>
                  </a:lnTo>
                  <a:lnTo>
                    <a:pt x="18" y="58"/>
                  </a:lnTo>
                  <a:lnTo>
                    <a:pt x="23" y="64"/>
                  </a:lnTo>
                  <a:lnTo>
                    <a:pt x="29" y="73"/>
                  </a:lnTo>
                  <a:lnTo>
                    <a:pt x="37" y="86"/>
                  </a:lnTo>
                  <a:lnTo>
                    <a:pt x="46" y="103"/>
                  </a:lnTo>
                  <a:lnTo>
                    <a:pt x="55" y="119"/>
                  </a:lnTo>
                  <a:lnTo>
                    <a:pt x="60" y="132"/>
                  </a:lnTo>
                  <a:lnTo>
                    <a:pt x="60" y="144"/>
                  </a:lnTo>
                  <a:lnTo>
                    <a:pt x="57" y="159"/>
                  </a:lnTo>
                  <a:lnTo>
                    <a:pt x="54" y="172"/>
                  </a:lnTo>
                  <a:lnTo>
                    <a:pt x="50" y="180"/>
                  </a:lnTo>
                  <a:lnTo>
                    <a:pt x="48" y="183"/>
                  </a:lnTo>
                  <a:lnTo>
                    <a:pt x="46" y="183"/>
                  </a:lnTo>
                  <a:lnTo>
                    <a:pt x="43" y="179"/>
                  </a:lnTo>
                  <a:lnTo>
                    <a:pt x="39" y="174"/>
                  </a:lnTo>
                  <a:lnTo>
                    <a:pt x="35" y="169"/>
                  </a:lnTo>
                  <a:lnTo>
                    <a:pt x="31" y="164"/>
                  </a:lnTo>
                  <a:lnTo>
                    <a:pt x="25" y="157"/>
                  </a:lnTo>
                  <a:lnTo>
                    <a:pt x="19" y="151"/>
                  </a:lnTo>
                  <a:lnTo>
                    <a:pt x="14" y="145"/>
                  </a:lnTo>
                  <a:lnTo>
                    <a:pt x="8" y="139"/>
                  </a:lnTo>
                  <a:lnTo>
                    <a:pt x="3" y="134"/>
                  </a:lnTo>
                  <a:lnTo>
                    <a:pt x="1" y="131"/>
                  </a:lnTo>
                  <a:lnTo>
                    <a:pt x="0" y="130"/>
                  </a:lnTo>
                  <a:lnTo>
                    <a:pt x="2" y="136"/>
                  </a:lnTo>
                  <a:lnTo>
                    <a:pt x="8" y="145"/>
                  </a:lnTo>
                  <a:lnTo>
                    <a:pt x="14" y="154"/>
                  </a:lnTo>
                  <a:lnTo>
                    <a:pt x="19" y="163"/>
                  </a:lnTo>
                  <a:lnTo>
                    <a:pt x="26" y="172"/>
                  </a:lnTo>
                  <a:lnTo>
                    <a:pt x="32" y="182"/>
                  </a:lnTo>
                  <a:lnTo>
                    <a:pt x="34" y="187"/>
                  </a:lnTo>
                  <a:lnTo>
                    <a:pt x="35" y="194"/>
                  </a:lnTo>
                  <a:lnTo>
                    <a:pt x="35" y="206"/>
                  </a:lnTo>
                  <a:lnTo>
                    <a:pt x="33" y="220"/>
                  </a:lnTo>
                  <a:lnTo>
                    <a:pt x="27" y="231"/>
                  </a:lnTo>
                  <a:lnTo>
                    <a:pt x="23" y="239"/>
                  </a:lnTo>
                  <a:lnTo>
                    <a:pt x="23" y="244"/>
                  </a:lnTo>
                  <a:lnTo>
                    <a:pt x="26" y="244"/>
                  </a:lnTo>
                  <a:lnTo>
                    <a:pt x="31" y="24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6" name="Freeform 337"/>
            <p:cNvSpPr/>
            <p:nvPr/>
          </p:nvSpPr>
          <p:spPr bwMode="auto">
            <a:xfrm>
              <a:off x="2432" y="924"/>
              <a:ext cx="139" cy="113"/>
            </a:xfrm>
            <a:custGeom>
              <a:avLst/>
              <a:gdLst>
                <a:gd name="T0" fmla="*/ 8 w 279"/>
                <a:gd name="T1" fmla="*/ 6 h 227"/>
                <a:gd name="T2" fmla="*/ 7 w 279"/>
                <a:gd name="T3" fmla="*/ 6 h 227"/>
                <a:gd name="T4" fmla="*/ 7 w 279"/>
                <a:gd name="T5" fmla="*/ 5 h 227"/>
                <a:gd name="T6" fmla="*/ 6 w 279"/>
                <a:gd name="T7" fmla="*/ 5 h 227"/>
                <a:gd name="T8" fmla="*/ 7 w 279"/>
                <a:gd name="T9" fmla="*/ 4 h 227"/>
                <a:gd name="T10" fmla="*/ 6 w 279"/>
                <a:gd name="T11" fmla="*/ 2 h 227"/>
                <a:gd name="T12" fmla="*/ 6 w 279"/>
                <a:gd name="T13" fmla="*/ 3 h 227"/>
                <a:gd name="T14" fmla="*/ 6 w 279"/>
                <a:gd name="T15" fmla="*/ 5 h 227"/>
                <a:gd name="T16" fmla="*/ 6 w 279"/>
                <a:gd name="T17" fmla="*/ 5 h 227"/>
                <a:gd name="T18" fmla="*/ 5 w 279"/>
                <a:gd name="T19" fmla="*/ 4 h 227"/>
                <a:gd name="T20" fmla="*/ 4 w 279"/>
                <a:gd name="T21" fmla="*/ 3 h 227"/>
                <a:gd name="T22" fmla="*/ 4 w 279"/>
                <a:gd name="T23" fmla="*/ 0 h 227"/>
                <a:gd name="T24" fmla="*/ 4 w 279"/>
                <a:gd name="T25" fmla="*/ 0 h 227"/>
                <a:gd name="T26" fmla="*/ 4 w 279"/>
                <a:gd name="T27" fmla="*/ 1 h 227"/>
                <a:gd name="T28" fmla="*/ 4 w 279"/>
                <a:gd name="T29" fmla="*/ 3 h 227"/>
                <a:gd name="T30" fmla="*/ 2 w 279"/>
                <a:gd name="T31" fmla="*/ 2 h 227"/>
                <a:gd name="T32" fmla="*/ 1 w 279"/>
                <a:gd name="T33" fmla="*/ 1 h 227"/>
                <a:gd name="T34" fmla="*/ 0 w 279"/>
                <a:gd name="T35" fmla="*/ 0 h 227"/>
                <a:gd name="T36" fmla="*/ 0 w 279"/>
                <a:gd name="T37" fmla="*/ 0 h 227"/>
                <a:gd name="T38" fmla="*/ 1 w 279"/>
                <a:gd name="T39" fmla="*/ 2 h 227"/>
                <a:gd name="T40" fmla="*/ 3 w 279"/>
                <a:gd name="T41" fmla="*/ 3 h 227"/>
                <a:gd name="T42" fmla="*/ 4 w 279"/>
                <a:gd name="T43" fmla="*/ 3 h 227"/>
                <a:gd name="T44" fmla="*/ 3 w 279"/>
                <a:gd name="T45" fmla="*/ 4 h 227"/>
                <a:gd name="T46" fmla="*/ 2 w 279"/>
                <a:gd name="T47" fmla="*/ 4 h 227"/>
                <a:gd name="T48" fmla="*/ 0 w 279"/>
                <a:gd name="T49" fmla="*/ 4 h 227"/>
                <a:gd name="T50" fmla="*/ 0 w 279"/>
                <a:gd name="T51" fmla="*/ 3 h 227"/>
                <a:gd name="T52" fmla="*/ 0 w 279"/>
                <a:gd name="T53" fmla="*/ 4 h 227"/>
                <a:gd name="T54" fmla="*/ 1 w 279"/>
                <a:gd name="T55" fmla="*/ 4 h 227"/>
                <a:gd name="T56" fmla="*/ 3 w 279"/>
                <a:gd name="T57" fmla="*/ 4 h 227"/>
                <a:gd name="T58" fmla="*/ 4 w 279"/>
                <a:gd name="T59" fmla="*/ 4 h 227"/>
                <a:gd name="T60" fmla="*/ 5 w 279"/>
                <a:gd name="T61" fmla="*/ 5 h 227"/>
                <a:gd name="T62" fmla="*/ 5 w 279"/>
                <a:gd name="T63" fmla="*/ 5 h 227"/>
                <a:gd name="T64" fmla="*/ 5 w 279"/>
                <a:gd name="T65" fmla="*/ 6 h 227"/>
                <a:gd name="T66" fmla="*/ 4 w 279"/>
                <a:gd name="T67" fmla="*/ 6 h 227"/>
                <a:gd name="T68" fmla="*/ 3 w 279"/>
                <a:gd name="T69" fmla="*/ 6 h 227"/>
                <a:gd name="T70" fmla="*/ 3 w 279"/>
                <a:gd name="T71" fmla="*/ 7 h 227"/>
                <a:gd name="T72" fmla="*/ 4 w 279"/>
                <a:gd name="T73" fmla="*/ 6 h 227"/>
                <a:gd name="T74" fmla="*/ 5 w 279"/>
                <a:gd name="T75" fmla="*/ 6 h 227"/>
                <a:gd name="T76" fmla="*/ 6 w 279"/>
                <a:gd name="T77" fmla="*/ 6 h 227"/>
                <a:gd name="T78" fmla="*/ 6 w 279"/>
                <a:gd name="T79" fmla="*/ 6 h 227"/>
                <a:gd name="T80" fmla="*/ 7 w 279"/>
                <a:gd name="T81" fmla="*/ 6 h 227"/>
                <a:gd name="T82" fmla="*/ 8 w 279"/>
                <a:gd name="T83" fmla="*/ 6 h 227"/>
                <a:gd name="T84" fmla="*/ 8 w 279"/>
                <a:gd name="T85" fmla="*/ 7 h 22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79" h="227">
                  <a:moveTo>
                    <a:pt x="279" y="227"/>
                  </a:moveTo>
                  <a:lnTo>
                    <a:pt x="273" y="222"/>
                  </a:lnTo>
                  <a:lnTo>
                    <a:pt x="266" y="212"/>
                  </a:lnTo>
                  <a:lnTo>
                    <a:pt x="259" y="205"/>
                  </a:lnTo>
                  <a:lnTo>
                    <a:pt x="255" y="201"/>
                  </a:lnTo>
                  <a:lnTo>
                    <a:pt x="252" y="200"/>
                  </a:lnTo>
                  <a:lnTo>
                    <a:pt x="249" y="196"/>
                  </a:lnTo>
                  <a:lnTo>
                    <a:pt x="243" y="194"/>
                  </a:lnTo>
                  <a:lnTo>
                    <a:pt x="237" y="191"/>
                  </a:lnTo>
                  <a:lnTo>
                    <a:pt x="232" y="187"/>
                  </a:lnTo>
                  <a:lnTo>
                    <a:pt x="226" y="184"/>
                  </a:lnTo>
                  <a:lnTo>
                    <a:pt x="221" y="180"/>
                  </a:lnTo>
                  <a:lnTo>
                    <a:pt x="219" y="177"/>
                  </a:lnTo>
                  <a:lnTo>
                    <a:pt x="221" y="156"/>
                  </a:lnTo>
                  <a:lnTo>
                    <a:pt x="225" y="132"/>
                  </a:lnTo>
                  <a:lnTo>
                    <a:pt x="226" y="110"/>
                  </a:lnTo>
                  <a:lnTo>
                    <a:pt x="225" y="94"/>
                  </a:lnTo>
                  <a:lnTo>
                    <a:pt x="222" y="87"/>
                  </a:lnTo>
                  <a:lnTo>
                    <a:pt x="221" y="87"/>
                  </a:lnTo>
                  <a:lnTo>
                    <a:pt x="220" y="93"/>
                  </a:lnTo>
                  <a:lnTo>
                    <a:pt x="221" y="101"/>
                  </a:lnTo>
                  <a:lnTo>
                    <a:pt x="219" y="116"/>
                  </a:lnTo>
                  <a:lnTo>
                    <a:pt x="214" y="139"/>
                  </a:lnTo>
                  <a:lnTo>
                    <a:pt x="208" y="161"/>
                  </a:lnTo>
                  <a:lnTo>
                    <a:pt x="205" y="174"/>
                  </a:lnTo>
                  <a:lnTo>
                    <a:pt x="200" y="171"/>
                  </a:lnTo>
                  <a:lnTo>
                    <a:pt x="195" y="164"/>
                  </a:lnTo>
                  <a:lnTo>
                    <a:pt x="188" y="156"/>
                  </a:lnTo>
                  <a:lnTo>
                    <a:pt x="181" y="148"/>
                  </a:lnTo>
                  <a:lnTo>
                    <a:pt x="173" y="140"/>
                  </a:lnTo>
                  <a:lnTo>
                    <a:pt x="166" y="132"/>
                  </a:lnTo>
                  <a:lnTo>
                    <a:pt x="160" y="127"/>
                  </a:lnTo>
                  <a:lnTo>
                    <a:pt x="157" y="124"/>
                  </a:lnTo>
                  <a:lnTo>
                    <a:pt x="158" y="97"/>
                  </a:lnTo>
                  <a:lnTo>
                    <a:pt x="156" y="61"/>
                  </a:lnTo>
                  <a:lnTo>
                    <a:pt x="151" y="27"/>
                  </a:lnTo>
                  <a:lnTo>
                    <a:pt x="144" y="5"/>
                  </a:lnTo>
                  <a:lnTo>
                    <a:pt x="139" y="0"/>
                  </a:lnTo>
                  <a:lnTo>
                    <a:pt x="139" y="3"/>
                  </a:lnTo>
                  <a:lnTo>
                    <a:pt x="139" y="12"/>
                  </a:lnTo>
                  <a:lnTo>
                    <a:pt x="142" y="22"/>
                  </a:lnTo>
                  <a:lnTo>
                    <a:pt x="144" y="40"/>
                  </a:lnTo>
                  <a:lnTo>
                    <a:pt x="146" y="67"/>
                  </a:lnTo>
                  <a:lnTo>
                    <a:pt x="146" y="95"/>
                  </a:lnTo>
                  <a:lnTo>
                    <a:pt x="144" y="113"/>
                  </a:lnTo>
                  <a:lnTo>
                    <a:pt x="133" y="104"/>
                  </a:lnTo>
                  <a:lnTo>
                    <a:pt x="115" y="93"/>
                  </a:lnTo>
                  <a:lnTo>
                    <a:pt x="95" y="79"/>
                  </a:lnTo>
                  <a:lnTo>
                    <a:pt x="74" y="63"/>
                  </a:lnTo>
                  <a:lnTo>
                    <a:pt x="53" y="49"/>
                  </a:lnTo>
                  <a:lnTo>
                    <a:pt x="36" y="35"/>
                  </a:lnTo>
                  <a:lnTo>
                    <a:pt x="22" y="26"/>
                  </a:lnTo>
                  <a:lnTo>
                    <a:pt x="16" y="20"/>
                  </a:lnTo>
                  <a:lnTo>
                    <a:pt x="13" y="17"/>
                  </a:lnTo>
                  <a:lnTo>
                    <a:pt x="12" y="18"/>
                  </a:lnTo>
                  <a:lnTo>
                    <a:pt x="14" y="23"/>
                  </a:lnTo>
                  <a:lnTo>
                    <a:pt x="21" y="31"/>
                  </a:lnTo>
                  <a:lnTo>
                    <a:pt x="29" y="40"/>
                  </a:lnTo>
                  <a:lnTo>
                    <a:pt x="42" y="50"/>
                  </a:lnTo>
                  <a:lnTo>
                    <a:pt x="59" y="64"/>
                  </a:lnTo>
                  <a:lnTo>
                    <a:pt x="77" y="79"/>
                  </a:lnTo>
                  <a:lnTo>
                    <a:pt x="97" y="94"/>
                  </a:lnTo>
                  <a:lnTo>
                    <a:pt x="113" y="106"/>
                  </a:lnTo>
                  <a:lnTo>
                    <a:pt x="127" y="117"/>
                  </a:lnTo>
                  <a:lnTo>
                    <a:pt x="136" y="123"/>
                  </a:lnTo>
                  <a:lnTo>
                    <a:pt x="143" y="126"/>
                  </a:lnTo>
                  <a:lnTo>
                    <a:pt x="141" y="127"/>
                  </a:lnTo>
                  <a:lnTo>
                    <a:pt x="134" y="127"/>
                  </a:lnTo>
                  <a:lnTo>
                    <a:pt x="122" y="128"/>
                  </a:lnTo>
                  <a:lnTo>
                    <a:pt x="112" y="131"/>
                  </a:lnTo>
                  <a:lnTo>
                    <a:pt x="98" y="132"/>
                  </a:lnTo>
                  <a:lnTo>
                    <a:pt x="82" y="133"/>
                  </a:lnTo>
                  <a:lnTo>
                    <a:pt x="63" y="132"/>
                  </a:lnTo>
                  <a:lnTo>
                    <a:pt x="46" y="131"/>
                  </a:lnTo>
                  <a:lnTo>
                    <a:pt x="31" y="128"/>
                  </a:lnTo>
                  <a:lnTo>
                    <a:pt x="17" y="125"/>
                  </a:lnTo>
                  <a:lnTo>
                    <a:pt x="8" y="120"/>
                  </a:lnTo>
                  <a:lnTo>
                    <a:pt x="0" y="114"/>
                  </a:lnTo>
                  <a:lnTo>
                    <a:pt x="0" y="118"/>
                  </a:lnTo>
                  <a:lnTo>
                    <a:pt x="5" y="124"/>
                  </a:lnTo>
                  <a:lnTo>
                    <a:pt x="12" y="131"/>
                  </a:lnTo>
                  <a:lnTo>
                    <a:pt x="20" y="133"/>
                  </a:lnTo>
                  <a:lnTo>
                    <a:pt x="35" y="135"/>
                  </a:lnTo>
                  <a:lnTo>
                    <a:pt x="53" y="138"/>
                  </a:lnTo>
                  <a:lnTo>
                    <a:pt x="74" y="140"/>
                  </a:lnTo>
                  <a:lnTo>
                    <a:pt x="95" y="141"/>
                  </a:lnTo>
                  <a:lnTo>
                    <a:pt x="113" y="142"/>
                  </a:lnTo>
                  <a:lnTo>
                    <a:pt x="128" y="143"/>
                  </a:lnTo>
                  <a:lnTo>
                    <a:pt x="136" y="143"/>
                  </a:lnTo>
                  <a:lnTo>
                    <a:pt x="142" y="144"/>
                  </a:lnTo>
                  <a:lnTo>
                    <a:pt x="149" y="149"/>
                  </a:lnTo>
                  <a:lnTo>
                    <a:pt x="156" y="156"/>
                  </a:lnTo>
                  <a:lnTo>
                    <a:pt x="164" y="163"/>
                  </a:lnTo>
                  <a:lnTo>
                    <a:pt x="172" y="171"/>
                  </a:lnTo>
                  <a:lnTo>
                    <a:pt x="179" y="178"/>
                  </a:lnTo>
                  <a:lnTo>
                    <a:pt x="183" y="182"/>
                  </a:lnTo>
                  <a:lnTo>
                    <a:pt x="187" y="186"/>
                  </a:lnTo>
                  <a:lnTo>
                    <a:pt x="177" y="189"/>
                  </a:lnTo>
                  <a:lnTo>
                    <a:pt x="166" y="194"/>
                  </a:lnTo>
                  <a:lnTo>
                    <a:pt x="153" y="200"/>
                  </a:lnTo>
                  <a:lnTo>
                    <a:pt x="141" y="205"/>
                  </a:lnTo>
                  <a:lnTo>
                    <a:pt x="128" y="211"/>
                  </a:lnTo>
                  <a:lnTo>
                    <a:pt x="116" y="215"/>
                  </a:lnTo>
                  <a:lnTo>
                    <a:pt x="107" y="218"/>
                  </a:lnTo>
                  <a:lnTo>
                    <a:pt x="99" y="219"/>
                  </a:lnTo>
                  <a:lnTo>
                    <a:pt x="92" y="220"/>
                  </a:lnTo>
                  <a:lnTo>
                    <a:pt x="93" y="223"/>
                  </a:lnTo>
                  <a:lnTo>
                    <a:pt x="100" y="225"/>
                  </a:lnTo>
                  <a:lnTo>
                    <a:pt x="113" y="224"/>
                  </a:lnTo>
                  <a:lnTo>
                    <a:pt x="121" y="222"/>
                  </a:lnTo>
                  <a:lnTo>
                    <a:pt x="133" y="219"/>
                  </a:lnTo>
                  <a:lnTo>
                    <a:pt x="145" y="215"/>
                  </a:lnTo>
                  <a:lnTo>
                    <a:pt x="159" y="210"/>
                  </a:lnTo>
                  <a:lnTo>
                    <a:pt x="172" y="207"/>
                  </a:lnTo>
                  <a:lnTo>
                    <a:pt x="183" y="202"/>
                  </a:lnTo>
                  <a:lnTo>
                    <a:pt x="192" y="199"/>
                  </a:lnTo>
                  <a:lnTo>
                    <a:pt x="198" y="196"/>
                  </a:lnTo>
                  <a:lnTo>
                    <a:pt x="205" y="194"/>
                  </a:lnTo>
                  <a:lnTo>
                    <a:pt x="212" y="194"/>
                  </a:lnTo>
                  <a:lnTo>
                    <a:pt x="219" y="197"/>
                  </a:lnTo>
                  <a:lnTo>
                    <a:pt x="228" y="203"/>
                  </a:lnTo>
                  <a:lnTo>
                    <a:pt x="234" y="207"/>
                  </a:lnTo>
                  <a:lnTo>
                    <a:pt x="241" y="211"/>
                  </a:lnTo>
                  <a:lnTo>
                    <a:pt x="249" y="215"/>
                  </a:lnTo>
                  <a:lnTo>
                    <a:pt x="257" y="219"/>
                  </a:lnTo>
                  <a:lnTo>
                    <a:pt x="264" y="223"/>
                  </a:lnTo>
                  <a:lnTo>
                    <a:pt x="271" y="225"/>
                  </a:lnTo>
                  <a:lnTo>
                    <a:pt x="275" y="227"/>
                  </a:lnTo>
                  <a:lnTo>
                    <a:pt x="279" y="227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5" grpId="1" bldLvl="0" animBg="1"/>
      <p:bldP spid="5" grpId="2" bldLvl="0" animBg="1"/>
      <p:bldP spid="6" grpId="0" bldLvl="0" animBg="1"/>
      <p:bldP spid="6" grpId="1" bldLvl="0" animBg="1"/>
      <p:bldP spid="6" grpId="2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171485" y="1060683"/>
            <a:ext cx="6613153" cy="548640"/>
          </a:xfrm>
          <a:prstGeom prst="rect">
            <a:avLst/>
          </a:prstGeom>
          <a:noFill/>
        </p:spPr>
        <p:txBody>
          <a:bodyPr wrap="square" lIns="77393" tIns="38696" rIns="77393" bIns="38696" rtlCol="0">
            <a:spAutoFit/>
          </a:bodyPr>
          <a:lstStyle/>
          <a:p>
            <a:pPr marL="0" marR="0" lvl="0" indent="0" algn="l" defTabSz="7918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Right Arrow 2">
            <a:hlinkClick r:id="" action="ppaction://noaction"/>
          </p:cNvPr>
          <p:cNvSpPr/>
          <p:nvPr/>
        </p:nvSpPr>
        <p:spPr>
          <a:xfrm rot="10800000">
            <a:off x="7108696" y="4070014"/>
            <a:ext cx="1319710" cy="75587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393" tIns="38696" rIns="77393" bIns="38696" rtlCol="0"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3733800" y="369311"/>
            <a:ext cx="6705600" cy="2198912"/>
          </a:xfrm>
          <a:prstGeom prst="snip2DiagRect">
            <a:avLst>
              <a:gd name="adj1" fmla="val 0"/>
              <a:gd name="adj2" fmla="val 30081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393" tIns="38696" rIns="77393" bIns="38696" rtlCol="0" anchor="ctr"/>
          <a:lstStyle/>
          <a:p>
            <a:pPr marL="0" marR="0" lvl="0" indent="0" algn="ctr" defTabSz="7918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571500" marR="0" lvl="0" indent="-571500" algn="ctr" defTabSz="7918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Kết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quả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28,7 : 10  = …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7918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Snip Diagonal Corner Rectangle 4"/>
          <p:cNvSpPr/>
          <p:nvPr/>
        </p:nvSpPr>
        <p:spPr>
          <a:xfrm>
            <a:off x="1834329" y="3296038"/>
            <a:ext cx="5274366" cy="2075105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00B0F0"/>
          </a:solidFill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7393" tIns="38696" rIns="77393" bIns="38696" rtlCol="0"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án: </a:t>
            </a:r>
            <a:endParaRPr kumimoji="0" lang="vi-VN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,87.</a:t>
            </a:r>
            <a:endParaRPr kumimoji="0" lang="vi-VN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Tieng-vo-tay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438.5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874651" y="6115732"/>
            <a:ext cx="469236" cy="595539"/>
          </a:xfrm>
          <a:prstGeom prst="rect">
            <a:avLst/>
          </a:prstGeom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0795" y="17780"/>
            <a:ext cx="1215009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2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4" grpId="0" bldLvl="0" animBg="1"/>
      <p:bldP spid="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>
            <a:hlinkClick r:id="" action="ppaction://noaction"/>
          </p:cNvPr>
          <p:cNvSpPr/>
          <p:nvPr/>
        </p:nvSpPr>
        <p:spPr>
          <a:xfrm rot="10800000">
            <a:off x="7543798" y="4200938"/>
            <a:ext cx="1544359" cy="821633"/>
          </a:xfrm>
          <a:prstGeom prst="rightArrow">
            <a:avLst/>
          </a:prstGeom>
          <a:solidFill>
            <a:srgbClr val="F846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039" tIns="29019" rIns="58039" bIns="29019" rtlCol="0" anchor="ctr"/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3514165" y="812716"/>
            <a:ext cx="6925236" cy="1844346"/>
          </a:xfrm>
          <a:prstGeom prst="snip2DiagRect">
            <a:avLst>
              <a:gd name="adj1" fmla="val 0"/>
              <a:gd name="adj2" fmla="val 39082"/>
            </a:avLst>
          </a:prstGeom>
          <a:solidFill>
            <a:srgbClr val="00B05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039" tIns="29019" rIns="58039" bIns="29019" rtlCol="0" anchor="ctr"/>
          <a:lstStyle/>
          <a:p>
            <a:pPr marL="571500" marR="0" lvl="0" indent="-571500" algn="ctr" defTabSz="593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Kết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quả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,3 : 100 = …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6-Point Star 5"/>
          <p:cNvSpPr/>
          <p:nvPr/>
        </p:nvSpPr>
        <p:spPr>
          <a:xfrm>
            <a:off x="2223248" y="3025588"/>
            <a:ext cx="5607610" cy="3255942"/>
          </a:xfrm>
          <a:prstGeom prst="star6">
            <a:avLst/>
          </a:prstGeom>
          <a:solidFill>
            <a:srgbClr val="0000FF"/>
          </a:solidFill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8039" tIns="29019" rIns="58039" bIns="29019" rtlCol="0" anchor="ctr"/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33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aril"/>
              <a:ea typeface="+mn-ea"/>
              <a:cs typeface="+mn-cs"/>
            </a:endParaRPr>
          </a:p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0,943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.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33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aril"/>
              <a:ea typeface="+mn-ea"/>
              <a:cs typeface="+mn-cs"/>
            </a:endParaRPr>
          </a:p>
        </p:txBody>
      </p:sp>
      <p:pic>
        <p:nvPicPr>
          <p:cNvPr id="2" name="Tieng-vo-tay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458.5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930946" y="5444051"/>
            <a:ext cx="351927" cy="446654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0480" y="0"/>
            <a:ext cx="12120245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bldLvl="0" animBg="1"/>
      <p:bldP spid="6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154077" y="304806"/>
            <a:ext cx="6003945" cy="548640"/>
          </a:xfrm>
          <a:prstGeom prst="rect">
            <a:avLst/>
          </a:prstGeom>
          <a:noFill/>
        </p:spPr>
        <p:txBody>
          <a:bodyPr wrap="square" lIns="77385" tIns="38692" rIns="77385" bIns="38692" rtlCol="0">
            <a:spAutoFit/>
          </a:bodyPr>
          <a:lstStyle/>
          <a:p>
            <a:pPr marL="0" marR="0" lvl="0" indent="0" algn="l" defTabSz="7918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Right Arrow 2">
            <a:hlinkClick r:id="" action="ppaction://noaction"/>
          </p:cNvPr>
          <p:cNvSpPr/>
          <p:nvPr/>
        </p:nvSpPr>
        <p:spPr>
          <a:xfrm rot="10800000">
            <a:off x="7755922" y="4536962"/>
            <a:ext cx="1611240" cy="75587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385" tIns="38692" rIns="77385" bIns="38692" rtlCol="0"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2971800" y="986863"/>
            <a:ext cx="7620000" cy="2161315"/>
          </a:xfrm>
          <a:prstGeom prst="snip2DiagRect">
            <a:avLst>
              <a:gd name="adj1" fmla="val 0"/>
              <a:gd name="adj2" fmla="val 39082"/>
            </a:avLst>
          </a:prstGeom>
          <a:solidFill>
            <a:srgbClr val="00B0F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385" tIns="38692" rIns="77385" bIns="38692" rtlCol="0" anchor="ctr"/>
          <a:lstStyle/>
          <a:p>
            <a:pPr marL="685800" marR="0" lvl="0" indent="-685800" algn="ctr" defTabSz="7918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Kết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quả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82,7 : 1000 =  …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6-Point Star 5"/>
          <p:cNvSpPr/>
          <p:nvPr/>
        </p:nvSpPr>
        <p:spPr>
          <a:xfrm>
            <a:off x="2345163" y="3276600"/>
            <a:ext cx="5712051" cy="3276600"/>
          </a:xfrm>
          <a:prstGeom prst="star6">
            <a:avLst/>
          </a:prstGeom>
          <a:solidFill>
            <a:srgbClr val="7030A0"/>
          </a:solidFill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7385" tIns="38692" rIns="77385" bIns="38692" rtlCol="0"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aril"/>
              <a:ea typeface="+mn-ea"/>
              <a:cs typeface="+mn-cs"/>
            </a:endParaRPr>
          </a:p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0,0827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.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aril"/>
              <a:ea typeface="+mn-ea"/>
              <a:cs typeface="+mn-cs"/>
            </a:endParaRPr>
          </a:p>
        </p:txBody>
      </p:sp>
      <p:pic>
        <p:nvPicPr>
          <p:cNvPr id="2" name="Tieng-vo-tay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458.5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875927" y="6115734"/>
            <a:ext cx="469236" cy="595539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0320" y="17780"/>
            <a:ext cx="1215136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4" grpId="0" bldLvl="0" animBg="1"/>
      <p:bldP spid="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9"/>
          <p:cNvSpPr txBox="1">
            <a:spLocks noChangeArrowheads="1"/>
          </p:cNvSpPr>
          <p:nvPr/>
        </p:nvSpPr>
        <p:spPr bwMode="auto">
          <a:xfrm>
            <a:off x="1524000" y="76201"/>
            <a:ext cx="91440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0615" tIns="65308" rIns="130615" bIns="65308">
            <a:spAutoFit/>
          </a:bodyPr>
          <a:lstStyle>
            <a:lvl1pPr defTabSz="130619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30619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30619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30619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30619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Thứ</a:t>
            </a:r>
            <a:r>
              <a:rPr lang="en-U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4 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tháng</a:t>
            </a:r>
            <a:r>
              <a:rPr lang="en-U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12 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năm</a:t>
            </a:r>
            <a:r>
              <a:rPr lang="en-U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2023 </a:t>
            </a:r>
            <a:endParaRPr lang="en-US" altLang="en-US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2772" name="Text Box 13"/>
          <p:cNvSpPr txBox="1">
            <a:spLocks noChangeArrowheads="1"/>
          </p:cNvSpPr>
          <p:nvPr/>
        </p:nvSpPr>
        <p:spPr bwMode="auto">
          <a:xfrm>
            <a:off x="1524000" y="568326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800" b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GB" altLang="en-US" sz="2800" b="1" u="sng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3" name="Rectangle 3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vi-VN" altLang="en-US" sz="4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2774" name="Picture 7" descr="sun14[1]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1034713" y="-41274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 descr="sun14[1]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26504" y="30164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2217565" y="1045717"/>
            <a:ext cx="779227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thập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endParaRPr lang="en-US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318052" y="60064"/>
            <a:ext cx="1160890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600" b="1" u="sng" dirty="0" smtClean="0"/>
              <a:t>a) </a:t>
            </a:r>
            <a:r>
              <a:rPr lang="en-US" sz="3600" b="1" u="sng" dirty="0" err="1" smtClean="0"/>
              <a:t>Ví</a:t>
            </a:r>
            <a:r>
              <a:rPr lang="en-US" sz="3600" b="1" u="sng" dirty="0" smtClean="0"/>
              <a:t> </a:t>
            </a:r>
            <a:r>
              <a:rPr lang="en-US" sz="3600" b="1" u="sng" dirty="0" err="1" smtClean="0"/>
              <a:t>dụ 1</a:t>
            </a:r>
            <a:r>
              <a:rPr lang="en-US" sz="3600" b="1" dirty="0" smtClean="0"/>
              <a:t>: </a:t>
            </a:r>
            <a:r>
              <a:rPr lang="en-US" sz="3600" b="1" dirty="0" err="1" smtClean="0"/>
              <a:t>Một</a:t>
            </a:r>
            <a:r>
              <a:rPr lang="en-US" sz="3600" b="1" dirty="0" smtClean="0"/>
              <a:t> </a:t>
            </a:r>
            <a:r>
              <a:rPr lang="en-US" sz="3600" b="1" dirty="0" err="1"/>
              <a:t>cái</a:t>
            </a:r>
            <a:r>
              <a:rPr lang="en-US" sz="3600" b="1" dirty="0"/>
              <a:t> </a:t>
            </a:r>
            <a:r>
              <a:rPr lang="en-US" sz="3600" b="1" dirty="0" err="1"/>
              <a:t>sân</a:t>
            </a:r>
            <a:r>
              <a:rPr lang="en-US" sz="3600" b="1" dirty="0"/>
              <a:t> </a:t>
            </a:r>
            <a:r>
              <a:rPr lang="en-US" sz="3600" b="1" dirty="0" err="1"/>
              <a:t>hình</a:t>
            </a:r>
            <a:r>
              <a:rPr lang="en-US" sz="3600" b="1" dirty="0"/>
              <a:t> </a:t>
            </a:r>
            <a:r>
              <a:rPr lang="en-US" sz="3600" b="1" dirty="0" err="1"/>
              <a:t>vuông</a:t>
            </a:r>
            <a:r>
              <a:rPr lang="en-US" sz="3600" b="1" dirty="0"/>
              <a:t> </a:t>
            </a:r>
            <a:r>
              <a:rPr lang="en-US" sz="3600" b="1" dirty="0" err="1"/>
              <a:t>có</a:t>
            </a:r>
            <a:r>
              <a:rPr lang="en-US" sz="3600" b="1" dirty="0"/>
              <a:t> </a:t>
            </a:r>
            <a:r>
              <a:rPr lang="en-US" sz="3600" b="1" dirty="0" err="1"/>
              <a:t>chu</a:t>
            </a:r>
            <a:r>
              <a:rPr lang="en-US" sz="3600" b="1" dirty="0"/>
              <a:t> vi 27 m. </a:t>
            </a:r>
            <a:r>
              <a:rPr lang="en-US" sz="3600" b="1" dirty="0" err="1"/>
              <a:t>Hỏi</a:t>
            </a:r>
            <a:r>
              <a:rPr lang="en-US" sz="3600" b="1" dirty="0"/>
              <a:t> </a:t>
            </a:r>
            <a:r>
              <a:rPr lang="en-US" sz="3600" b="1" dirty="0" err="1"/>
              <a:t>cạnh</a:t>
            </a:r>
            <a:r>
              <a:rPr lang="en-US" sz="3600" b="1" dirty="0"/>
              <a:t> </a:t>
            </a:r>
            <a:r>
              <a:rPr lang="en-US" sz="3600" b="1" dirty="0" err="1"/>
              <a:t>của</a:t>
            </a:r>
            <a:r>
              <a:rPr lang="en-US" sz="3600" b="1" dirty="0"/>
              <a:t> </a:t>
            </a:r>
            <a:r>
              <a:rPr lang="en-US" sz="3600" b="1" dirty="0" err="1"/>
              <a:t>sân</a:t>
            </a:r>
            <a:r>
              <a:rPr lang="en-US" sz="3600" b="1" dirty="0"/>
              <a:t> </a:t>
            </a:r>
            <a:r>
              <a:rPr lang="en-US" sz="3600" b="1" dirty="0" err="1"/>
              <a:t>dài</a:t>
            </a:r>
            <a:r>
              <a:rPr lang="en-US" sz="3600" b="1" dirty="0"/>
              <a:t> </a:t>
            </a:r>
            <a:r>
              <a:rPr lang="en-US" sz="3600" b="1" dirty="0" err="1"/>
              <a:t>bao</a:t>
            </a:r>
            <a:r>
              <a:rPr lang="en-US" sz="3600" b="1" dirty="0"/>
              <a:t> </a:t>
            </a:r>
            <a:r>
              <a:rPr lang="en-US" sz="3600" b="1" dirty="0" err="1"/>
              <a:t>nhiêu</a:t>
            </a:r>
            <a:r>
              <a:rPr lang="en-US" sz="3600" b="1" dirty="0"/>
              <a:t> </a:t>
            </a:r>
            <a:r>
              <a:rPr lang="en-US" sz="3600" b="1" dirty="0" err="1"/>
              <a:t>mét</a:t>
            </a:r>
            <a:r>
              <a:rPr lang="en-US" sz="3600" b="1" dirty="0"/>
              <a:t>?</a:t>
            </a:r>
            <a:endParaRPr lang="en-US" sz="3600" b="1" dirty="0"/>
          </a:p>
        </p:txBody>
      </p:sp>
      <p:sp>
        <p:nvSpPr>
          <p:cNvPr id="5157" name="Text Box 37"/>
          <p:cNvSpPr txBox="1">
            <a:spLocks noChangeArrowheads="1"/>
          </p:cNvSpPr>
          <p:nvPr/>
        </p:nvSpPr>
        <p:spPr bwMode="auto">
          <a:xfrm>
            <a:off x="1421927" y="1227723"/>
            <a:ext cx="7924642" cy="52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00FF"/>
                </a:solidFill>
              </a:rPr>
              <a:t>Ta </a:t>
            </a:r>
            <a:r>
              <a:rPr lang="en-US" sz="2800" b="1" dirty="0" err="1">
                <a:solidFill>
                  <a:srgbClr val="0000FF"/>
                </a:solidFill>
              </a:rPr>
              <a:t>thực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hiện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phép</a:t>
            </a:r>
            <a:r>
              <a:rPr lang="en-US" sz="2800" b="1" dirty="0">
                <a:solidFill>
                  <a:srgbClr val="0000FF"/>
                </a:solidFill>
              </a:rPr>
              <a:t> chia: 27 : 4 = ? (m)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158" name="Text Box 38"/>
          <p:cNvSpPr txBox="1">
            <a:spLocks noChangeArrowheads="1"/>
          </p:cNvSpPr>
          <p:nvPr/>
        </p:nvSpPr>
        <p:spPr bwMode="auto">
          <a:xfrm>
            <a:off x="1421927" y="1720080"/>
            <a:ext cx="8677474" cy="52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 err="1">
                <a:solidFill>
                  <a:srgbClr val="0000FF"/>
                </a:solidFill>
              </a:rPr>
              <a:t>Thông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thường</a:t>
            </a:r>
            <a:r>
              <a:rPr lang="en-US" sz="2800" b="1" dirty="0">
                <a:solidFill>
                  <a:srgbClr val="0000FF"/>
                </a:solidFill>
              </a:rPr>
              <a:t> ta </a:t>
            </a:r>
            <a:r>
              <a:rPr lang="en-US" sz="2800" b="1" dirty="0" err="1">
                <a:solidFill>
                  <a:srgbClr val="0000FF"/>
                </a:solidFill>
              </a:rPr>
              <a:t>đặt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tính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rồi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làm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như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sau</a:t>
            </a:r>
            <a:r>
              <a:rPr lang="en-US" sz="2800" b="1" dirty="0">
                <a:solidFill>
                  <a:srgbClr val="0000FF"/>
                </a:solidFill>
              </a:rPr>
              <a:t>: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159" name="Text Box 39"/>
          <p:cNvSpPr txBox="1">
            <a:spLocks noChangeArrowheads="1"/>
          </p:cNvSpPr>
          <p:nvPr/>
        </p:nvSpPr>
        <p:spPr bwMode="auto">
          <a:xfrm flipH="1">
            <a:off x="843429" y="2632604"/>
            <a:ext cx="917397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0000FF"/>
                </a:solidFill>
              </a:rPr>
              <a:t>27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5160" name="Line 40"/>
          <p:cNvSpPr>
            <a:spLocks noChangeShapeType="1"/>
          </p:cNvSpPr>
          <p:nvPr/>
        </p:nvSpPr>
        <p:spPr bwMode="auto">
          <a:xfrm>
            <a:off x="1856024" y="2859566"/>
            <a:ext cx="0" cy="8387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5161" name="Line 41"/>
          <p:cNvSpPr>
            <a:spLocks noChangeShapeType="1"/>
          </p:cNvSpPr>
          <p:nvPr/>
        </p:nvSpPr>
        <p:spPr bwMode="auto">
          <a:xfrm>
            <a:off x="1876095" y="3120648"/>
            <a:ext cx="991196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5162" name="Text Box 42"/>
          <p:cNvSpPr txBox="1">
            <a:spLocks noChangeArrowheads="1"/>
          </p:cNvSpPr>
          <p:nvPr/>
        </p:nvSpPr>
        <p:spPr bwMode="auto">
          <a:xfrm flipH="1">
            <a:off x="2132462" y="2567545"/>
            <a:ext cx="952818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0000FF"/>
                </a:solidFill>
              </a:rPr>
              <a:t>4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5163" name="Text Box 43"/>
          <p:cNvSpPr txBox="1">
            <a:spLocks noChangeArrowheads="1"/>
          </p:cNvSpPr>
          <p:nvPr/>
        </p:nvSpPr>
        <p:spPr bwMode="auto">
          <a:xfrm>
            <a:off x="3904945" y="2188051"/>
            <a:ext cx="5829500" cy="52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0000FF"/>
                </a:solidFill>
              </a:rPr>
              <a:t> 27 chia 4 </a:t>
            </a:r>
            <a:r>
              <a:rPr lang="en-US" sz="2800" b="1" dirty="0" err="1">
                <a:solidFill>
                  <a:srgbClr val="0000FF"/>
                </a:solidFill>
              </a:rPr>
              <a:t>được</a:t>
            </a:r>
            <a:r>
              <a:rPr lang="en-US" sz="2800" b="1" dirty="0">
                <a:solidFill>
                  <a:srgbClr val="0000FF"/>
                </a:solidFill>
              </a:rPr>
              <a:t> 6, </a:t>
            </a:r>
            <a:r>
              <a:rPr lang="en-US" sz="2800" b="1" dirty="0" err="1">
                <a:solidFill>
                  <a:srgbClr val="0000FF"/>
                </a:solidFill>
              </a:rPr>
              <a:t>viết</a:t>
            </a:r>
            <a:r>
              <a:rPr lang="en-US" sz="2800" b="1" dirty="0">
                <a:solidFill>
                  <a:srgbClr val="0000FF"/>
                </a:solidFill>
              </a:rPr>
              <a:t> 6;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164" name="Text Box 44"/>
          <p:cNvSpPr txBox="1">
            <a:spLocks noChangeArrowheads="1"/>
          </p:cNvSpPr>
          <p:nvPr/>
        </p:nvSpPr>
        <p:spPr bwMode="auto">
          <a:xfrm>
            <a:off x="1871160" y="3187979"/>
            <a:ext cx="457399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0000FF"/>
                </a:solidFill>
              </a:rPr>
              <a:t>6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5165" name="Text Box 45"/>
          <p:cNvSpPr txBox="1">
            <a:spLocks noChangeArrowheads="1"/>
          </p:cNvSpPr>
          <p:nvPr/>
        </p:nvSpPr>
        <p:spPr bwMode="auto">
          <a:xfrm flipH="1">
            <a:off x="1039577" y="3160319"/>
            <a:ext cx="816447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0000FF"/>
                </a:solidFill>
              </a:rPr>
              <a:t>3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5166" name="Text Box 46"/>
          <p:cNvSpPr txBox="1">
            <a:spLocks noChangeArrowheads="1"/>
          </p:cNvSpPr>
          <p:nvPr/>
        </p:nvSpPr>
        <p:spPr bwMode="auto">
          <a:xfrm>
            <a:off x="2100239" y="3139598"/>
            <a:ext cx="381000" cy="707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</a:rPr>
              <a:t>,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167" name="Text Box 47"/>
          <p:cNvSpPr txBox="1">
            <a:spLocks noChangeArrowheads="1"/>
          </p:cNvSpPr>
          <p:nvPr/>
        </p:nvSpPr>
        <p:spPr bwMode="auto">
          <a:xfrm flipH="1">
            <a:off x="1468130" y="4254963"/>
            <a:ext cx="814677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FF0000"/>
                </a:solidFill>
              </a:rPr>
              <a:t>0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168" name="Text Box 48"/>
          <p:cNvSpPr txBox="1">
            <a:spLocks noChangeArrowheads="1"/>
          </p:cNvSpPr>
          <p:nvPr/>
        </p:nvSpPr>
        <p:spPr bwMode="auto">
          <a:xfrm>
            <a:off x="2164743" y="3176996"/>
            <a:ext cx="381000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FF33CC"/>
                </a:solidFill>
              </a:rPr>
              <a:t>7</a:t>
            </a:r>
            <a:endParaRPr lang="en-US" sz="3600" b="1" dirty="0">
              <a:solidFill>
                <a:srgbClr val="FF33CC"/>
              </a:solidFill>
            </a:endParaRPr>
          </a:p>
        </p:txBody>
      </p:sp>
      <p:sp>
        <p:nvSpPr>
          <p:cNvPr id="5169" name="Text Box 49"/>
          <p:cNvSpPr txBox="1">
            <a:spLocks noChangeArrowheads="1"/>
          </p:cNvSpPr>
          <p:nvPr/>
        </p:nvSpPr>
        <p:spPr bwMode="auto">
          <a:xfrm>
            <a:off x="3878396" y="3127357"/>
            <a:ext cx="8711288" cy="954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Để</a:t>
            </a:r>
            <a:r>
              <a:rPr lang="en-US" sz="2800" b="1" dirty="0">
                <a:solidFill>
                  <a:srgbClr val="0000FF"/>
                </a:solidFill>
              </a:rPr>
              <a:t> chia </a:t>
            </a:r>
            <a:r>
              <a:rPr lang="en-US" sz="2800" b="1" dirty="0" err="1">
                <a:solidFill>
                  <a:srgbClr val="0000FF"/>
                </a:solidFill>
              </a:rPr>
              <a:t>tiếp</a:t>
            </a:r>
            <a:r>
              <a:rPr lang="en-US" sz="2800" b="1" dirty="0">
                <a:solidFill>
                  <a:srgbClr val="0000FF"/>
                </a:solidFill>
              </a:rPr>
              <a:t>, ta </a:t>
            </a:r>
            <a:r>
              <a:rPr lang="en-US" sz="2800" b="1" dirty="0" err="1">
                <a:solidFill>
                  <a:srgbClr val="0000FF"/>
                </a:solidFill>
              </a:rPr>
              <a:t>viết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dấu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phẩy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vào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bên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phải</a:t>
            </a:r>
            <a:r>
              <a:rPr lang="en-US" sz="2800" b="1" dirty="0">
                <a:solidFill>
                  <a:srgbClr val="0000FF"/>
                </a:solidFill>
              </a:rPr>
              <a:t> 6 </a:t>
            </a:r>
            <a:r>
              <a:rPr lang="en-US" sz="2800" b="1" dirty="0" err="1">
                <a:solidFill>
                  <a:srgbClr val="0000FF"/>
                </a:solidFill>
              </a:rPr>
              <a:t>và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viết</a:t>
            </a:r>
            <a:r>
              <a:rPr lang="en-US" sz="2800" b="1" dirty="0">
                <a:solidFill>
                  <a:srgbClr val="0000FF"/>
                </a:solidFill>
              </a:rPr>
              <a:t>   </a:t>
            </a:r>
            <a:r>
              <a:rPr lang="en-US" sz="2800" b="1" dirty="0" err="1">
                <a:solidFill>
                  <a:srgbClr val="0000FF"/>
                </a:solidFill>
              </a:rPr>
              <a:t>thêm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chữ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số</a:t>
            </a:r>
            <a:r>
              <a:rPr lang="en-US" sz="2800" b="1" dirty="0">
                <a:solidFill>
                  <a:srgbClr val="0000FF"/>
                </a:solidFill>
              </a:rPr>
              <a:t> 0 </a:t>
            </a:r>
            <a:r>
              <a:rPr lang="en-US" sz="2800" b="1" dirty="0" err="1">
                <a:solidFill>
                  <a:srgbClr val="0000FF"/>
                </a:solidFill>
              </a:rPr>
              <a:t>vào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bên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phải</a:t>
            </a:r>
            <a:r>
              <a:rPr lang="en-US" sz="2800" b="1" dirty="0">
                <a:solidFill>
                  <a:srgbClr val="0000FF"/>
                </a:solidFill>
              </a:rPr>
              <a:t> 3 </a:t>
            </a:r>
            <a:r>
              <a:rPr lang="en-US" sz="2800" b="1" dirty="0" err="1">
                <a:solidFill>
                  <a:srgbClr val="0000FF"/>
                </a:solidFill>
              </a:rPr>
              <a:t>để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được</a:t>
            </a:r>
            <a:r>
              <a:rPr lang="en-US" sz="2800" b="1" dirty="0">
                <a:solidFill>
                  <a:srgbClr val="0000FF"/>
                </a:solidFill>
              </a:rPr>
              <a:t> 30.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170" name="Text Box 50"/>
          <p:cNvSpPr txBox="1">
            <a:spLocks noChangeArrowheads="1"/>
          </p:cNvSpPr>
          <p:nvPr/>
        </p:nvSpPr>
        <p:spPr bwMode="auto">
          <a:xfrm>
            <a:off x="4076611" y="2624205"/>
            <a:ext cx="8513073" cy="52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00FF"/>
                </a:solidFill>
              </a:rPr>
              <a:t>6 </a:t>
            </a:r>
            <a:r>
              <a:rPr lang="en-US" sz="2800" b="1" dirty="0" err="1">
                <a:solidFill>
                  <a:srgbClr val="0000FF"/>
                </a:solidFill>
              </a:rPr>
              <a:t>nhân</a:t>
            </a:r>
            <a:r>
              <a:rPr lang="en-US" sz="2800" b="1" dirty="0">
                <a:solidFill>
                  <a:srgbClr val="0000FF"/>
                </a:solidFill>
              </a:rPr>
              <a:t> 4 </a:t>
            </a:r>
            <a:r>
              <a:rPr lang="en-US" sz="2800" b="1" dirty="0" err="1">
                <a:solidFill>
                  <a:srgbClr val="0000FF"/>
                </a:solidFill>
              </a:rPr>
              <a:t>bằng</a:t>
            </a:r>
            <a:r>
              <a:rPr lang="en-US" sz="2800" b="1" dirty="0">
                <a:solidFill>
                  <a:srgbClr val="0000FF"/>
                </a:solidFill>
              </a:rPr>
              <a:t> 24; 27 </a:t>
            </a:r>
            <a:r>
              <a:rPr lang="en-US" sz="2800" b="1" dirty="0" err="1">
                <a:solidFill>
                  <a:srgbClr val="0000FF"/>
                </a:solidFill>
              </a:rPr>
              <a:t>trừ</a:t>
            </a:r>
            <a:r>
              <a:rPr lang="en-US" sz="2800" b="1" dirty="0">
                <a:solidFill>
                  <a:srgbClr val="0000FF"/>
                </a:solidFill>
              </a:rPr>
              <a:t> 24 </a:t>
            </a:r>
            <a:r>
              <a:rPr lang="en-US" sz="2800" b="1" dirty="0" err="1">
                <a:solidFill>
                  <a:srgbClr val="0000FF"/>
                </a:solidFill>
              </a:rPr>
              <a:t>bằng</a:t>
            </a:r>
            <a:r>
              <a:rPr lang="en-US" sz="2800" b="1" dirty="0">
                <a:solidFill>
                  <a:srgbClr val="0000FF"/>
                </a:solidFill>
              </a:rPr>
              <a:t> 3, </a:t>
            </a:r>
            <a:r>
              <a:rPr lang="en-US" sz="2800" b="1" dirty="0" err="1">
                <a:solidFill>
                  <a:srgbClr val="0000FF"/>
                </a:solidFill>
              </a:rPr>
              <a:t>viết</a:t>
            </a:r>
            <a:r>
              <a:rPr lang="en-US" sz="2800" b="1" dirty="0">
                <a:solidFill>
                  <a:srgbClr val="0000FF"/>
                </a:solidFill>
              </a:rPr>
              <a:t> 3.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171" name="Text Box 51"/>
          <p:cNvSpPr txBox="1">
            <a:spLocks noChangeArrowheads="1"/>
          </p:cNvSpPr>
          <p:nvPr/>
        </p:nvSpPr>
        <p:spPr bwMode="auto">
          <a:xfrm>
            <a:off x="4076610" y="4039786"/>
            <a:ext cx="5174137" cy="52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00FF"/>
                </a:solidFill>
              </a:rPr>
              <a:t>30 chia 4 </a:t>
            </a:r>
            <a:r>
              <a:rPr lang="en-US" sz="2800" b="1" dirty="0" err="1">
                <a:solidFill>
                  <a:srgbClr val="0000FF"/>
                </a:solidFill>
              </a:rPr>
              <a:t>được</a:t>
            </a:r>
            <a:r>
              <a:rPr lang="en-US" sz="2800" b="1" dirty="0">
                <a:solidFill>
                  <a:srgbClr val="0000FF"/>
                </a:solidFill>
              </a:rPr>
              <a:t> 7, </a:t>
            </a:r>
            <a:r>
              <a:rPr lang="en-US" sz="2800" b="1" dirty="0" err="1">
                <a:solidFill>
                  <a:srgbClr val="0000FF"/>
                </a:solidFill>
              </a:rPr>
              <a:t>viết</a:t>
            </a:r>
            <a:r>
              <a:rPr lang="en-US" sz="2800" b="1" dirty="0">
                <a:solidFill>
                  <a:srgbClr val="0000FF"/>
                </a:solidFill>
              </a:rPr>
              <a:t> 7;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172" name="Text Box 52"/>
          <p:cNvSpPr txBox="1">
            <a:spLocks noChangeArrowheads="1"/>
          </p:cNvSpPr>
          <p:nvPr/>
        </p:nvSpPr>
        <p:spPr bwMode="auto">
          <a:xfrm>
            <a:off x="4065097" y="4472263"/>
            <a:ext cx="7559529" cy="52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00FF"/>
                </a:solidFill>
              </a:rPr>
              <a:t>7 </a:t>
            </a:r>
            <a:r>
              <a:rPr lang="en-US" sz="2800" b="1" dirty="0" err="1">
                <a:solidFill>
                  <a:srgbClr val="0000FF"/>
                </a:solidFill>
              </a:rPr>
              <a:t>nhân</a:t>
            </a:r>
            <a:r>
              <a:rPr lang="en-US" sz="2800" b="1" dirty="0">
                <a:solidFill>
                  <a:srgbClr val="0000FF"/>
                </a:solidFill>
              </a:rPr>
              <a:t> 4 </a:t>
            </a:r>
            <a:r>
              <a:rPr lang="en-US" sz="2800" b="1" dirty="0" err="1">
                <a:solidFill>
                  <a:srgbClr val="0000FF"/>
                </a:solidFill>
              </a:rPr>
              <a:t>bằng</a:t>
            </a:r>
            <a:r>
              <a:rPr lang="en-US" sz="2800" b="1" dirty="0">
                <a:solidFill>
                  <a:srgbClr val="0000FF"/>
                </a:solidFill>
              </a:rPr>
              <a:t> 28; 30 </a:t>
            </a:r>
            <a:r>
              <a:rPr lang="en-US" sz="2800" b="1" dirty="0" err="1">
                <a:solidFill>
                  <a:srgbClr val="0000FF"/>
                </a:solidFill>
              </a:rPr>
              <a:t>trừ</a:t>
            </a:r>
            <a:r>
              <a:rPr lang="en-US" sz="2800" b="1" dirty="0">
                <a:solidFill>
                  <a:srgbClr val="0000FF"/>
                </a:solidFill>
              </a:rPr>
              <a:t> 28 </a:t>
            </a:r>
            <a:r>
              <a:rPr lang="en-US" sz="2800" b="1" dirty="0" err="1">
                <a:solidFill>
                  <a:srgbClr val="0000FF"/>
                </a:solidFill>
              </a:rPr>
              <a:t>bằng</a:t>
            </a:r>
            <a:r>
              <a:rPr lang="en-US" sz="2800" b="1" dirty="0">
                <a:solidFill>
                  <a:srgbClr val="0000FF"/>
                </a:solidFill>
              </a:rPr>
              <a:t> 2, </a:t>
            </a:r>
            <a:r>
              <a:rPr lang="en-US" sz="2800" b="1" dirty="0" err="1">
                <a:solidFill>
                  <a:srgbClr val="0000FF"/>
                </a:solidFill>
              </a:rPr>
              <a:t>viết</a:t>
            </a:r>
            <a:r>
              <a:rPr lang="en-US" sz="2800" b="1" dirty="0">
                <a:solidFill>
                  <a:srgbClr val="0000FF"/>
                </a:solidFill>
              </a:rPr>
              <a:t> 2.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173" name="Text Box 53"/>
          <p:cNvSpPr txBox="1">
            <a:spLocks noChangeArrowheads="1"/>
          </p:cNvSpPr>
          <p:nvPr/>
        </p:nvSpPr>
        <p:spPr bwMode="auto">
          <a:xfrm flipH="1">
            <a:off x="1214299" y="3714321"/>
            <a:ext cx="680078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FF0000"/>
                </a:solidFill>
              </a:rPr>
              <a:t>2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174" name="Text Box 54"/>
          <p:cNvSpPr txBox="1">
            <a:spLocks noChangeArrowheads="1"/>
          </p:cNvSpPr>
          <p:nvPr/>
        </p:nvSpPr>
        <p:spPr bwMode="auto">
          <a:xfrm flipH="1">
            <a:off x="1468130" y="3721471"/>
            <a:ext cx="543707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FF0000"/>
                </a:solidFill>
              </a:rPr>
              <a:t>0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175" name="Text Box 55"/>
          <p:cNvSpPr txBox="1">
            <a:spLocks noChangeArrowheads="1"/>
          </p:cNvSpPr>
          <p:nvPr/>
        </p:nvSpPr>
        <p:spPr bwMode="auto">
          <a:xfrm>
            <a:off x="3904945" y="4932970"/>
            <a:ext cx="8474972" cy="52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Viết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thêm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chữ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số</a:t>
            </a:r>
            <a:r>
              <a:rPr lang="en-US" sz="2800" b="1" dirty="0">
                <a:solidFill>
                  <a:srgbClr val="0000FF"/>
                </a:solidFill>
              </a:rPr>
              <a:t> 0 </a:t>
            </a:r>
            <a:r>
              <a:rPr lang="en-US" sz="2800" b="1" dirty="0" err="1">
                <a:solidFill>
                  <a:srgbClr val="0000FF"/>
                </a:solidFill>
              </a:rPr>
              <a:t>vào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bên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phải</a:t>
            </a:r>
            <a:r>
              <a:rPr lang="en-US" sz="2800" b="1" dirty="0">
                <a:solidFill>
                  <a:srgbClr val="0000FF"/>
                </a:solidFill>
              </a:rPr>
              <a:t> 2 </a:t>
            </a:r>
            <a:r>
              <a:rPr lang="en-US" sz="2800" b="1" dirty="0" err="1">
                <a:solidFill>
                  <a:srgbClr val="0000FF"/>
                </a:solidFill>
              </a:rPr>
              <a:t>được</a:t>
            </a:r>
            <a:r>
              <a:rPr lang="en-US" sz="2800" b="1" dirty="0">
                <a:solidFill>
                  <a:srgbClr val="0000FF"/>
                </a:solidFill>
              </a:rPr>
              <a:t> 20;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176" name="Text Box 56"/>
          <p:cNvSpPr txBox="1">
            <a:spLocks noChangeArrowheads="1"/>
          </p:cNvSpPr>
          <p:nvPr/>
        </p:nvSpPr>
        <p:spPr bwMode="auto">
          <a:xfrm flipH="1">
            <a:off x="2459067" y="3182129"/>
            <a:ext cx="816449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FF33CC"/>
                </a:solidFill>
              </a:rPr>
              <a:t>5</a:t>
            </a:r>
            <a:endParaRPr lang="en-US" sz="3600" b="1" dirty="0">
              <a:solidFill>
                <a:srgbClr val="FF33CC"/>
              </a:solidFill>
            </a:endParaRPr>
          </a:p>
        </p:txBody>
      </p:sp>
      <p:sp>
        <p:nvSpPr>
          <p:cNvPr id="5177" name="Text Box 57"/>
          <p:cNvSpPr txBox="1">
            <a:spLocks noChangeArrowheads="1"/>
          </p:cNvSpPr>
          <p:nvPr/>
        </p:nvSpPr>
        <p:spPr bwMode="auto">
          <a:xfrm>
            <a:off x="4092835" y="5404632"/>
            <a:ext cx="6968077" cy="52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00FF"/>
                </a:solidFill>
              </a:rPr>
              <a:t>20 chia 4 </a:t>
            </a:r>
            <a:r>
              <a:rPr lang="en-US" sz="2800" b="1" dirty="0" err="1">
                <a:solidFill>
                  <a:srgbClr val="0000FF"/>
                </a:solidFill>
              </a:rPr>
              <a:t>được</a:t>
            </a:r>
            <a:r>
              <a:rPr lang="en-US" sz="2800" b="1" dirty="0">
                <a:solidFill>
                  <a:srgbClr val="0000FF"/>
                </a:solidFill>
              </a:rPr>
              <a:t> 5, </a:t>
            </a:r>
            <a:r>
              <a:rPr lang="en-US" sz="2800" b="1" dirty="0" err="1">
                <a:solidFill>
                  <a:srgbClr val="0000FF"/>
                </a:solidFill>
              </a:rPr>
              <a:t>viết</a:t>
            </a:r>
            <a:r>
              <a:rPr lang="en-US" sz="2800" b="1" dirty="0">
                <a:solidFill>
                  <a:srgbClr val="0000FF"/>
                </a:solidFill>
              </a:rPr>
              <a:t> 5;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178" name="Text Box 58"/>
          <p:cNvSpPr txBox="1">
            <a:spLocks noChangeArrowheads="1"/>
          </p:cNvSpPr>
          <p:nvPr/>
        </p:nvSpPr>
        <p:spPr bwMode="auto">
          <a:xfrm flipH="1">
            <a:off x="1274321" y="3159613"/>
            <a:ext cx="816449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FF0000"/>
                </a:solidFill>
              </a:rPr>
              <a:t>0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179" name="Text Box 59"/>
          <p:cNvSpPr txBox="1">
            <a:spLocks noChangeArrowheads="1"/>
          </p:cNvSpPr>
          <p:nvPr/>
        </p:nvSpPr>
        <p:spPr bwMode="auto">
          <a:xfrm>
            <a:off x="4065097" y="5904631"/>
            <a:ext cx="7253908" cy="52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00FF"/>
                </a:solidFill>
              </a:rPr>
              <a:t>5 </a:t>
            </a:r>
            <a:r>
              <a:rPr lang="en-US" sz="2800" b="1" dirty="0" err="1">
                <a:solidFill>
                  <a:srgbClr val="0000FF"/>
                </a:solidFill>
              </a:rPr>
              <a:t>nhân</a:t>
            </a:r>
            <a:r>
              <a:rPr lang="en-US" sz="2800" b="1" dirty="0">
                <a:solidFill>
                  <a:srgbClr val="0000FF"/>
                </a:solidFill>
              </a:rPr>
              <a:t> 4 </a:t>
            </a:r>
            <a:r>
              <a:rPr lang="en-US" sz="2800" b="1" dirty="0" err="1">
                <a:solidFill>
                  <a:srgbClr val="0000FF"/>
                </a:solidFill>
              </a:rPr>
              <a:t>bằng</a:t>
            </a:r>
            <a:r>
              <a:rPr lang="en-US" sz="2800" b="1" dirty="0">
                <a:solidFill>
                  <a:srgbClr val="0000FF"/>
                </a:solidFill>
              </a:rPr>
              <a:t> 20; 20 </a:t>
            </a:r>
            <a:r>
              <a:rPr lang="en-US" sz="2800" b="1" dirty="0" err="1">
                <a:solidFill>
                  <a:srgbClr val="0000FF"/>
                </a:solidFill>
              </a:rPr>
              <a:t>trừ</a:t>
            </a:r>
            <a:r>
              <a:rPr lang="en-US" sz="2800" b="1" dirty="0">
                <a:solidFill>
                  <a:srgbClr val="0000FF"/>
                </a:solidFill>
              </a:rPr>
              <a:t> 20 </a:t>
            </a:r>
            <a:r>
              <a:rPr lang="en-US" sz="2800" b="1" dirty="0" err="1">
                <a:solidFill>
                  <a:srgbClr val="0000FF"/>
                </a:solidFill>
              </a:rPr>
              <a:t>bằng</a:t>
            </a:r>
            <a:r>
              <a:rPr lang="en-US" sz="2800" b="1" dirty="0">
                <a:solidFill>
                  <a:srgbClr val="0000FF"/>
                </a:solidFill>
              </a:rPr>
              <a:t> 0, </a:t>
            </a:r>
            <a:r>
              <a:rPr lang="en-US" sz="2800" b="1" dirty="0" err="1">
                <a:solidFill>
                  <a:srgbClr val="0000FF"/>
                </a:solidFill>
              </a:rPr>
              <a:t>viết</a:t>
            </a:r>
            <a:r>
              <a:rPr lang="en-US" sz="2800" b="1" dirty="0">
                <a:solidFill>
                  <a:srgbClr val="0000FF"/>
                </a:solidFill>
              </a:rPr>
              <a:t> 0.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181" name="Text Box 61"/>
          <p:cNvSpPr txBox="1">
            <a:spLocks noChangeArrowheads="1"/>
          </p:cNvSpPr>
          <p:nvPr/>
        </p:nvSpPr>
        <p:spPr bwMode="auto">
          <a:xfrm>
            <a:off x="122119" y="6180218"/>
            <a:ext cx="3124399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i="1" dirty="0" err="1">
                <a:solidFill>
                  <a:srgbClr val="FF0000"/>
                </a:solidFill>
              </a:rPr>
              <a:t>Vậy</a:t>
            </a:r>
            <a:r>
              <a:rPr lang="en-US" sz="3600" b="1" i="1" dirty="0">
                <a:solidFill>
                  <a:srgbClr val="FF0000"/>
                </a:solidFill>
              </a:rPr>
              <a:t>:</a:t>
            </a:r>
            <a:r>
              <a:rPr lang="en-US" sz="3600" b="1" dirty="0">
                <a:solidFill>
                  <a:srgbClr val="FF0000"/>
                </a:solidFill>
              </a:rPr>
              <a:t> 27 : 4 =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182" name="Text Box 62"/>
          <p:cNvSpPr txBox="1">
            <a:spLocks noChangeArrowheads="1"/>
          </p:cNvSpPr>
          <p:nvPr/>
        </p:nvSpPr>
        <p:spPr bwMode="auto">
          <a:xfrm>
            <a:off x="2694130" y="6127102"/>
            <a:ext cx="1162771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FF0000"/>
                </a:solidFill>
              </a:rPr>
              <a:t>6,75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185" name="Text Box 65"/>
          <p:cNvSpPr txBox="1">
            <a:spLocks noChangeArrowheads="1"/>
          </p:cNvSpPr>
          <p:nvPr/>
        </p:nvSpPr>
        <p:spPr bwMode="auto">
          <a:xfrm>
            <a:off x="3591200" y="6127101"/>
            <a:ext cx="1162771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FF0000"/>
                </a:solidFill>
              </a:rPr>
              <a:t>(m)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512292" y="1202944"/>
            <a:ext cx="762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38" name="Line 12"/>
          <p:cNvSpPr>
            <a:spLocks noChangeShapeType="1"/>
          </p:cNvSpPr>
          <p:nvPr/>
        </p:nvSpPr>
        <p:spPr bwMode="auto">
          <a:xfrm>
            <a:off x="5741396" y="1139645"/>
            <a:ext cx="762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>
            <a:off x="8714701" y="628891"/>
            <a:ext cx="1964319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9" dur="1" fill="hold"/>
                                        <p:tgtEl>
                                          <p:spTgt spid="516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5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5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0" dur="80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1" dur="80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80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4" dur="80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5" dur="80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80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9" dur="80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0" dur="80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80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6" dur="80"/>
                                        <p:tgtEl>
                                          <p:spTgt spid="51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7" dur="80"/>
                                        <p:tgtEl>
                                          <p:spTgt spid="5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80"/>
                                        <p:tgtEl>
                                          <p:spTgt spid="5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3" dur="80"/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4" dur="80"/>
                                        <p:tgtEl>
                                          <p:spTgt spid="5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80"/>
                                        <p:tgtEl>
                                          <p:spTgt spid="5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0" dur="80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1" dur="80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80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9"/>
                            </p:stCondLst>
                            <p:childTnLst>
                              <p:par>
                                <p:cTn id="1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6" dur="80"/>
                                        <p:tgtEl>
                                          <p:spTgt spid="51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7" dur="80"/>
                                        <p:tgtEl>
                                          <p:spTgt spid="5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80"/>
                                        <p:tgtEl>
                                          <p:spTgt spid="5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3" dur="80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4" dur="80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80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0" dur="80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1" dur="80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80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7" dur="80"/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8" dur="80"/>
                                        <p:tgtEl>
                                          <p:spTgt spid="5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80"/>
                                        <p:tgtEl>
                                          <p:spTgt spid="5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4" dur="80"/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5" dur="80"/>
                                        <p:tgtEl>
                                          <p:spTgt spid="5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80"/>
                                        <p:tgtEl>
                                          <p:spTgt spid="5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9"/>
                            </p:stCondLst>
                            <p:childTnLst>
                              <p:par>
                                <p:cTn id="15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0" dur="80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1" dur="80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80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7" dur="80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8" dur="80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80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4" dur="80"/>
                                        <p:tgtEl>
                                          <p:spTgt spid="5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5" dur="80"/>
                                        <p:tgtEl>
                                          <p:spTgt spid="5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80"/>
                                        <p:tgtEl>
                                          <p:spTgt spid="5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9" dur="80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0" dur="80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80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4" dur="80"/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5" dur="80"/>
                                        <p:tgtEl>
                                          <p:spTgt spid="5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80"/>
                                        <p:tgtEl>
                                          <p:spTgt spid="5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4" grpId="0" bldLvl="0" animBg="1"/>
      <p:bldP spid="5157" grpId="0"/>
      <p:bldP spid="5158" grpId="0"/>
      <p:bldP spid="5159" grpId="0"/>
      <p:bldP spid="5160" grpId="0" animBg="1"/>
      <p:bldP spid="5161" grpId="0" animBg="1"/>
      <p:bldP spid="5162" grpId="0"/>
      <p:bldP spid="5163" grpId="0"/>
      <p:bldP spid="5164" grpId="0"/>
      <p:bldP spid="5165" grpId="0"/>
      <p:bldP spid="5166" grpId="0"/>
      <p:bldP spid="5167" grpId="0"/>
      <p:bldP spid="5168" grpId="0"/>
      <p:bldP spid="5169" grpId="0"/>
      <p:bldP spid="5170" grpId="0"/>
      <p:bldP spid="5171" grpId="0"/>
      <p:bldP spid="5172" grpId="0"/>
      <p:bldP spid="5173" grpId="0"/>
      <p:bldP spid="5174" grpId="0"/>
      <p:bldP spid="5175" grpId="0"/>
      <p:bldP spid="5176" grpId="0"/>
      <p:bldP spid="5177" grpId="0"/>
      <p:bldP spid="5178" grpId="0"/>
      <p:bldP spid="5179" grpId="0"/>
      <p:bldP spid="5181" grpId="0"/>
      <p:bldP spid="5182" grpId="0"/>
      <p:bldP spid="5185" grpId="0"/>
      <p:bldP spid="37" grpId="0" bldLvl="0" animBg="1"/>
      <p:bldP spid="38" grpId="0" bldLvl="0" animBg="1"/>
      <p:bldP spid="3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0" name="Text Box 4"/>
          <p:cNvSpPr txBox="1">
            <a:spLocks noChangeArrowheads="1"/>
          </p:cNvSpPr>
          <p:nvPr/>
        </p:nvSpPr>
        <p:spPr bwMode="auto">
          <a:xfrm>
            <a:off x="1225947" y="2448561"/>
            <a:ext cx="390129" cy="6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0000FF"/>
                </a:solidFill>
              </a:rPr>
              <a:t>0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147461" name="Text Box 5"/>
          <p:cNvSpPr txBox="1">
            <a:spLocks noChangeArrowheads="1"/>
          </p:cNvSpPr>
          <p:nvPr/>
        </p:nvSpPr>
        <p:spPr bwMode="auto">
          <a:xfrm>
            <a:off x="1113790" y="3026410"/>
            <a:ext cx="614680" cy="6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CC3399"/>
                </a:solidFill>
              </a:rPr>
              <a:t> 4</a:t>
            </a:r>
            <a:endParaRPr lang="en-US" sz="3600" b="1" dirty="0">
              <a:solidFill>
                <a:srgbClr val="CC3399"/>
              </a:solidFill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616075" y="3026410"/>
            <a:ext cx="450215" cy="6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FF3300"/>
                </a:solidFill>
              </a:rPr>
              <a:t>0</a:t>
            </a:r>
            <a:endParaRPr lang="en-US" sz="3600" b="1" dirty="0">
              <a:solidFill>
                <a:srgbClr val="FF3300"/>
              </a:solidFill>
            </a:endParaRPr>
          </a:p>
        </p:txBody>
      </p:sp>
      <p:sp>
        <p:nvSpPr>
          <p:cNvPr id="147463" name="Text Box 7"/>
          <p:cNvSpPr txBox="1">
            <a:spLocks noChangeArrowheads="1"/>
          </p:cNvSpPr>
          <p:nvPr/>
        </p:nvSpPr>
        <p:spPr bwMode="auto">
          <a:xfrm>
            <a:off x="1153160" y="3602990"/>
            <a:ext cx="972185" cy="6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CC3399"/>
                </a:solidFill>
              </a:rPr>
              <a:t>    6</a:t>
            </a:r>
            <a:endParaRPr lang="en-US" sz="3600" b="1" dirty="0">
              <a:solidFill>
                <a:srgbClr val="CC3399"/>
              </a:solidFill>
            </a:endParaRPr>
          </a:p>
        </p:txBody>
      </p:sp>
      <p:sp>
        <p:nvSpPr>
          <p:cNvPr id="147464" name="Text Box 8"/>
          <p:cNvSpPr txBox="1">
            <a:spLocks noChangeArrowheads="1"/>
          </p:cNvSpPr>
          <p:nvPr/>
        </p:nvSpPr>
        <p:spPr bwMode="auto">
          <a:xfrm>
            <a:off x="2491105" y="2354723"/>
            <a:ext cx="381000" cy="707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dirty="0">
                <a:solidFill>
                  <a:srgbClr val="0000FF"/>
                </a:solidFill>
              </a:rPr>
              <a:t>,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47465" name="Text Box 9"/>
          <p:cNvSpPr txBox="1">
            <a:spLocks noChangeArrowheads="1"/>
          </p:cNvSpPr>
          <p:nvPr/>
        </p:nvSpPr>
        <p:spPr bwMode="auto">
          <a:xfrm>
            <a:off x="2677796" y="2448561"/>
            <a:ext cx="609203" cy="6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0000FF"/>
                </a:solidFill>
              </a:rPr>
              <a:t>8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147466" name="Text Box 10"/>
          <p:cNvSpPr txBox="1">
            <a:spLocks noChangeArrowheads="1"/>
          </p:cNvSpPr>
          <p:nvPr/>
        </p:nvSpPr>
        <p:spPr bwMode="auto">
          <a:xfrm>
            <a:off x="2943861" y="2448561"/>
            <a:ext cx="609203" cy="6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0000FF"/>
                </a:solidFill>
              </a:rPr>
              <a:t>2  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147467" name="Text Box 11"/>
          <p:cNvSpPr txBox="1">
            <a:spLocks noChangeArrowheads="1"/>
          </p:cNvSpPr>
          <p:nvPr/>
        </p:nvSpPr>
        <p:spPr bwMode="auto">
          <a:xfrm>
            <a:off x="419100" y="1809751"/>
            <a:ext cx="3695700" cy="6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0000FF"/>
                </a:solidFill>
              </a:rPr>
              <a:t>4 3, 0       5 2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147468" name="Line 12"/>
          <p:cNvSpPr>
            <a:spLocks noChangeShapeType="1"/>
          </p:cNvSpPr>
          <p:nvPr/>
        </p:nvSpPr>
        <p:spPr bwMode="auto">
          <a:xfrm>
            <a:off x="2124710" y="1921510"/>
            <a:ext cx="635" cy="1104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147469" name="Text Box 13"/>
          <p:cNvSpPr txBox="1">
            <a:spLocks noChangeArrowheads="1"/>
          </p:cNvSpPr>
          <p:nvPr/>
        </p:nvSpPr>
        <p:spPr bwMode="auto">
          <a:xfrm>
            <a:off x="419100" y="2448561"/>
            <a:ext cx="1028898" cy="6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CC3399"/>
                </a:solidFill>
              </a:rPr>
              <a:t>4 3</a:t>
            </a:r>
            <a:endParaRPr lang="en-US" sz="3600" b="1" dirty="0">
              <a:solidFill>
                <a:srgbClr val="CC3399"/>
              </a:solidFill>
            </a:endParaRPr>
          </a:p>
        </p:txBody>
      </p:sp>
      <p:sp>
        <p:nvSpPr>
          <p:cNvPr id="147470" name="Text Box 14"/>
          <p:cNvSpPr txBox="1">
            <a:spLocks noChangeArrowheads="1"/>
          </p:cNvSpPr>
          <p:nvPr/>
        </p:nvSpPr>
        <p:spPr bwMode="auto">
          <a:xfrm>
            <a:off x="5093335" y="1715770"/>
            <a:ext cx="5716905" cy="6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* Chuyển 43 thành </a:t>
            </a:r>
            <a:r>
              <a:rPr lang="en-US" sz="3600" b="1" dirty="0">
                <a:solidFill>
                  <a:srgbClr val="C00000"/>
                </a:solidFill>
                <a:cs typeface="Times New Roman" panose="02020603050405020304" pitchFamily="18" charset="0"/>
              </a:rPr>
              <a:t>43,0</a:t>
            </a:r>
            <a:endParaRPr lang="en-US" sz="3600" b="1" dirty="0">
              <a:solidFill>
                <a:srgbClr val="C00000"/>
              </a:solidFill>
              <a:latin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147472" name="Text Box 16"/>
          <p:cNvSpPr txBox="1">
            <a:spLocks noChangeArrowheads="1"/>
          </p:cNvSpPr>
          <p:nvPr/>
        </p:nvSpPr>
        <p:spPr bwMode="auto">
          <a:xfrm>
            <a:off x="2242185" y="2448307"/>
            <a:ext cx="381000" cy="6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CC3399"/>
                </a:solidFill>
              </a:rPr>
              <a:t>0 </a:t>
            </a:r>
            <a:endParaRPr lang="en-US" sz="3600" b="1" dirty="0">
              <a:solidFill>
                <a:srgbClr val="CC3399"/>
              </a:solidFill>
            </a:endParaRPr>
          </a:p>
        </p:txBody>
      </p:sp>
      <p:sp>
        <p:nvSpPr>
          <p:cNvPr id="147473" name="Text Box 17"/>
          <p:cNvSpPr txBox="1">
            <a:spLocks noChangeArrowheads="1"/>
          </p:cNvSpPr>
          <p:nvPr/>
        </p:nvSpPr>
        <p:spPr bwMode="auto">
          <a:xfrm>
            <a:off x="419100" y="734060"/>
            <a:ext cx="1139952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Phép chia này có số bị chia 43 bé hơn số chia 52, ta có thể làm như sau: </a:t>
            </a:r>
            <a:endParaRPr lang="en-US" sz="36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147478" name="Line 22"/>
          <p:cNvSpPr>
            <a:spLocks noChangeShapeType="1"/>
          </p:cNvSpPr>
          <p:nvPr/>
        </p:nvSpPr>
        <p:spPr bwMode="auto">
          <a:xfrm>
            <a:off x="2124711" y="2354580"/>
            <a:ext cx="111422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125029" y="4734703"/>
            <a:ext cx="7234237" cy="69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marL="735330" indent="-73533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AutoNum type="arabicPlain" startAt="43"/>
            </a:pPr>
            <a:r>
              <a:rPr lang="en-US" b="1" dirty="0">
                <a:solidFill>
                  <a:srgbClr val="FF3300"/>
                </a:solidFill>
                <a:cs typeface="Times New Roman" panose="02020603050405020304" pitchFamily="18" charset="0"/>
              </a:rPr>
              <a:t>:  52  =  0,82 </a:t>
            </a:r>
            <a:r>
              <a:rPr lang="en-US" b="1" dirty="0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số dư 0,36</a:t>
            </a:r>
            <a:endParaRPr lang="en-US" b="1" dirty="0">
              <a:solidFill>
                <a:srgbClr val="0000CC"/>
              </a:solidFill>
              <a:cs typeface="Times New Roman" panose="02020603050405020304" pitchFamily="18" charset="0"/>
            </a:endParaRPr>
          </a:p>
        </p:txBody>
      </p:sp>
      <p:sp>
        <p:nvSpPr>
          <p:cNvPr id="19487" name="Text Box 31"/>
          <p:cNvSpPr txBox="1">
            <a:spLocks noChangeArrowheads="1"/>
          </p:cNvSpPr>
          <p:nvPr/>
        </p:nvSpPr>
        <p:spPr bwMode="auto">
          <a:xfrm>
            <a:off x="419298" y="87829"/>
            <a:ext cx="6100772" cy="64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marL="490855" indent="-490855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u="sng" dirty="0" smtClean="0"/>
              <a:t>b)</a:t>
            </a:r>
            <a:r>
              <a:rPr lang="en-US" sz="3600" b="1" u="sng" dirty="0" err="1" smtClean="0"/>
              <a:t>Ví</a:t>
            </a:r>
            <a:r>
              <a:rPr lang="en-US" sz="3600" b="1" u="sng" dirty="0" smtClean="0"/>
              <a:t> </a:t>
            </a:r>
            <a:r>
              <a:rPr lang="en-US" sz="3600" b="1" u="sng" dirty="0" err="1"/>
              <a:t>dụ</a:t>
            </a:r>
            <a:r>
              <a:rPr lang="en-US" sz="3600" b="1" u="sng" dirty="0"/>
              <a:t> 2</a:t>
            </a:r>
            <a:r>
              <a:rPr lang="en-US" sz="3600" b="1" dirty="0"/>
              <a:t>:    </a:t>
            </a:r>
            <a:r>
              <a:rPr lang="en-US" sz="3600" b="1" dirty="0" smtClean="0"/>
              <a:t>           43 </a:t>
            </a:r>
            <a:r>
              <a:rPr lang="en-US" sz="3600" b="1" dirty="0"/>
              <a:t>: 52 = </a:t>
            </a:r>
            <a:r>
              <a:rPr lang="en-US" sz="3600" b="1" dirty="0" smtClean="0"/>
              <a:t>? </a:t>
            </a:r>
            <a:endParaRPr lang="en-US" sz="3600" b="1" dirty="0"/>
          </a:p>
        </p:txBody>
      </p:sp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5093335" y="2678430"/>
            <a:ext cx="7000240" cy="173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* Đặt tính rồi tính như phép chia </a:t>
            </a:r>
            <a:r>
              <a:rPr lang="en-US" sz="3600" b="1" dirty="0">
                <a:solidFill>
                  <a:srgbClr val="C00000"/>
                </a:solidFill>
                <a:cs typeface="Times New Roman" panose="02020603050405020304" pitchFamily="18" charset="0"/>
              </a:rPr>
              <a:t>43,0 : 52 </a:t>
            </a:r>
            <a:r>
              <a:rPr lang="en-US" sz="3600" b="1" dirty="0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( chia một số thập phân cho một số tự nhiên)</a:t>
            </a:r>
            <a:endParaRPr lang="en-US" sz="3600" b="1" dirty="0">
              <a:solidFill>
                <a:srgbClr val="0B5FD1"/>
              </a:solidFill>
              <a:latin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53745" y="3026410"/>
            <a:ext cx="566420" cy="6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CC3399"/>
                </a:solidFill>
              </a:rPr>
              <a:t>1  </a:t>
            </a:r>
            <a:endParaRPr lang="en-US" sz="3600" b="1" dirty="0">
              <a:solidFill>
                <a:srgbClr val="CC3399"/>
              </a:solidFill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226185" y="3602990"/>
            <a:ext cx="664845" cy="6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CC3399"/>
                </a:solidFill>
              </a:rPr>
              <a:t>3  </a:t>
            </a:r>
            <a:endParaRPr lang="en-US" sz="3600" b="1" dirty="0">
              <a:solidFill>
                <a:srgbClr val="CC33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4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14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14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1000"/>
                                        <p:tgtEl>
                                          <p:spTgt spid="147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1000"/>
                                        <p:tgtEl>
                                          <p:spTgt spid="14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1000"/>
                                        <p:tgtEl>
                                          <p:spTgt spid="147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1000"/>
                                        <p:tgtEl>
                                          <p:spTgt spid="147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1000"/>
                                        <p:tgtEl>
                                          <p:spTgt spid="14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1000"/>
                                        <p:tgtEl>
                                          <p:spTgt spid="14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1000"/>
                                        <p:tgtEl>
                                          <p:spTgt spid="14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10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1000"/>
                                        <p:tgtEl>
                                          <p:spTgt spid="14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1000"/>
                                        <p:tgtEl>
                                          <p:spTgt spid="147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1000"/>
                                        <p:tgtEl>
                                          <p:spTgt spid="14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0" grpId="0"/>
      <p:bldP spid="147461" grpId="0"/>
      <p:bldP spid="147462" grpId="0"/>
      <p:bldP spid="147463" grpId="0"/>
      <p:bldP spid="147464" grpId="0"/>
      <p:bldP spid="147465" grpId="0"/>
      <p:bldP spid="147466" grpId="0"/>
      <p:bldP spid="147467" grpId="0"/>
      <p:bldP spid="147469" grpId="0"/>
      <p:bldP spid="147470" grpId="0"/>
      <p:bldP spid="147472" grpId="0"/>
      <p:bldP spid="147473" grpId="0"/>
      <p:bldP spid="23" grpId="0"/>
      <p:bldP spid="19487" grpId="0" bldLvl="0" animBg="1"/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695" y="134169"/>
            <a:ext cx="11832609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008" tIns="32004" rIns="64008" bIns="32004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just">
              <a:spcBef>
                <a:spcPct val="20000"/>
              </a:spcBef>
            </a:pP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* Khi chia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tự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nhiên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cho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tự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nhiên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mà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còn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, ta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làm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như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thế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nào</a:t>
            </a:r>
            <a:r>
              <a:rPr lang="en-US" altLang="en-US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?</a:t>
            </a:r>
            <a:endParaRPr lang="en-US" altLang="en-US" sz="36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543" y="1353369"/>
            <a:ext cx="118326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Khi</a:t>
            </a:r>
            <a:r>
              <a:rPr lang="en-US" altLang="en-US" sz="36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chia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tự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nhiên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tự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nhiên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mà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còn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, ta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làm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như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sz="36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  <a:endParaRPr lang="en-US" altLang="en-US" sz="36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7463"/>
            <a:ext cx="1219200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542" y="2553698"/>
            <a:ext cx="1183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Tx/>
              <a:buChar char="-"/>
            </a:pPr>
            <a:r>
              <a:rPr lang="en-US" altLang="en-US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36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dấu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phẩy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bên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phải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thương</a:t>
            </a:r>
            <a:r>
              <a:rPr lang="en-US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en-US" altLang="en-US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542" y="3243273"/>
            <a:ext cx="1183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Tx/>
              <a:buChar char="-"/>
            </a:pPr>
            <a:r>
              <a:rPr lang="en-US" altLang="en-US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36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thêm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bên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phải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chữ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0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rồi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chia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tiếp</a:t>
            </a:r>
            <a:r>
              <a:rPr lang="en-US" altLang="en-US" sz="36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  <a:endParaRPr lang="en-US" altLang="en-US" sz="36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695" y="3889604"/>
            <a:ext cx="118326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Tx/>
              <a:buChar char="-"/>
            </a:pPr>
            <a:r>
              <a:rPr lang="en-US" altLang="en-US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Nếu</a:t>
            </a:r>
            <a:r>
              <a:rPr lang="en-US" altLang="en-US" sz="36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còn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nữa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, ta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lại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thêm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bên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phải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mới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chữ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rồi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tiếp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tục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chia,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thể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cứ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làm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như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thế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mãi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  <a:endParaRPr lang="en-US" altLang="en-US" sz="36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3"/>
          <p:cNvSpPr/>
          <p:nvPr/>
        </p:nvSpPr>
        <p:spPr>
          <a:xfrm>
            <a:off x="1643271" y="237833"/>
            <a:ext cx="8872329" cy="760342"/>
          </a:xfrm>
          <a:prstGeom prst="ribbon2">
            <a:avLst>
              <a:gd name="adj1" fmla="val 16667"/>
              <a:gd name="adj2" fmla="val 55371"/>
            </a:avLst>
          </a:prstGeom>
          <a:solidFill>
            <a:schemeClr val="bg1"/>
          </a:solidFill>
          <a:ln w="5715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vi-VN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GHI NHỚ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3" name="Horizontal Scroll 5"/>
          <p:cNvSpPr/>
          <p:nvPr/>
        </p:nvSpPr>
        <p:spPr>
          <a:xfrm>
            <a:off x="327546" y="922738"/>
            <a:ext cx="11737075" cy="5815993"/>
          </a:xfrm>
          <a:prstGeom prst="horizontalScroll">
            <a:avLst>
              <a:gd name="adj" fmla="val 7413"/>
            </a:avLst>
          </a:prstGeom>
          <a:solidFill>
            <a:schemeClr val="bg1"/>
          </a:solidFill>
          <a:ln w="55000" cap="flat" cmpd="thickThin" algn="ctr">
            <a:solidFill>
              <a:srgbClr val="002060"/>
            </a:solidFill>
            <a:prstDash val="solid"/>
          </a:ln>
          <a:effectLst/>
        </p:spPr>
        <p:txBody>
          <a:bodyPr lIns="91055" tIns="45521" rIns="91055" bIns="45521" anchor="ctr"/>
          <a:lstStyle/>
          <a:p>
            <a:pPr lvl="0" indent="0" algn="just">
              <a:buFont typeface="Arial" panose="020B0604020202020204" pitchFamily="34" charset="0"/>
              <a:buNone/>
            </a:pP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Khi chia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tự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nhiên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tự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nhiên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mà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còn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, ta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làm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như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  <a:endParaRPr lang="en-US" altLang="en-US" sz="36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457200" lvl="0" indent="-457200" algn="just">
              <a:buFontTx/>
              <a:buChar char="-"/>
            </a:pP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dấu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phẩy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bên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phải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thương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en-US" altLang="en-US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457200" lvl="0" indent="-457200" algn="just">
              <a:buFontTx/>
              <a:buChar char="-"/>
            </a:pP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thêm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bên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phải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chữ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0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rồi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chia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tiếp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  <a:endParaRPr lang="en-US" altLang="en-US" sz="36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457200" lvl="0" indent="-457200" algn="just">
              <a:buFontTx/>
              <a:buChar char="-"/>
            </a:pP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Nếu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còn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nữa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, ta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lại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thêm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bên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phải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mới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chữ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rồi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tiếp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tục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chia,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thể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cứ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làm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như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thế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mãi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  <a:endParaRPr lang="en-US" altLang="en-US" sz="36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7463"/>
            <a:ext cx="1219200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B3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75463"/>
          </a:xfrm>
          <a:prstGeom prst="rect">
            <a:avLst/>
          </a:prstGeom>
          <a:solidFill>
            <a:srgbClr val="00B0F0"/>
          </a:solidFill>
        </p:spPr>
      </p:pic>
      <p:pic>
        <p:nvPicPr>
          <p:cNvPr id="3" name="Picture 4" descr="teddy_bear_reading_st_a_h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09268" y="4427967"/>
            <a:ext cx="2819400" cy="2536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5" descr="tamtay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429" y="4788618"/>
            <a:ext cx="2305665" cy="2103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158854" y="49278"/>
            <a:ext cx="1972022" cy="271384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81" y="2373274"/>
            <a:ext cx="1772266" cy="1663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WordArt 5"/>
          <p:cNvSpPr>
            <a:spLocks noChangeArrowheads="1" noChangeShapeType="1" noTextEdit="1"/>
          </p:cNvSpPr>
          <p:nvPr/>
        </p:nvSpPr>
        <p:spPr bwMode="auto">
          <a:xfrm>
            <a:off x="3005445" y="1246707"/>
            <a:ext cx="6863984" cy="2805305"/>
          </a:xfrm>
          <a:prstGeom prst="rect">
            <a:avLst/>
          </a:prstGeom>
          <a:solidFill>
            <a:schemeClr val="bg1"/>
          </a:solidFill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0" cap="none" spc="0" normalizeH="0" baseline="0" noProof="0" dirty="0">
                <a:ln w="9525">
                  <a:solidFill>
                    <a:srgbClr val="FF0000"/>
                  </a:solidFill>
                  <a:rou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THỰC HÀNH</a:t>
            </a:r>
            <a:endParaRPr kumimoji="0" lang="en-US" sz="3600" b="1" i="0" u="none" strike="noStrike" kern="10" cap="none" spc="0" normalizeH="0" baseline="0" noProof="0" dirty="0">
              <a:ln w="9525">
                <a:solidFill>
                  <a:srgbClr val="FF0000"/>
                </a:solidFill>
                <a:round/>
              </a:ln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utoShape 47"/>
          <p:cNvSpPr>
            <a:spLocks noChangeArrowheads="1"/>
          </p:cNvSpPr>
          <p:nvPr/>
        </p:nvSpPr>
        <p:spPr bwMode="auto">
          <a:xfrm>
            <a:off x="6967303" y="3960054"/>
            <a:ext cx="1772266" cy="1424096"/>
          </a:xfrm>
          <a:prstGeom prst="sun">
            <a:avLst>
              <a:gd name="adj" fmla="val 32463"/>
            </a:avLst>
          </a:prstGeom>
          <a:solidFill>
            <a:srgbClr val="00FF00"/>
          </a:solidFill>
          <a:ln w="9525">
            <a:solidFill>
              <a:srgbClr val="FF00FF"/>
            </a:solidFill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2" name="Picture 11" descr="Floral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3928075" y="4301430"/>
            <a:ext cx="1896769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4BBD0CCD48A74000B8F6581C91102746[1]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585" y="154195"/>
            <a:ext cx="1190625" cy="182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17463"/>
            <a:ext cx="1219200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Picture 17" descr="rose19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6069" y="4659476"/>
            <a:ext cx="1747705" cy="2198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17463"/>
            <a:ext cx="1219200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vi-VN" altLang="en-US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01064" y="915752"/>
            <a:ext cx="22731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882 </a:t>
            </a:r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en-US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65182" y="915752"/>
            <a:ext cx="204080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3486" y="915752"/>
            <a:ext cx="2677969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12 </a:t>
            </a:r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Group 18"/>
          <p:cNvGrpSpPr/>
          <p:nvPr/>
        </p:nvGrpSpPr>
        <p:grpSpPr bwMode="auto">
          <a:xfrm>
            <a:off x="4557944" y="5459216"/>
            <a:ext cx="2631384" cy="1223634"/>
            <a:chOff x="5225" y="9335"/>
            <a:chExt cx="2520" cy="1750"/>
          </a:xfrm>
        </p:grpSpPr>
        <p:sp>
          <p:nvSpPr>
            <p:cNvPr id="37" name="AutoShape 27" descr="2"/>
            <p:cNvSpPr>
              <a:spLocks noChangeArrowheads="1"/>
            </p:cNvSpPr>
            <p:nvPr/>
          </p:nvSpPr>
          <p:spPr bwMode="auto">
            <a:xfrm>
              <a:off x="5225" y="10186"/>
              <a:ext cx="2520" cy="899"/>
            </a:xfrm>
            <a:prstGeom prst="wave">
              <a:avLst>
                <a:gd name="adj1" fmla="val 20644"/>
                <a:gd name="adj2" fmla="val 0"/>
              </a:avLst>
            </a:prstGeom>
            <a:blipFill dpi="0" rotWithShape="0">
              <a:blip r:embed="rId1"/>
              <a:srcRect/>
              <a:stretch>
                <a:fillRect/>
              </a:stretch>
            </a:blipFill>
            <a:ln>
              <a:noFill/>
            </a:ln>
            <a:effectLst>
              <a:outerShdw dist="107763" dir="2700000" algn="ctr" rotWithShape="0">
                <a:srgbClr val="C0C0C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249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latin typeface="Franklin Gothic Book" panose="020B0503020102020204"/>
                <a:cs typeface="Arial" panose="020B0604020202020204" pitchFamily="34" charset="0"/>
              </a:endParaRPr>
            </a:p>
          </p:txBody>
        </p:sp>
        <p:pic>
          <p:nvPicPr>
            <p:cNvPr id="39" name="Picture 26" descr="cosmoS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2" y="9335"/>
              <a:ext cx="1080" cy="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25" descr="BOOK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4" y="10122"/>
              <a:ext cx="126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24" descr="BOOK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2" y="9848"/>
              <a:ext cx="1635" cy="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23" descr="QUILLPE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5" y="9336"/>
              <a:ext cx="702" cy="1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5867" y="9897"/>
              <a:ext cx="9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vi-VN" sz="800" b="1">
                  <a:solidFill>
                    <a:srgbClr val="000000"/>
                  </a:solidFill>
                  <a:latin typeface="VnBangkok"/>
                  <a:cs typeface="Times New Roman" panose="02020603050405020304" pitchFamily="18" charset="0"/>
                </a:rPr>
                <a:t> </a:t>
              </a:r>
              <a:endParaRPr lang="en-US" altLang="vi-VN" sz="4800">
                <a:solidFill>
                  <a:srgbClr val="000000"/>
                </a:solidFill>
                <a:latin typeface="Calibri" panose="020F0502020204030204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21"/>
            <p:cNvSpPr txBox="1">
              <a:spLocks noChangeArrowheads="1"/>
            </p:cNvSpPr>
            <p:nvPr/>
          </p:nvSpPr>
          <p:spPr bwMode="auto">
            <a:xfrm>
              <a:off x="6665" y="9863"/>
              <a:ext cx="577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altLang="vi-VN" sz="4800">
                <a:solidFill>
                  <a:srgbClr val="000000"/>
                </a:solidFill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  <p:sp>
          <p:nvSpPr>
            <p:cNvPr id="49" name="WordArt 20"/>
            <p:cNvSpPr>
              <a:spLocks noChangeArrowheads="1" noChangeShapeType="1" noTextEdit="1"/>
            </p:cNvSpPr>
            <p:nvPr/>
          </p:nvSpPr>
          <p:spPr bwMode="auto">
            <a:xfrm rot="1334491">
              <a:off x="6130" y="10696"/>
              <a:ext cx="600" cy="12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9282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10">
                  <a:solidFill>
                    <a:srgbClr val="FFFFFF"/>
                  </a:solidFill>
                  <a:latin typeface="VNbritannic"/>
                </a:rPr>
                <a:t>NÀM </a:t>
              </a:r>
              <a:endParaRPr lang="en-US" b="1" kern="10">
                <a:solidFill>
                  <a:srgbClr val="FFFFFF"/>
                </a:solidFill>
                <a:latin typeface="VNbritannic"/>
              </a:endParaRPr>
            </a:p>
          </p:txBody>
        </p:sp>
        <p:sp>
          <p:nvSpPr>
            <p:cNvPr id="50" name="Text Box 19"/>
            <p:cNvSpPr txBox="1">
              <a:spLocks noChangeArrowheads="1"/>
            </p:cNvSpPr>
            <p:nvPr/>
          </p:nvSpPr>
          <p:spPr bwMode="auto">
            <a:xfrm>
              <a:off x="6623" y="10049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495" eaLnBrk="0" hangingPunct="0"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altLang="vi-VN" sz="4800">
                <a:solidFill>
                  <a:srgbClr val="000000"/>
                </a:solidFill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</p:grpSp>
      <p:pic>
        <p:nvPicPr>
          <p:cNvPr id="51" name="图片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68503" y="5622115"/>
            <a:ext cx="2401351" cy="1253348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" y="5295755"/>
            <a:ext cx="3055382" cy="1600200"/>
          </a:xfrm>
          <a:prstGeom prst="rect">
            <a:avLst/>
          </a:prstGeom>
        </p:spPr>
      </p:pic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249215" y="174222"/>
            <a:ext cx="4953000" cy="707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00FF"/>
                </a:solidFill>
                <a:cs typeface="Times New Roman" panose="02020603050405020304" pitchFamily="18" charset="0"/>
              </a:rPr>
              <a:t>1. </a:t>
            </a:r>
            <a:r>
              <a:rPr lang="en-US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Đặt</a:t>
            </a:r>
            <a:r>
              <a:rPr lang="en-US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tính</a:t>
            </a:r>
            <a:r>
              <a:rPr lang="en-US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rồi</a:t>
            </a:r>
            <a:r>
              <a:rPr lang="en-US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tính</a:t>
            </a:r>
            <a:r>
              <a:rPr lang="en-US" b="1" dirty="0">
                <a:solidFill>
                  <a:srgbClr val="0000FF"/>
                </a:solidFill>
                <a:cs typeface="Times New Roman" panose="02020603050405020304" pitchFamily="18" charset="0"/>
              </a:rPr>
              <a:t>:</a:t>
            </a:r>
            <a:endParaRPr lang="en-US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54" name="Line 12"/>
          <p:cNvSpPr>
            <a:spLocks noChangeShapeType="1"/>
          </p:cNvSpPr>
          <p:nvPr/>
        </p:nvSpPr>
        <p:spPr bwMode="auto">
          <a:xfrm>
            <a:off x="850711" y="776798"/>
            <a:ext cx="762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55" name="Line 12"/>
          <p:cNvSpPr>
            <a:spLocks noChangeShapeType="1"/>
          </p:cNvSpPr>
          <p:nvPr/>
        </p:nvSpPr>
        <p:spPr bwMode="auto">
          <a:xfrm>
            <a:off x="3552968" y="802969"/>
            <a:ext cx="762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4" grpId="0"/>
      <p:bldP spid="25" grpId="0"/>
      <p:bldP spid="53" grpId="0"/>
      <p:bldP spid="54" grpId="0" animBg="1"/>
      <p:bldP spid="5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3"/>
          <p:cNvSpPr/>
          <p:nvPr/>
        </p:nvSpPr>
        <p:spPr>
          <a:xfrm>
            <a:off x="1643271" y="237833"/>
            <a:ext cx="8872329" cy="760342"/>
          </a:xfrm>
          <a:prstGeom prst="ribbon2">
            <a:avLst>
              <a:gd name="adj1" fmla="val 16667"/>
              <a:gd name="adj2" fmla="val 55371"/>
            </a:avLst>
          </a:prstGeom>
          <a:solidFill>
            <a:schemeClr val="bg1"/>
          </a:solidFill>
          <a:ln w="5715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vi-VN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GHI NHỚ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3" name="Horizontal Scroll 5"/>
          <p:cNvSpPr/>
          <p:nvPr/>
        </p:nvSpPr>
        <p:spPr>
          <a:xfrm>
            <a:off x="327546" y="922738"/>
            <a:ext cx="11737075" cy="5815993"/>
          </a:xfrm>
          <a:prstGeom prst="horizontalScroll">
            <a:avLst>
              <a:gd name="adj" fmla="val 7413"/>
            </a:avLst>
          </a:prstGeom>
          <a:solidFill>
            <a:schemeClr val="bg1"/>
          </a:solidFill>
          <a:ln w="55000" cap="flat" cmpd="thickThin" algn="ctr">
            <a:solidFill>
              <a:srgbClr val="002060"/>
            </a:solidFill>
            <a:prstDash val="solid"/>
          </a:ln>
          <a:effectLst/>
        </p:spPr>
        <p:txBody>
          <a:bodyPr lIns="91055" tIns="45521" rIns="91055" bIns="45521" anchor="ctr"/>
          <a:lstStyle/>
          <a:p>
            <a:pPr lvl="0" indent="0" algn="just">
              <a:buFont typeface="Arial" panose="020B0604020202020204" pitchFamily="34" charset="0"/>
              <a:buNone/>
            </a:pP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Khi chia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tự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nhiên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tự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nhiên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mà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còn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, ta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làm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như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  <a:endParaRPr lang="en-US" altLang="en-US" sz="36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457200" lvl="0" indent="-457200" algn="just">
              <a:buFontTx/>
              <a:buChar char="-"/>
            </a:pP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dấu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phẩy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bên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phải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thương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en-US" altLang="en-US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457200" lvl="0" indent="-457200" algn="just">
              <a:buFontTx/>
              <a:buChar char="-"/>
            </a:pP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thêm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bên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phải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chữ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0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rồi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chia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tiếp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  <a:endParaRPr lang="en-US" altLang="en-US" sz="36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457200" lvl="0" indent="-457200" algn="just">
              <a:buFontTx/>
              <a:buChar char="-"/>
            </a:pP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Nếu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còn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nữa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, ta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lại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thêm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bên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phải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dư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mới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chữ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rồi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tiếp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tục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chia,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thể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cứ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làm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như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thế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mãi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  <a:endParaRPr lang="en-US" altLang="en-US" sz="36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7463"/>
            <a:ext cx="1219200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314895" y="259144"/>
            <a:ext cx="11463123" cy="10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 b="1" dirty="0" smtClean="0"/>
              <a:t>2.May </a:t>
            </a:r>
            <a:r>
              <a:rPr lang="en-US" sz="3200" b="1" dirty="0"/>
              <a:t>25 </a:t>
            </a:r>
            <a:r>
              <a:rPr lang="en-US" sz="3200" b="1" dirty="0" err="1"/>
              <a:t>bộ</a:t>
            </a:r>
            <a:r>
              <a:rPr lang="en-US" sz="3200" b="1" dirty="0"/>
              <a:t> </a:t>
            </a:r>
            <a:r>
              <a:rPr lang="en-US" sz="3200" b="1" dirty="0" err="1"/>
              <a:t>quần</a:t>
            </a:r>
            <a:r>
              <a:rPr lang="en-US" sz="3200" b="1" dirty="0"/>
              <a:t> </a:t>
            </a:r>
            <a:r>
              <a:rPr lang="en-US" sz="3200" b="1" dirty="0" err="1"/>
              <a:t>áo</a:t>
            </a:r>
            <a:r>
              <a:rPr lang="en-US" sz="3200" b="1" dirty="0"/>
              <a:t> </a:t>
            </a:r>
            <a:r>
              <a:rPr lang="en-US" sz="3200" b="1" dirty="0" err="1"/>
              <a:t>như</a:t>
            </a:r>
            <a:r>
              <a:rPr lang="en-US" sz="3200" b="1" dirty="0"/>
              <a:t> </a:t>
            </a:r>
            <a:r>
              <a:rPr lang="en-US" sz="3200" b="1" dirty="0" err="1"/>
              <a:t>nhau</a:t>
            </a:r>
            <a:r>
              <a:rPr lang="en-US" sz="3200" b="1" dirty="0"/>
              <a:t> </a:t>
            </a:r>
            <a:r>
              <a:rPr lang="en-US" sz="3200" b="1" dirty="0" err="1"/>
              <a:t>hết</a:t>
            </a:r>
            <a:r>
              <a:rPr lang="en-US" sz="3200" b="1" dirty="0"/>
              <a:t> 70 m </a:t>
            </a:r>
            <a:r>
              <a:rPr lang="en-US" sz="3200" b="1" dirty="0" err="1"/>
              <a:t>vải</a:t>
            </a:r>
            <a:r>
              <a:rPr lang="en-US" sz="3200" b="1" dirty="0"/>
              <a:t>. </a:t>
            </a:r>
            <a:r>
              <a:rPr lang="en-US" sz="3200" b="1" dirty="0" err="1"/>
              <a:t>Hỏi</a:t>
            </a:r>
            <a:r>
              <a:rPr lang="en-US" sz="3200" b="1" dirty="0"/>
              <a:t> may 6 </a:t>
            </a:r>
            <a:r>
              <a:rPr lang="en-US" sz="3200" b="1" dirty="0" err="1"/>
              <a:t>bộ</a:t>
            </a:r>
            <a:r>
              <a:rPr lang="en-US" sz="3200" b="1" dirty="0"/>
              <a:t> </a:t>
            </a:r>
            <a:r>
              <a:rPr lang="en-US" sz="3200" b="1" dirty="0" err="1"/>
              <a:t>quần</a:t>
            </a:r>
            <a:r>
              <a:rPr lang="en-US" sz="3200" b="1" dirty="0"/>
              <a:t> </a:t>
            </a:r>
            <a:r>
              <a:rPr lang="en-US" sz="3200" b="1" dirty="0" err="1"/>
              <a:t>áo</a:t>
            </a:r>
            <a:r>
              <a:rPr lang="en-US" sz="3200" b="1" dirty="0"/>
              <a:t> </a:t>
            </a:r>
            <a:r>
              <a:rPr lang="en-US" sz="3200" b="1" dirty="0" err="1"/>
              <a:t>như</a:t>
            </a:r>
            <a:r>
              <a:rPr lang="en-US" sz="3200" b="1" dirty="0"/>
              <a:t> </a:t>
            </a:r>
            <a:r>
              <a:rPr lang="en-US" sz="3200" b="1" dirty="0" err="1"/>
              <a:t>thế</a:t>
            </a:r>
            <a:r>
              <a:rPr lang="en-US" sz="3200" b="1" dirty="0"/>
              <a:t> </a:t>
            </a:r>
            <a:r>
              <a:rPr lang="en-US" sz="3200" b="1" dirty="0" err="1"/>
              <a:t>hết</a:t>
            </a:r>
            <a:r>
              <a:rPr lang="en-US" sz="3200" b="1" dirty="0"/>
              <a:t> </a:t>
            </a:r>
            <a:r>
              <a:rPr lang="en-US" sz="3200" b="1" dirty="0" err="1"/>
              <a:t>bao</a:t>
            </a:r>
            <a:r>
              <a:rPr lang="en-US" sz="3200" b="1" dirty="0"/>
              <a:t> </a:t>
            </a:r>
            <a:r>
              <a:rPr lang="en-US" sz="3200" b="1" dirty="0" err="1"/>
              <a:t>nhiêu</a:t>
            </a:r>
            <a:r>
              <a:rPr lang="en-US" sz="3200" b="1" dirty="0"/>
              <a:t> </a:t>
            </a:r>
            <a:r>
              <a:rPr lang="en-US" sz="3200" b="1" dirty="0" err="1"/>
              <a:t>mét</a:t>
            </a:r>
            <a:r>
              <a:rPr lang="en-US" sz="3200" b="1" dirty="0"/>
              <a:t> </a:t>
            </a:r>
            <a:r>
              <a:rPr lang="en-US" sz="3200" b="1" dirty="0" err="1"/>
              <a:t>vải</a:t>
            </a:r>
            <a:r>
              <a:rPr lang="en-US" sz="3200" b="1" dirty="0"/>
              <a:t>? </a:t>
            </a:r>
            <a:endParaRPr lang="en-US" sz="3200" b="1" dirty="0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1959916" y="770926"/>
            <a:ext cx="826629" cy="22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7425406" y="773362"/>
            <a:ext cx="762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10910390" y="797751"/>
            <a:ext cx="762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5863500" y="1232548"/>
            <a:ext cx="762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1133475" y="2178050"/>
            <a:ext cx="284162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25 </a:t>
            </a:r>
            <a:r>
              <a:rPr lang="en-US" alt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bộ</a:t>
            </a:r>
            <a:r>
              <a:rPr lang="en-US" altLang="en-US" sz="3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:   70 m</a:t>
            </a:r>
            <a:endParaRPr lang="en-US" altLang="en-US" sz="34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1326667" y="1517590"/>
            <a:ext cx="1763712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Tóm</a:t>
            </a:r>
            <a:r>
              <a:rPr lang="en-US" altLang="en-US" sz="34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4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tắt</a:t>
            </a:r>
            <a:endParaRPr lang="en-US" altLang="en-US" sz="3400" b="1" u="sng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1133475" y="2836301"/>
            <a:ext cx="3500438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6  </a:t>
            </a:r>
            <a:r>
              <a:rPr lang="en-US" alt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bộ</a:t>
            </a:r>
            <a:r>
              <a:rPr lang="en-US" altLang="en-US" sz="3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:   … m ?</a:t>
            </a:r>
            <a:endParaRPr lang="en-US" altLang="en-US" sz="34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6235700" y="3192463"/>
            <a:ext cx="3141663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Bài</a:t>
            </a:r>
            <a:r>
              <a:rPr lang="en-US" altLang="en-US" sz="34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4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giải</a:t>
            </a:r>
            <a:endParaRPr lang="en-US" altLang="en-US" sz="3400" b="1" u="sng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3450908" y="3484563"/>
            <a:ext cx="0" cy="316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23" name="Line 12"/>
          <p:cNvSpPr>
            <a:spLocks noChangeShapeType="1"/>
          </p:cNvSpPr>
          <p:nvPr/>
        </p:nvSpPr>
        <p:spPr bwMode="auto">
          <a:xfrm>
            <a:off x="3451225" y="6653213"/>
            <a:ext cx="706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34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6" grpId="0"/>
      <p:bldP spid="14347" grpId="0" bldLvl="0" animBg="1"/>
      <p:bldP spid="14348" grpId="0" bldLvl="0" animBg="1"/>
      <p:bldP spid="15" grpId="0" bldLvl="0" animBg="1"/>
      <p:bldP spid="17" grpId="0" bldLvl="0" animBg="1"/>
      <p:bldP spid="18" grpId="0"/>
      <p:bldP spid="19" grpId="0"/>
      <p:bldP spid="20" grpId="0"/>
      <p:bldP spid="21" grpId="0"/>
      <p:bldP spid="1434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314895" y="259144"/>
            <a:ext cx="11463123" cy="10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306195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 b="1" dirty="0" smtClean="0"/>
              <a:t>2.May </a:t>
            </a:r>
            <a:r>
              <a:rPr lang="en-US" sz="3200" b="1" dirty="0"/>
              <a:t>25 </a:t>
            </a:r>
            <a:r>
              <a:rPr lang="en-US" sz="3200" b="1" dirty="0" err="1"/>
              <a:t>bộ</a:t>
            </a:r>
            <a:r>
              <a:rPr lang="en-US" sz="3200" b="1" dirty="0"/>
              <a:t> </a:t>
            </a:r>
            <a:r>
              <a:rPr lang="en-US" sz="3200" b="1" dirty="0" err="1"/>
              <a:t>quần</a:t>
            </a:r>
            <a:r>
              <a:rPr lang="en-US" sz="3200" b="1" dirty="0"/>
              <a:t> </a:t>
            </a:r>
            <a:r>
              <a:rPr lang="en-US" sz="3200" b="1" dirty="0" err="1"/>
              <a:t>áo</a:t>
            </a:r>
            <a:r>
              <a:rPr lang="en-US" sz="3200" b="1" dirty="0"/>
              <a:t> </a:t>
            </a:r>
            <a:r>
              <a:rPr lang="en-US" sz="3200" b="1" dirty="0" err="1"/>
              <a:t>như</a:t>
            </a:r>
            <a:r>
              <a:rPr lang="en-US" sz="3200" b="1" dirty="0"/>
              <a:t> </a:t>
            </a:r>
            <a:r>
              <a:rPr lang="en-US" sz="3200" b="1" dirty="0" err="1"/>
              <a:t>nhau</a:t>
            </a:r>
            <a:r>
              <a:rPr lang="en-US" sz="3200" b="1" dirty="0"/>
              <a:t> </a:t>
            </a:r>
            <a:r>
              <a:rPr lang="en-US" sz="3200" b="1" dirty="0" err="1"/>
              <a:t>hết</a:t>
            </a:r>
            <a:r>
              <a:rPr lang="en-US" sz="3200" b="1" dirty="0"/>
              <a:t> 70 m </a:t>
            </a:r>
            <a:r>
              <a:rPr lang="en-US" sz="3200" b="1" dirty="0" err="1"/>
              <a:t>vải</a:t>
            </a:r>
            <a:r>
              <a:rPr lang="en-US" sz="3200" b="1" dirty="0"/>
              <a:t>. </a:t>
            </a:r>
            <a:r>
              <a:rPr lang="en-US" sz="3200" b="1" dirty="0" err="1"/>
              <a:t>Hỏi</a:t>
            </a:r>
            <a:r>
              <a:rPr lang="en-US" sz="3200" b="1" dirty="0"/>
              <a:t> may 6 </a:t>
            </a:r>
            <a:r>
              <a:rPr lang="en-US" sz="3200" b="1" dirty="0" err="1"/>
              <a:t>bộ</a:t>
            </a:r>
            <a:r>
              <a:rPr lang="en-US" sz="3200" b="1" dirty="0"/>
              <a:t> </a:t>
            </a:r>
            <a:r>
              <a:rPr lang="en-US" sz="3200" b="1" dirty="0" err="1"/>
              <a:t>quần</a:t>
            </a:r>
            <a:r>
              <a:rPr lang="en-US" sz="3200" b="1" dirty="0"/>
              <a:t> </a:t>
            </a:r>
            <a:r>
              <a:rPr lang="en-US" sz="3200" b="1" dirty="0" err="1"/>
              <a:t>áo</a:t>
            </a:r>
            <a:r>
              <a:rPr lang="en-US" sz="3200" b="1" dirty="0"/>
              <a:t> </a:t>
            </a:r>
            <a:r>
              <a:rPr lang="en-US" sz="3200" b="1" dirty="0" err="1"/>
              <a:t>như</a:t>
            </a:r>
            <a:r>
              <a:rPr lang="en-US" sz="3200" b="1" dirty="0"/>
              <a:t> </a:t>
            </a:r>
            <a:r>
              <a:rPr lang="en-US" sz="3200" b="1" dirty="0" err="1"/>
              <a:t>thế</a:t>
            </a:r>
            <a:r>
              <a:rPr lang="en-US" sz="3200" b="1" dirty="0"/>
              <a:t> </a:t>
            </a:r>
            <a:r>
              <a:rPr lang="en-US" sz="3200" b="1" dirty="0" err="1"/>
              <a:t>hết</a:t>
            </a:r>
            <a:r>
              <a:rPr lang="en-US" sz="3200" b="1" dirty="0"/>
              <a:t> </a:t>
            </a:r>
            <a:r>
              <a:rPr lang="en-US" sz="3200" b="1" dirty="0" err="1"/>
              <a:t>bao</a:t>
            </a:r>
            <a:r>
              <a:rPr lang="en-US" sz="3200" b="1" dirty="0"/>
              <a:t> </a:t>
            </a:r>
            <a:r>
              <a:rPr lang="en-US" sz="3200" b="1" dirty="0" err="1"/>
              <a:t>nhiêu</a:t>
            </a:r>
            <a:r>
              <a:rPr lang="en-US" sz="3200" b="1" dirty="0"/>
              <a:t> </a:t>
            </a:r>
            <a:r>
              <a:rPr lang="en-US" sz="3200" b="1" dirty="0" err="1"/>
              <a:t>mét</a:t>
            </a:r>
            <a:r>
              <a:rPr lang="en-US" sz="3200" b="1" dirty="0"/>
              <a:t> </a:t>
            </a:r>
            <a:r>
              <a:rPr lang="en-US" sz="3200" b="1" dirty="0" err="1"/>
              <a:t>vải</a:t>
            </a:r>
            <a:r>
              <a:rPr lang="en-US" sz="3200" b="1" dirty="0"/>
              <a:t>? </a:t>
            </a:r>
            <a:endParaRPr lang="en-US" sz="3200" b="1" dirty="0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1611770" y="748351"/>
            <a:ext cx="826629" cy="22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6648734" y="748351"/>
            <a:ext cx="762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10008358" y="748351"/>
            <a:ext cx="762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4781266" y="1295413"/>
            <a:ext cx="762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1133475" y="2178050"/>
            <a:ext cx="284162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25 </a:t>
            </a:r>
            <a:r>
              <a:rPr lang="en-US" alt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bộ</a:t>
            </a:r>
            <a:r>
              <a:rPr lang="en-US" altLang="en-US" sz="3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:   70 m</a:t>
            </a:r>
            <a:endParaRPr lang="en-US" altLang="en-US" sz="34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1326667" y="1517590"/>
            <a:ext cx="1763712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Tóm</a:t>
            </a:r>
            <a:r>
              <a:rPr lang="en-US" altLang="en-US" sz="34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4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tắt</a:t>
            </a:r>
            <a:endParaRPr lang="en-US" altLang="en-US" sz="3400" b="1" u="sng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1133475" y="2836301"/>
            <a:ext cx="3500438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6  </a:t>
            </a:r>
            <a:r>
              <a:rPr lang="en-US" alt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bộ</a:t>
            </a:r>
            <a:r>
              <a:rPr lang="en-US" altLang="en-US" sz="3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:   … m ?</a:t>
            </a:r>
            <a:endParaRPr lang="en-US" altLang="en-US" sz="34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6235700" y="3192463"/>
            <a:ext cx="3141663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Bài</a:t>
            </a:r>
            <a:r>
              <a:rPr lang="en-US" altLang="en-US" sz="34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4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giải</a:t>
            </a:r>
            <a:endParaRPr lang="en-US" altLang="en-US" sz="3400" b="1" u="sng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3503613" y="3500438"/>
            <a:ext cx="0" cy="316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23" name="Line 12"/>
          <p:cNvSpPr>
            <a:spLocks noChangeShapeType="1"/>
          </p:cNvSpPr>
          <p:nvPr/>
        </p:nvSpPr>
        <p:spPr bwMode="auto">
          <a:xfrm>
            <a:off x="3451225" y="6653213"/>
            <a:ext cx="706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008" tIns="32004" rIns="64008" bIns="32004"/>
          <a:lstStyle/>
          <a:p>
            <a:endParaRPr lang="en-US"/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4754563" y="4130675"/>
            <a:ext cx="4951412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70 : 25 = </a:t>
            </a:r>
            <a:r>
              <a:rPr lang="en-US" altLang="en-US" sz="34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2,8 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(m)</a:t>
            </a:r>
            <a:endParaRPr lang="en-US" altLang="en-US" sz="34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3676650" y="4668838"/>
            <a:ext cx="710882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>
                <a:solidFill>
                  <a:srgbClr val="0000CC"/>
                </a:solidFill>
                <a:latin typeface="Times New Roman" panose="02020603050405020304" pitchFamily="18" charset="0"/>
              </a:rPr>
              <a:t>Số mét vải để may 6 bộ quần áo là: </a:t>
            </a:r>
            <a:endParaRPr lang="en-US" altLang="en-US" sz="3400" b="1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5054600" y="5233988"/>
            <a:ext cx="5235575" cy="61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2,8 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× 6 = </a:t>
            </a:r>
            <a:r>
              <a:rPr lang="en-US" altLang="en-US" sz="34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16,8 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(m)</a:t>
            </a:r>
            <a:endParaRPr lang="en-US" altLang="en-US" sz="34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" name="Text Box 28"/>
          <p:cNvSpPr txBox="1">
            <a:spLocks noChangeArrowheads="1"/>
          </p:cNvSpPr>
          <p:nvPr/>
        </p:nvSpPr>
        <p:spPr bwMode="auto">
          <a:xfrm>
            <a:off x="5830888" y="5916613"/>
            <a:ext cx="37528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Đáp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34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16,8 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m</a:t>
            </a:r>
            <a:endParaRPr lang="en-US" altLang="en-US" sz="34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3684905" y="3665855"/>
            <a:ext cx="7296785" cy="608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5" tIns="45718" rIns="91435" bIns="45718">
            <a:spAutoFit/>
          </a:bodyPr>
          <a:lstStyle>
            <a:lvl1pPr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defTabSz="1306195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defTabSz="13061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mét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vải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để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may 1 </a:t>
            </a:r>
            <a:r>
              <a:rPr lang="en-US" alt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bộ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quần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áo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là</a:t>
            </a:r>
            <a:r>
              <a:rPr lang="en-US" altLang="en-US" sz="3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:</a:t>
            </a:r>
            <a:endParaRPr lang="en-US" altLang="en-US" sz="34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 animBg="1"/>
      <p:bldP spid="24" grpId="0"/>
      <p:bldP spid="25" grpId="0"/>
      <p:bldP spid="26" grpId="0"/>
      <p:bldP spid="27" grpId="0"/>
      <p:bldP spid="28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B3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75463"/>
          </a:xfrm>
          <a:prstGeom prst="rect">
            <a:avLst/>
          </a:prstGeom>
          <a:solidFill>
            <a:srgbClr val="00B0F0"/>
          </a:solidFill>
        </p:spPr>
      </p:pic>
      <p:pic>
        <p:nvPicPr>
          <p:cNvPr id="3" name="Picture 4" descr="teddy_bear_reading_st_a_h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09268" y="4427967"/>
            <a:ext cx="2819400" cy="2536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5" descr="tamtay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429" y="4788618"/>
            <a:ext cx="2305665" cy="2103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158854" y="49278"/>
            <a:ext cx="1972022" cy="271384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81" y="2373274"/>
            <a:ext cx="1772266" cy="1663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WordArt 5"/>
          <p:cNvSpPr>
            <a:spLocks noChangeArrowheads="1" noChangeShapeType="1" noTextEdit="1"/>
          </p:cNvSpPr>
          <p:nvPr/>
        </p:nvSpPr>
        <p:spPr bwMode="auto">
          <a:xfrm>
            <a:off x="3005445" y="1246707"/>
            <a:ext cx="6863984" cy="2805305"/>
          </a:xfrm>
          <a:prstGeom prst="rect">
            <a:avLst/>
          </a:prstGeom>
          <a:solidFill>
            <a:schemeClr val="bg1"/>
          </a:solidFill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0" cap="none" spc="0" normalizeH="0" baseline="0" noProof="0" dirty="0" smtClean="0">
                <a:ln w="9525">
                  <a:solidFill>
                    <a:srgbClr val="FF0000"/>
                  </a:solidFill>
                  <a:rou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CỦNG</a:t>
            </a:r>
            <a:r>
              <a:rPr kumimoji="0" lang="en-US" sz="3600" b="1" i="0" u="none" strike="noStrike" kern="10" cap="none" spc="0" normalizeH="0" noProof="0" dirty="0" smtClean="0">
                <a:ln w="9525">
                  <a:solidFill>
                    <a:srgbClr val="FF0000"/>
                  </a:solidFill>
                  <a:rou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CỐ</a:t>
            </a:r>
            <a:endParaRPr kumimoji="0" lang="en-US" sz="3600" b="1" i="0" u="none" strike="noStrike" kern="10" cap="none" spc="0" normalizeH="0" baseline="0" noProof="0" dirty="0">
              <a:ln w="9525">
                <a:solidFill>
                  <a:srgbClr val="FF0000"/>
                </a:solidFill>
                <a:round/>
              </a:ln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utoShape 47"/>
          <p:cNvSpPr>
            <a:spLocks noChangeArrowheads="1"/>
          </p:cNvSpPr>
          <p:nvPr/>
        </p:nvSpPr>
        <p:spPr bwMode="auto">
          <a:xfrm>
            <a:off x="6967303" y="3960054"/>
            <a:ext cx="1772266" cy="1424096"/>
          </a:xfrm>
          <a:prstGeom prst="sun">
            <a:avLst>
              <a:gd name="adj" fmla="val 32463"/>
            </a:avLst>
          </a:prstGeom>
          <a:solidFill>
            <a:srgbClr val="00FF00"/>
          </a:solidFill>
          <a:ln w="9525">
            <a:solidFill>
              <a:srgbClr val="FF00FF"/>
            </a:solidFill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2" name="Picture 11" descr="Floral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3928075" y="4301430"/>
            <a:ext cx="1896769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4BBD0CCD48A74000B8F6581C91102746[1]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585" y="154195"/>
            <a:ext cx="1190625" cy="182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17463"/>
            <a:ext cx="1219200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Picture 17" descr="rose19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6069" y="4659476"/>
            <a:ext cx="1747705" cy="2198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05800" y="-381000"/>
            <a:ext cx="21431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Hexagon 7"/>
          <p:cNvSpPr/>
          <p:nvPr/>
        </p:nvSpPr>
        <p:spPr>
          <a:xfrm>
            <a:off x="1428020" y="2057403"/>
            <a:ext cx="2584098" cy="1897377"/>
          </a:xfrm>
          <a:prstGeom prst="hexagon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Ong</a:t>
            </a:r>
            <a:endParaRPr lang="en-US" sz="5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3536999" y="986155"/>
            <a:ext cx="2744431" cy="1931669"/>
          </a:xfrm>
          <a:prstGeom prst="hexagon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vàng</a:t>
            </a:r>
            <a:endParaRPr lang="en-US" sz="5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Hexagon 9"/>
          <p:cNvSpPr/>
          <p:nvPr/>
        </p:nvSpPr>
        <p:spPr>
          <a:xfrm>
            <a:off x="8229600" y="2327911"/>
            <a:ext cx="2438400" cy="1747963"/>
          </a:xfrm>
          <a:prstGeom prst="hexagon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thái</a:t>
            </a:r>
            <a:endParaRPr lang="en-US" sz="5000" b="1" dirty="0">
              <a:ln w="6600">
                <a:solidFill>
                  <a:srgbClr val="ED7D31"/>
                </a:solidFill>
                <a:prstDash val="solid"/>
              </a:ln>
              <a:solidFill>
                <a:prstClr val="black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Hexagon 12"/>
          <p:cNvSpPr/>
          <p:nvPr/>
        </p:nvSpPr>
        <p:spPr>
          <a:xfrm>
            <a:off x="6015480" y="1346834"/>
            <a:ext cx="2735798" cy="1884047"/>
          </a:xfrm>
          <a:prstGeom prst="hexagon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5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4027" y="2476500"/>
            <a:ext cx="1987550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>
            <a:hlinkClick r:id="rId4" action="ppaction://hlinksldjump"/>
          </p:cNvPr>
          <p:cNvSpPr/>
          <p:nvPr/>
        </p:nvSpPr>
        <p:spPr>
          <a:xfrm>
            <a:off x="5700395" y="5595938"/>
            <a:ext cx="581025" cy="762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>
            <a:hlinkClick r:id="rId5" action="ppaction://hlinksldjump"/>
          </p:cNvPr>
          <p:cNvSpPr/>
          <p:nvPr/>
        </p:nvSpPr>
        <p:spPr>
          <a:xfrm>
            <a:off x="8426450" y="5105400"/>
            <a:ext cx="579438" cy="762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>
            <a:hlinkClick r:id="rId6" action="ppaction://hlinksldjump"/>
          </p:cNvPr>
          <p:cNvSpPr/>
          <p:nvPr/>
        </p:nvSpPr>
        <p:spPr>
          <a:xfrm>
            <a:off x="2893721" y="5105400"/>
            <a:ext cx="581025" cy="762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17463"/>
            <a:ext cx="1219200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WordArt 9"/>
          <p:cNvSpPr>
            <a:spLocks noChangeArrowheads="1" noChangeShapeType="1" noTextEdit="1"/>
          </p:cNvSpPr>
          <p:nvPr/>
        </p:nvSpPr>
        <p:spPr bwMode="auto">
          <a:xfrm>
            <a:off x="2141474" y="152338"/>
            <a:ext cx="6609620" cy="72777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dirty="0">
                <a:ln w="9525">
                  <a:solidFill>
                    <a:srgbClr val="0000FF"/>
                  </a:solidFill>
                  <a:round/>
                </a:ln>
                <a:solidFill>
                  <a:srgbClr val="00FF00"/>
                </a:solidFill>
                <a:latin typeface="Times New Roman" panose="02020603050405020304"/>
                <a:cs typeface="Times New Roman" panose="02020603050405020304"/>
              </a:rPr>
              <a:t>TRÒ CHƠI</a:t>
            </a:r>
            <a:endParaRPr lang="en-US" sz="3600" b="1" kern="10" dirty="0">
              <a:ln w="9525">
                <a:solidFill>
                  <a:srgbClr val="0000FF"/>
                </a:solidFill>
                <a:round/>
              </a:ln>
              <a:solidFill>
                <a:srgbClr val="00FF00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bldLvl="0" animBg="1"/>
      <p:bldP spid="14" grpId="0" bldLvl="0" animBg="1"/>
      <p:bldP spid="14" grpId="1" bldLvl="0" animBg="1"/>
      <p:bldP spid="17" grpId="0" bldLvl="0" animBg="1"/>
      <p:bldP spid="17" grpId="1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60538" y="2813050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9013" y="0"/>
            <a:ext cx="21431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peech Bubble: Rectangle with Corners Rounded 7"/>
          <p:cNvSpPr/>
          <p:nvPr/>
        </p:nvSpPr>
        <p:spPr>
          <a:xfrm>
            <a:off x="2860675" y="533400"/>
            <a:ext cx="6103938" cy="1871663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4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4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 : 5 = ?</a:t>
            </a:r>
            <a:endParaRPr lang="en-US" sz="4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05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603375"/>
            <a:ext cx="120015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: Rounded Corners 18"/>
          <p:cNvSpPr/>
          <p:nvPr/>
        </p:nvSpPr>
        <p:spPr>
          <a:xfrm>
            <a:off x="1820863" y="5724525"/>
            <a:ext cx="2079625" cy="8413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20</a:t>
            </a:r>
            <a:endParaRPr lang="en-US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07" name="Picture 1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884613" y="2813050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: Rounded Corners 20"/>
          <p:cNvSpPr/>
          <p:nvPr/>
        </p:nvSpPr>
        <p:spPr>
          <a:xfrm>
            <a:off x="3944938" y="5724525"/>
            <a:ext cx="2079625" cy="8413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0,08</a:t>
            </a:r>
            <a:endParaRPr lang="en-US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09" name="Picture 2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008688" y="2813050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: Rounded Corners 22"/>
          <p:cNvSpPr/>
          <p:nvPr/>
        </p:nvSpPr>
        <p:spPr>
          <a:xfrm>
            <a:off x="6069013" y="5724525"/>
            <a:ext cx="2079625" cy="8413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0,8</a:t>
            </a:r>
            <a:endParaRPr lang="en-US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11" name="Picture 2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132763" y="2813050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: Rounded Corners 24"/>
          <p:cNvSpPr/>
          <p:nvPr/>
        </p:nvSpPr>
        <p:spPr>
          <a:xfrm>
            <a:off x="8193088" y="5724525"/>
            <a:ext cx="2081212" cy="8413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8</a:t>
            </a:r>
            <a:endParaRPr lang="en-US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ction Button: Home 2">
            <a:hlinkClick r:id="" action="ppaction://noaction" highlightClick="1"/>
          </p:cNvPr>
          <p:cNvSpPr/>
          <p:nvPr/>
        </p:nvSpPr>
        <p:spPr>
          <a:xfrm>
            <a:off x="1820863" y="228600"/>
            <a:ext cx="1039812" cy="9144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17463"/>
            <a:ext cx="1219200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6452235" y="5802630"/>
            <a:ext cx="609600" cy="6858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en-US" altLang="en-US" sz="1800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9" grpId="0" bldLvl="0" animBg="1"/>
      <p:bldP spid="21" grpId="0" bldLvl="0" animBg="1"/>
      <p:bldP spid="25" grpId="0" bldLvl="0" animBg="1"/>
      <p:bldP spid="3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60538" y="2813050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97281" y="-101089"/>
            <a:ext cx="21431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peech Bubble: Rectangle with Corners Rounded 7"/>
          <p:cNvSpPr/>
          <p:nvPr/>
        </p:nvSpPr>
        <p:spPr>
          <a:xfrm>
            <a:off x="1223963" y="624681"/>
            <a:ext cx="6194425" cy="1608137"/>
          </a:xfrm>
          <a:prstGeom prst="wedgeRoundRectCallout">
            <a:avLst>
              <a:gd name="adj1" fmla="val 65676"/>
              <a:gd name="adj2" fmla="val 17425"/>
              <a:gd name="adj3" fmla="val 16667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2: </a:t>
            </a:r>
            <a:r>
              <a:rPr lang="en-US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: 4 = ?</a:t>
            </a:r>
            <a:endParaRPr lang="en-US" sz="4400" b="1" baseline="30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253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603375"/>
            <a:ext cx="120015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: Rounded Corners 18"/>
          <p:cNvSpPr/>
          <p:nvPr/>
        </p:nvSpPr>
        <p:spPr>
          <a:xfrm>
            <a:off x="1820863" y="5724525"/>
            <a:ext cx="2079625" cy="8413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0,075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255" name="Picture 1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884613" y="2813050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: Rounded Corners 20"/>
          <p:cNvSpPr/>
          <p:nvPr/>
        </p:nvSpPr>
        <p:spPr>
          <a:xfrm>
            <a:off x="3944938" y="5724525"/>
            <a:ext cx="2079625" cy="8413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7,5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257" name="Picture 2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034600" y="2756411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: Rounded Corners 22"/>
          <p:cNvSpPr/>
          <p:nvPr/>
        </p:nvSpPr>
        <p:spPr>
          <a:xfrm>
            <a:off x="6069013" y="5724525"/>
            <a:ext cx="2236787" cy="8413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0,75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259" name="Picture 2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132763" y="2813050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: Rounded Corners 24"/>
          <p:cNvSpPr/>
          <p:nvPr/>
        </p:nvSpPr>
        <p:spPr>
          <a:xfrm>
            <a:off x="8409940" y="5724524"/>
            <a:ext cx="2081212" cy="8413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75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ction Button: Home 13">
            <a:hlinkClick r:id="" action="ppaction://noaction" highlightClick="1"/>
          </p:cNvPr>
          <p:cNvSpPr/>
          <p:nvPr/>
        </p:nvSpPr>
        <p:spPr>
          <a:xfrm>
            <a:off x="182563" y="158750"/>
            <a:ext cx="1041400" cy="9144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17463"/>
            <a:ext cx="1219200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6400165" y="5802630"/>
            <a:ext cx="609600" cy="6858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en-US" altLang="en-US" sz="1800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5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5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50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50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9" grpId="0" bldLvl="0" animBg="1"/>
      <p:bldP spid="21" grpId="0" bldLvl="0" animBg="1"/>
      <p:bldP spid="25" grpId="0" bldLvl="0" animBg="1"/>
      <p:bldP spid="3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60538" y="2813050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9013" y="0"/>
            <a:ext cx="21431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peech Bubble: Rectangle with Corners Rounded 7"/>
          <p:cNvSpPr/>
          <p:nvPr/>
        </p:nvSpPr>
        <p:spPr>
          <a:xfrm>
            <a:off x="2797175" y="677863"/>
            <a:ext cx="6118225" cy="1608137"/>
          </a:xfrm>
          <a:prstGeom prst="wedgeRoundRectCallout">
            <a:avLst>
              <a:gd name="adj1" fmla="val 64879"/>
              <a:gd name="adj2" fmla="val 7525"/>
              <a:gd name="adj3" fmla="val 16667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4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4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endParaRPr lang="en-US" sz="4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: 12 = ?</a:t>
            </a:r>
            <a:endParaRPr lang="en-US" sz="4800" b="1" baseline="30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229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603375"/>
            <a:ext cx="120015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: Rounded Corners 18"/>
          <p:cNvSpPr/>
          <p:nvPr/>
        </p:nvSpPr>
        <p:spPr>
          <a:xfrm>
            <a:off x="1820863" y="5724525"/>
            <a:ext cx="2079625" cy="8413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125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231" name="Picture 1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884613" y="2813050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: Rounded Corners 20"/>
          <p:cNvSpPr/>
          <p:nvPr/>
        </p:nvSpPr>
        <p:spPr>
          <a:xfrm>
            <a:off x="3944938" y="5724525"/>
            <a:ext cx="2079625" cy="8413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1,25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233" name="Picture 2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008688" y="2813050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: Rounded Corners 22"/>
          <p:cNvSpPr/>
          <p:nvPr/>
        </p:nvSpPr>
        <p:spPr>
          <a:xfrm>
            <a:off x="6069013" y="5724525"/>
            <a:ext cx="2079625" cy="8413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12,5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235" name="Picture 2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132763" y="2813050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: Rounded Corners 24"/>
          <p:cNvSpPr/>
          <p:nvPr/>
        </p:nvSpPr>
        <p:spPr>
          <a:xfrm>
            <a:off x="8193088" y="5724525"/>
            <a:ext cx="2081212" cy="8413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12,05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ction Button: Home 13">
            <a:hlinkClick r:id="" action="ppaction://noaction" highlightClick="1"/>
          </p:cNvPr>
          <p:cNvSpPr/>
          <p:nvPr/>
        </p:nvSpPr>
        <p:spPr>
          <a:xfrm>
            <a:off x="1693863" y="228600"/>
            <a:ext cx="1039812" cy="9144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187190" y="5801995"/>
            <a:ext cx="609600" cy="6858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en-US" altLang="en-US" sz="1800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0"/>
    </mc:Choice>
    <mc:Fallback>
      <p:transition spd="med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9" grpId="0" bldLvl="0" animBg="1"/>
      <p:bldP spid="23" grpId="0" bldLvl="0" animBg="1"/>
      <p:bldP spid="25" grpId="0" bldLvl="0" animBg="1"/>
      <p:bldP spid="36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SOA\Khung nen bieu tuong\Khung nen bieu tuong\[Muare.asia]-FramesChildrenVol34\muare.asia - babyvol34 - 4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93"/>
            <a:ext cx="12192000" cy="68341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757530" y="1958186"/>
            <a:ext cx="4903305" cy="2971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prstTxWarp prst="textChevron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DẶN DÒ</a:t>
            </a:r>
            <a:endParaRPr kumimoji="0" lang="en-US" sz="5400" b="1" i="0" u="none" strike="noStrike" kern="1200" cap="none" spc="0" normalizeH="0" baseline="0" noProof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14" descr="XMASCA~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3937041"/>
            <a:ext cx="2286000" cy="194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-63982"/>
            <a:ext cx="12192000" cy="6921981"/>
          </a:xfrm>
          <a:prstGeom prst="rect">
            <a:avLst/>
          </a:prstGeom>
          <a:noFill/>
          <a:ln w="57150">
            <a:pattFill prst="wdUpDiag">
              <a:fgClr>
                <a:srgbClr val="00FF00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8576" tIns="34289" rIns="68576" bIns="34289" anchor="ctr"/>
          <a:lstStyle/>
          <a:p>
            <a:pPr marL="0" marR="0" lvl="0" indent="0" algn="l" defTabSz="6851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vi-VN" altLang="en-US" sz="200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9939" name="Picture 11" descr="sun14[1]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57060" y="8615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11" descr="sun14[1]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1029860" y="8615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Text Box 13"/>
          <p:cNvSpPr txBox="1">
            <a:spLocks noChangeArrowheads="1"/>
          </p:cNvSpPr>
          <p:nvPr/>
        </p:nvSpPr>
        <p:spPr bwMode="auto">
          <a:xfrm>
            <a:off x="4782084" y="467402"/>
            <a:ext cx="254758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GB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4" name="Text Box 9"/>
          <p:cNvSpPr txBox="1">
            <a:spLocks noChangeArrowheads="1"/>
          </p:cNvSpPr>
          <p:nvPr/>
        </p:nvSpPr>
        <p:spPr bwMode="auto">
          <a:xfrm>
            <a:off x="1585913" y="8615"/>
            <a:ext cx="91440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0615" tIns="65308" rIns="130615" bIns="653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 dirty="0" err="1">
                <a:latin typeface="Times New Roman" panose="02020603050405020304" pitchFamily="18" charset="0"/>
                <a:cs typeface="Arial" panose="020B0604020202020204" pitchFamily="34" charset="0"/>
              </a:rPr>
              <a:t>Thứ</a:t>
            </a:r>
            <a:r>
              <a:rPr lang="en-US" altLang="en-US" sz="2800" b="1" dirty="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 smtClean="0">
                <a:latin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altLang="en-US" sz="2800" b="1" dirty="0" smtClean="0">
                <a:latin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en-US" sz="2800" b="1" dirty="0" err="1">
                <a:latin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altLang="en-US" sz="2800" b="1" dirty="0"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altLang="en-US" sz="2800" b="1" dirty="0" smtClean="0">
                <a:latin typeface="Times New Roman" panose="02020603050405020304" pitchFamily="18" charset="0"/>
                <a:cs typeface="Arial" panose="020B0604020202020204" pitchFamily="34" charset="0"/>
              </a:rPr>
              <a:t>4  </a:t>
            </a:r>
            <a:r>
              <a:rPr lang="en-US" altLang="en-US" sz="2800" b="1" dirty="0" err="1">
                <a:latin typeface="Times New Roman" panose="02020603050405020304" pitchFamily="18" charset="0"/>
                <a:cs typeface="Arial" panose="020B0604020202020204" pitchFamily="34" charset="0"/>
              </a:rPr>
              <a:t>tháng</a:t>
            </a:r>
            <a:r>
              <a:rPr lang="en-US" altLang="en-US" sz="2800" b="1" dirty="0"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altLang="en-US" sz="2800" b="1" dirty="0" smtClean="0">
                <a:latin typeface="Times New Roman" panose="02020603050405020304" pitchFamily="18" charset="0"/>
                <a:cs typeface="Arial" panose="020B0604020202020204" pitchFamily="34" charset="0"/>
              </a:rPr>
              <a:t>12 </a:t>
            </a:r>
            <a:r>
              <a:rPr lang="en-US" altLang="en-US" sz="2800" b="1" dirty="0" err="1">
                <a:latin typeface="Times New Roman" panose="02020603050405020304" pitchFamily="18" charset="0"/>
                <a:cs typeface="Arial" panose="020B0604020202020204" pitchFamily="34" charset="0"/>
              </a:rPr>
              <a:t>năm</a:t>
            </a:r>
            <a:r>
              <a:rPr lang="en-US" altLang="en-US" sz="2800" b="1" dirty="0"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altLang="en-US" sz="2800" b="1" dirty="0" smtClean="0">
                <a:latin typeface="Times New Roman" panose="02020603050405020304" pitchFamily="18" charset="0"/>
                <a:cs typeface="Arial" panose="020B0604020202020204" pitchFamily="34" charset="0"/>
              </a:rPr>
              <a:t>2023 </a:t>
            </a:r>
            <a:endParaRPr lang="en-US" altLang="en-US" sz="2800" b="1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864875" y="3052417"/>
            <a:ext cx="8382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defTabSz="-635" eaLnBrk="0" hangingPunct="0"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-635" eaLnBrk="0" hangingPunct="0"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-635" eaLnBrk="0" hangingPunct="0"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-635" eaLnBrk="0" hangingPunct="0"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-635" eaLnBrk="0" hangingPunct="0"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-635" eaLnBrk="0" fontAlgn="base" hangingPunct="0">
              <a:spcBef>
                <a:spcPct val="0"/>
              </a:spcBef>
              <a:spcAft>
                <a:spcPct val="0"/>
              </a:spcAft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-635" eaLnBrk="0" fontAlgn="base" hangingPunct="0">
              <a:spcBef>
                <a:spcPct val="0"/>
              </a:spcBef>
              <a:spcAft>
                <a:spcPct val="0"/>
              </a:spcAft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-635" eaLnBrk="0" fontAlgn="base" hangingPunct="0">
              <a:spcBef>
                <a:spcPct val="0"/>
              </a:spcBef>
              <a:spcAft>
                <a:spcPct val="0"/>
              </a:spcAft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-635" eaLnBrk="0" fontAlgn="base" hangingPunct="0">
              <a:spcBef>
                <a:spcPct val="0"/>
              </a:spcBef>
              <a:spcAft>
                <a:spcPct val="0"/>
              </a:spcAft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v"/>
            </a:pP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altLang="en-US" sz="4000" b="1" dirty="0">
              <a:solidFill>
                <a:srgbClr val="2F0BC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Char char="v"/>
            </a:pP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2217565" y="1045717"/>
            <a:ext cx="779227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thập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endParaRPr lang="en-US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Chia sẻ file Corel 12 Phông nền Mầm Non #5 - Quảng Cáo Yên Bái ...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1" name="TextBox 2"/>
          <p:cNvSpPr txBox="1">
            <a:spLocks noChangeArrowheads="1"/>
          </p:cNvSpPr>
          <p:nvPr/>
        </p:nvSpPr>
        <p:spPr bwMode="auto">
          <a:xfrm>
            <a:off x="2907541" y="239205"/>
            <a:ext cx="833821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aril"/>
                <a:ea typeface="+mn-ea"/>
                <a:cs typeface="Arial" panose="020B0604020202020204" pitchFamily="34" charset="0"/>
              </a:rPr>
              <a:t>CHÚC CÁC 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aril"/>
                <a:ea typeface="+mn-ea"/>
                <a:cs typeface="Arial" panose="020B0604020202020204" pitchFamily="34" charset="0"/>
              </a:rPr>
              <a:t>EM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aril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aril"/>
                <a:ea typeface="+mn-ea"/>
                <a:cs typeface="Arial" panose="020B0604020202020204" pitchFamily="34" charset="0"/>
              </a:rPr>
              <a:t>CHĂM NGOAN, HỌC TỐT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aril"/>
                <a:ea typeface="+mn-ea"/>
                <a:cs typeface="Arial" panose="020B0604020202020204" pitchFamily="34" charset="0"/>
              </a:rPr>
              <a:t>!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ari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3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44" y="3824754"/>
            <a:ext cx="1981200" cy="9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1" descr="Dove-02-jun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07541" y="1603431"/>
            <a:ext cx="1676400" cy="98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Dove-02-jun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58098" y="1924590"/>
            <a:ext cx="1676400" cy="98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Dove-02-jun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8922" y="3163082"/>
            <a:ext cx="1676400" cy="98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IMING" val="|7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3155</Words>
  <Application>WPS Presentation</Application>
  <PresentationFormat>Widescreen</PresentationFormat>
  <Paragraphs>263</Paragraphs>
  <Slides>25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SimSun</vt:lpstr>
      <vt:lpstr>Wingdings</vt:lpstr>
      <vt:lpstr>Calibri</vt:lpstr>
      <vt:lpstr>Trebuchet MS</vt:lpstr>
      <vt:lpstr>Times New Roman</vt:lpstr>
      <vt:lpstr>Aaril</vt:lpstr>
      <vt:lpstr>Times New Roman</vt:lpstr>
      <vt:lpstr>Franklin Gothic Book</vt:lpstr>
      <vt:lpstr>VnBangkok</vt:lpstr>
      <vt:lpstr>VNbritannic</vt:lpstr>
      <vt:lpstr>Arial</vt:lpstr>
      <vt:lpstr>Calibri</vt:lpstr>
      <vt:lpstr>Tahoma</vt:lpstr>
      <vt:lpstr>.VnTime</vt:lpstr>
      <vt:lpstr>Segoe Print</vt:lpstr>
      <vt:lpstr>Microsoft YaHei</vt:lpstr>
      <vt:lpstr>Calibri Light</vt:lpstr>
      <vt:lpstr>Verdana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ASUS</dc:creator>
  <cp:lastModifiedBy>ASUS</cp:lastModifiedBy>
  <cp:revision>37</cp:revision>
  <dcterms:created xsi:type="dcterms:W3CDTF">2023-11-27T15:43:00Z</dcterms:created>
  <dcterms:modified xsi:type="dcterms:W3CDTF">2023-12-04T03:23:20Z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1033-10.2.0.5808</vt:lpwstr>
  </property>
</Properties>
</file>