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gif" ContentType="image/gi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9" r:id="rId3"/>
    <p:sldId id="302" r:id="rId4"/>
    <p:sldId id="319" r:id="rId5"/>
    <p:sldId id="317" r:id="rId6"/>
    <p:sldId id="318" r:id="rId7"/>
    <p:sldId id="289" r:id="rId8"/>
    <p:sldId id="304" r:id="rId9"/>
    <p:sldId id="305" r:id="rId10"/>
    <p:sldId id="303" r:id="rId11"/>
    <p:sldId id="301" r:id="rId12"/>
    <p:sldId id="321" r:id="rId13"/>
    <p:sldId id="311" r:id="rId14"/>
  </p:sldIdLst>
  <p:sldSz cx="12192000" cy="6858000"/>
  <p:notesSz cx="6858000" cy="9144000"/>
  <p:defaultTextStyle>
    <a:defPPr>
      <a:defRPr lang="en-US"/>
    </a:defPPr>
    <a:lvl1pPr marL="0" lvl="0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lvl="1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lvl="2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lvl="3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lvl="4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900"/>
    <a:srgbClr val="993300"/>
    <a:srgbClr val="3333FF"/>
    <a:srgbClr val="003300"/>
    <a:srgbClr val="0000CC"/>
    <a:srgbClr val="B2B2B2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491"/>
  </p:normalViewPr>
  <p:slideViewPr>
    <p:cSldViewPr showGuides="1">
      <p:cViewPr>
        <p:scale>
          <a:sx n="50" d="100"/>
          <a:sy n="50" d="100"/>
        </p:scale>
        <p:origin x="1392" y="48"/>
      </p:cViewPr>
      <p:guideLst>
        <p:guide orient="horz" pos="2183"/>
        <p:guide pos="38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214314"/>
            <a:ext cx="10390716" cy="1462087"/>
          </a:xfrm>
        </p:spPr>
        <p:txBody>
          <a:bodyPr/>
          <a:lstStyle/>
          <a:p>
            <a:r>
              <a:rPr lang="en-US" noProof="1"/>
              <a:t>Click to edit Master title style</a:t>
            </a:r>
            <a:endParaRPr lang="en-US" noProof="1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76917" y="2017713"/>
            <a:ext cx="10363200" cy="4114800"/>
          </a:xfr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>
              <a:buNone/>
            </a:pPr>
            <a:fld id="{9A0DB2DC-4C9A-4742-B13C-FB6460FD3503}" type="slidenum">
              <a:rPr lang="en-US" altLang="zh-CN" dirty="0">
                <a:ea typeface="等线" pitchFamily="2" charset="-122"/>
              </a:rPr>
            </a:fld>
            <a:endParaRPr lang="en-US" altLang="zh-CN" dirty="0">
              <a:ea typeface="等线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dirty="0"/>
              <a:t>Click to edit Master title style</a:t>
            </a:r>
            <a:endParaRPr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dirty="0"/>
              <a:t>Click to edit Master text styles</a:t>
            </a:r>
            <a:endParaRPr dirty="0"/>
          </a:p>
          <a:p>
            <a:pPr lvl="1"/>
            <a:r>
              <a:rPr dirty="0"/>
              <a:t>Second level</a:t>
            </a:r>
            <a:endParaRPr dirty="0"/>
          </a:p>
          <a:p>
            <a:pPr lvl="2"/>
            <a:r>
              <a:rPr dirty="0"/>
              <a:t>Third level</a:t>
            </a:r>
            <a:endParaRPr dirty="0"/>
          </a:p>
          <a:p>
            <a:pPr lvl="3"/>
            <a:r>
              <a:rPr dirty="0"/>
              <a:t>Fourth level</a:t>
            </a:r>
            <a:endParaRPr dirty="0"/>
          </a:p>
          <a:p>
            <a:pPr lvl="4"/>
            <a:r>
              <a:rPr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ea typeface="等线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9.GIF"/><Relationship Id="rId3" Type="http://schemas.openxmlformats.org/officeDocument/2006/relationships/slide" Target="slide8.xml"/><Relationship Id="rId2" Type="http://schemas.openxmlformats.org/officeDocument/2006/relationships/image" Target="../media/image8.GIF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wmf"/><Relationship Id="rId1" Type="http://schemas.openxmlformats.org/officeDocument/2006/relationships/image" Target="../media/image14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4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9525"/>
            <a:ext cx="12192000" cy="68341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098" name="TextBox 3"/>
          <p:cNvSpPr txBox="1"/>
          <p:nvPr/>
        </p:nvSpPr>
        <p:spPr>
          <a:xfrm>
            <a:off x="3505200" y="1905000"/>
            <a:ext cx="5181600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en-US" altLang="zh-CN" sz="4400" b="1" dirty="0">
                <a:latin typeface=".VnAvant" pitchFamily="34" charset="0"/>
                <a:ea typeface="SimSun" panose="02010600030101010101" pitchFamily="2" charset="-122"/>
              </a:rPr>
              <a:t>KiÓm tra bµi cò</a:t>
            </a:r>
            <a:endParaRPr lang="en-US" altLang="zh-CN" sz="4400" b="1" dirty="0">
              <a:latin typeface=".VnAvant" pitchFamily="34" charset="0"/>
              <a:ea typeface="SimSun" panose="02010600030101010101" pitchFamily="2" charset="-122"/>
            </a:endParaRPr>
          </a:p>
        </p:txBody>
      </p:sp>
      <p:sp>
        <p:nvSpPr>
          <p:cNvPr id="4099" name="TextBox 3"/>
          <p:cNvSpPr txBox="1"/>
          <p:nvPr/>
        </p:nvSpPr>
        <p:spPr>
          <a:xfrm>
            <a:off x="990600" y="3962400"/>
            <a:ext cx="103632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en-US" altLang="zh-CN" sz="4800" dirty="0">
                <a:latin typeface="Arial" panose="020B0604020202020204" pitchFamily="34" charset="0"/>
                <a:ea typeface="SimSun" panose="02010600030101010101" pitchFamily="2" charset="-122"/>
              </a:rPr>
              <a:t>8 – 4 =           7 – 5 =          10 – 10 =</a:t>
            </a:r>
            <a:endParaRPr lang="en-US" altLang="zh-CN" sz="48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>
    <p:circl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533466" y="2133634"/>
            <a:ext cx="1112506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1" i="1" u="none" strike="noStrike" kern="1200" cap="none" spc="50" normalizeH="0" baseline="0" noProof="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Trò</a:t>
            </a:r>
            <a:r>
              <a:rPr kumimoji="0" lang="en-US" sz="5400" b="1" i="1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5400" b="1" i="1" u="none" strike="noStrike" kern="1200" cap="none" spc="50" normalizeH="0" baseline="0" noProof="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chơi</a:t>
            </a:r>
            <a:r>
              <a:rPr kumimoji="0" lang="en-US" sz="5400" b="1" i="1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 “</a:t>
            </a:r>
            <a:r>
              <a:rPr kumimoji="0" lang="en-US" sz="5400" b="1" i="1" u="none" strike="noStrike" kern="1200" cap="none" spc="50" normalizeH="0" baseline="0" noProof="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Viết</a:t>
            </a:r>
            <a:r>
              <a:rPr kumimoji="0" lang="en-US" sz="5400" b="1" i="1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5400" b="1" i="1" u="none" strike="noStrike" kern="1200" cap="none" spc="50" normalizeH="0" baseline="0" noProof="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phép</a:t>
            </a:r>
            <a:r>
              <a:rPr kumimoji="0" lang="en-US" sz="5400" b="1" i="1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5400" b="1" i="1" u="none" strike="noStrike" kern="1200" cap="none" spc="50" normalizeH="0" baseline="0" noProof="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tính</a:t>
            </a:r>
            <a:r>
              <a:rPr kumimoji="0" lang="en-US" sz="5400" b="1" i="1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5400" b="1" i="1" u="none" strike="noStrike" kern="1200" cap="none" spc="50" normalizeH="0" baseline="0" noProof="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thích</a:t>
            </a:r>
            <a:r>
              <a:rPr kumimoji="0" lang="en-US" sz="5400" b="1" i="1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5400" b="1" i="1" u="none" strike="noStrike" kern="1200" cap="none" spc="50" normalizeH="0" baseline="0" noProof="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hợp</a:t>
            </a:r>
            <a:r>
              <a:rPr kumimoji="0" lang="en-US" sz="5400" b="1" i="1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”</a:t>
            </a:r>
            <a:endParaRPr kumimoji="0" lang="en-US" sz="5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circl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6" name="Picture 4" descr="Picture85"/>
          <p:cNvPicPr>
            <a:picLocks noChangeAspect="1"/>
          </p:cNvPicPr>
          <p:nvPr>
            <p:ph type="body"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0" y="3810000"/>
            <a:ext cx="9144000" cy="3048000"/>
          </a:xfrm>
          <a:ln/>
        </p:spPr>
      </p:pic>
      <p:pic>
        <p:nvPicPr>
          <p:cNvPr id="6147" name="Picture 5" descr="seagull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3886200"/>
            <a:ext cx="2081213" cy="140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35" name="Picture 15" descr="seagull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4572000"/>
            <a:ext cx="2081213" cy="140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36" name="Picture 16" descr="seagull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6788" y="4953000"/>
            <a:ext cx="2081212" cy="140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37" name="Picture 17" descr="seagull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4495800"/>
            <a:ext cx="2081213" cy="140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38" name="Picture 18" descr="seagull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733800"/>
            <a:ext cx="2081213" cy="140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39" name="Picture 19" descr="seagull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3505200"/>
            <a:ext cx="2081213" cy="140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40" name="Picture 20" descr="seagull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4495800"/>
            <a:ext cx="2081213" cy="140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41" name="Picture 21" descr="seagull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3505200"/>
            <a:ext cx="2081213" cy="140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42" name="Picture 22" descr="seagull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343400"/>
            <a:ext cx="2081213" cy="140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43" name="Picture 23" descr="seagull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276600"/>
            <a:ext cx="2081213" cy="140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44" name="Picture 24" descr="3d bird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5800" y="3886200"/>
            <a:ext cx="220980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45" name="Picture 25" descr="3d bird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524000" y="2590800"/>
            <a:ext cx="220980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46" name="Picture 26" descr="3d bird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458200" y="3352800"/>
            <a:ext cx="220980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47" name="Picture 27" descr="3d bird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200400" y="2971800"/>
            <a:ext cx="220980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48" name="Picture 28" descr="3d bird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819400" y="4191000"/>
            <a:ext cx="220980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49" name="Picture 29" descr="3d bird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724400" y="3352800"/>
            <a:ext cx="220980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0" name="Picture 30" descr="3d bird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458200" y="4572000"/>
            <a:ext cx="220980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1" name="Picture 31" descr="3d bird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010400" y="4648200"/>
            <a:ext cx="220980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2" name="Picture 32" descr="3d bird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334000" y="4419600"/>
            <a:ext cx="2209800" cy="167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66" name="AutoShape 34"/>
          <p:cNvSpPr/>
          <p:nvPr/>
        </p:nvSpPr>
        <p:spPr>
          <a:xfrm>
            <a:off x="2286000" y="152400"/>
            <a:ext cx="1676400" cy="685800"/>
          </a:xfrm>
          <a:prstGeom prst="cloudCallout">
            <a:avLst>
              <a:gd name="adj1" fmla="val 146306"/>
              <a:gd name="adj2" fmla="val -368287"/>
            </a:avLst>
          </a:prstGeom>
          <a:solidFill>
            <a:srgbClr val="66CCFF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 eaLnBrk="1" hangingPunct="1">
              <a:buNone/>
            </a:pPr>
            <a:endParaRPr lang="en-SG" altLang="en-US" dirty="0">
              <a:latin typeface="Calibri" panose="020F0502020204030204" pitchFamily="34" charset="0"/>
            </a:endParaRPr>
          </a:p>
        </p:txBody>
      </p:sp>
      <p:sp>
        <p:nvSpPr>
          <p:cNvPr id="6167" name="AutoShape 35"/>
          <p:cNvSpPr/>
          <p:nvPr/>
        </p:nvSpPr>
        <p:spPr>
          <a:xfrm>
            <a:off x="8382000" y="304800"/>
            <a:ext cx="3048000" cy="685800"/>
          </a:xfrm>
          <a:prstGeom prst="cloudCallout">
            <a:avLst>
              <a:gd name="adj1" fmla="val -44532"/>
              <a:gd name="adj2" fmla="val -412731"/>
            </a:avLst>
          </a:prstGeom>
          <a:solidFill>
            <a:srgbClr val="66CCFF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 eaLnBrk="1" hangingPunct="1">
              <a:buNone/>
            </a:pPr>
            <a:endParaRPr lang="en-SG" altLang="en-US" dirty="0">
              <a:latin typeface="Calibri" panose="020F0502020204030204" pitchFamily="34" charset="0"/>
            </a:endParaRPr>
          </a:p>
        </p:txBody>
      </p:sp>
      <p:grpSp>
        <p:nvGrpSpPr>
          <p:cNvPr id="2" name="Group 98"/>
          <p:cNvGrpSpPr/>
          <p:nvPr/>
        </p:nvGrpSpPr>
        <p:grpSpPr>
          <a:xfrm>
            <a:off x="3048000" y="5943600"/>
            <a:ext cx="4267200" cy="685800"/>
            <a:chOff x="1488" y="3744"/>
            <a:chExt cx="2160" cy="384"/>
          </a:xfrm>
        </p:grpSpPr>
        <p:sp>
          <p:nvSpPr>
            <p:cNvPr id="6169" name="Rectangle 99"/>
            <p:cNvSpPr/>
            <p:nvPr/>
          </p:nvSpPr>
          <p:spPr>
            <a:xfrm>
              <a:off x="1488" y="3744"/>
              <a:ext cx="432" cy="384"/>
            </a:xfrm>
            <a:prstGeom prst="rect">
              <a:avLst/>
            </a:prstGeom>
            <a:solidFill>
              <a:srgbClr val="FFFF00"/>
            </a:solidFill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r>
                <a:rPr lang="en-US" altLang="en-US" sz="3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en-US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170" name="Rectangle 100"/>
            <p:cNvSpPr/>
            <p:nvPr/>
          </p:nvSpPr>
          <p:spPr>
            <a:xfrm>
              <a:off x="1920" y="3744"/>
              <a:ext cx="432" cy="384"/>
            </a:xfrm>
            <a:prstGeom prst="rect">
              <a:avLst/>
            </a:prstGeom>
            <a:solidFill>
              <a:srgbClr val="FFFF00"/>
            </a:solidFill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r>
                <a:rPr lang="en-US" altLang="en-US" sz="3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171" name="Rectangle 101"/>
            <p:cNvSpPr/>
            <p:nvPr/>
          </p:nvSpPr>
          <p:spPr>
            <a:xfrm>
              <a:off x="3216" y="3744"/>
              <a:ext cx="432" cy="384"/>
            </a:xfrm>
            <a:prstGeom prst="rect">
              <a:avLst/>
            </a:prstGeom>
            <a:solidFill>
              <a:srgbClr val="FFFF00"/>
            </a:solidFill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r>
                <a:rPr lang="en-US" altLang="en-US" sz="3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172" name="Rectangle 102"/>
            <p:cNvSpPr/>
            <p:nvPr/>
          </p:nvSpPr>
          <p:spPr>
            <a:xfrm>
              <a:off x="2352" y="3744"/>
              <a:ext cx="432" cy="384"/>
            </a:xfrm>
            <a:prstGeom prst="rect">
              <a:avLst/>
            </a:prstGeom>
            <a:solidFill>
              <a:srgbClr val="FFFF00"/>
            </a:solidFill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r>
                <a:rPr lang="en-US" altLang="en-US" sz="3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en-US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173" name="Rectangle 103"/>
            <p:cNvSpPr/>
            <p:nvPr/>
          </p:nvSpPr>
          <p:spPr>
            <a:xfrm>
              <a:off x="2784" y="3744"/>
              <a:ext cx="432" cy="384"/>
            </a:xfrm>
            <a:prstGeom prst="rect">
              <a:avLst/>
            </a:prstGeom>
            <a:solidFill>
              <a:srgbClr val="FFFF00"/>
            </a:solidFill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r>
                <a:rPr lang="en-US" altLang="en-US" sz="3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  <a:endParaRPr lang="en-US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6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9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2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5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8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21" dur="5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24" dur="5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27" dur="5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30" dur="500"/>
                                        <p:tgtEl>
                                          <p:spTgt spid="307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C 0.00139 -0.06713 0.00313 -0.13333 0.00608 -0.1794 C 0.00886 -0.225 0.00955 -0.2625 0.01719 -0.27523 C 0.02483 -0.2882 0.04306 -0.24745 0.05174 -0.25625 C 0.06025 -0.26458 0.06129 -0.30093 0.06927 -0.32755 C 0.07709 -0.35417 0.08664 -0.38125 0.09861 -0.41574 C 0.11059 -0.45 0.12605 -0.4919 0.14167 -0.53333 " pathEditMode="relative" rAng="0" ptsTypes="aaaaaaA">
                                      <p:cBhvr>
                                        <p:cTn id="35" dur="20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C 0.00209 -0.04074 0.00417 -0.08056 0.00834 -0.10833 C 0.01233 -0.13588 0.0132 -0.15856 0.02396 -0.16644 C 0.03438 -0.17407 0.05955 -0.14954 0.07153 -0.15486 C 0.08334 -0.15995 0.0849 -0.18194 0.09566 -0.19792 C 0.10643 -0.21412 0.1198 -0.23032 0.13646 -0.25116 C 0.15295 -0.27176 0.17431 -0.29722 0.19584 -0.32222 " pathEditMode="relative" rAng="0" ptsTypes="aaaaaaA">
                                      <p:cBhvr>
                                        <p:cTn id="39" dur="20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84 0.05556 C -0.04566 -0.00092 -0.04549 -0.05555 -0.04514 -0.09421 C -0.04479 -0.13194 -0.04479 -0.16319 -0.04375 -0.1743 C -0.04289 -0.18472 -0.0408 -0.15092 -0.03976 -0.15833 C -0.03872 -0.16528 -0.03854 -0.1956 -0.03768 -0.21759 C -0.03681 -0.23981 -0.03559 -0.26227 -0.0342 -0.2912 C -0.03282 -0.31967 -0.03091 -0.35463 -0.02917 -0.38889 " pathEditMode="relative" rAng="0" ptsTypes="aaaaaaA">
                                      <p:cBhvr>
                                        <p:cTn id="43" dur="20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5 0.02222 C -0.03802 -0.00186 -0.03854 -0.025 -0.03959 -0.04144 C -0.04063 -0.05764 -0.04098 -0.07107 -0.04358 -0.0757 C -0.04636 -0.0801 -0.05278 -0.06575 -0.05573 -0.06875 C -0.05886 -0.07176 -0.0592 -0.08473 -0.06198 -0.09399 C -0.06476 -0.10325 -0.06806 -0.11297 -0.0724 -0.12524 C -0.07657 -0.13727 -0.08195 -0.15232 -0.0875 -0.16667 " pathEditMode="relative" rAng="0" ptsTypes="aaaaaaA">
                                      <p:cBhvr>
                                        <p:cTn id="47" dur="20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C 0.00243 -0.0699 0.00504 -0.13888 0.0099 -0.1868 C 0.01459 -0.23425 0.0158 -0.27338 0.02848 -0.2868 C 0.04098 -0.30023 0.07101 -0.25787 0.08525 -0.26689 C 0.09931 -0.27569 0.10105 -0.31342 0.11407 -0.3412 C 0.12691 -0.36898 0.14271 -0.39722 0.1625 -0.4331 C 0.1823 -0.46875 0.20764 -0.5125 0.23334 -0.55555 " pathEditMode="relative" rAng="0" ptsTypes="aaaaaaA">
                                      <p:cBhvr>
                                        <p:cTn id="51" dur="20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0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C 0.00226 -0.06435 0.00486 -0.12778 0.00955 -0.17199 C 0.01406 -0.21574 0.01528 -0.25162 0.02743 -0.26389 C 0.03958 -0.27616 0.06858 -0.23727 0.08212 -0.2456 C 0.09583 -0.2537 0.09757 -0.28842 0.11007 -0.31389 C 0.1224 -0.33958 0.1375 -0.36551 0.15677 -0.39838 C 0.17569 -0.43125 0.20017 -0.47153 0.225 -0.51111 " pathEditMode="relative" rAng="0" ptsTypes="aaaaaaA">
                                      <p:cBhvr>
                                        <p:cTn id="55" dur="20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917 0.06667 C -0.08004 0.01296 -0.08108 -0.03889 -0.08299 -0.0757 C -0.0849 -0.11181 -0.08507 -0.14167 -0.09028 -0.15139 C -0.09532 -0.16158 -0.10695 -0.12963 -0.11268 -0.13658 C -0.11823 -0.14329 -0.11875 -0.17199 -0.12379 -0.19283 C -0.12882 -0.21412 -0.13525 -0.23542 -0.14289 -0.26273 C -0.15052 -0.29005 -0.16077 -0.32315 -0.17084 -0.35556 " pathEditMode="relative" rAng="0" ptsTypes="aaaaaaA">
                                      <p:cBhvr>
                                        <p:cTn id="59" dur="2000" fill="hold"/>
                                        <p:tgtEl>
                                          <p:spTgt spid="307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 0.02222 C -0.05 -0.04537 -0.05034 -0.11111 -0.05052 -0.15741 C -0.05086 -0.20278 -0.05086 -0.24051 -0.05139 -0.25324 C -0.05208 -0.26597 -0.05364 -0.22546 -0.05451 -0.23426 C -0.0552 -0.24259 -0.0552 -0.27917 -0.05607 -0.30532 C -0.05677 -0.33218 -0.05764 -0.35926 -0.05868 -0.39375 C -0.05972 -0.42778 -0.06093 -0.46991 -0.0625 -0.51111 " pathEditMode="relative" rAng="0" ptsTypes="aaaaaaA">
                                      <p:cBhvr>
                                        <p:cTn id="63" dur="2000" fill="hold"/>
                                        <p:tgtEl>
                                          <p:spTgt spid="307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C -0.00087 -0.04907 -0.00226 -0.09722 -0.00452 -0.13102 C -0.00677 -0.16412 -0.00677 -0.19167 -0.01268 -0.20093 C -0.01893 -0.21042 -0.03247 -0.18079 -0.03907 -0.18681 C -0.04601 -0.19329 -0.0467 -0.21968 -0.05261 -0.23889 C -0.05868 -0.25856 -0.06615 -0.27824 -0.07518 -0.30347 C -0.0842 -0.32824 -0.09636 -0.35903 -0.10834 -0.38889 " pathEditMode="relative" rAng="0" ptsTypes="aaaaaaA">
                                      <p:cBhvr>
                                        <p:cTn id="67" dur="2000" fill="hold"/>
                                        <p:tgtEl>
                                          <p:spTgt spid="307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Group 17"/>
          <p:cNvGrpSpPr/>
          <p:nvPr/>
        </p:nvGrpSpPr>
        <p:grpSpPr>
          <a:xfrm>
            <a:off x="3810000" y="4051300"/>
            <a:ext cx="4267200" cy="685800"/>
            <a:chOff x="1488" y="3744"/>
            <a:chExt cx="2160" cy="384"/>
          </a:xfrm>
        </p:grpSpPr>
        <p:sp>
          <p:nvSpPr>
            <p:cNvPr id="7192" name="Rectangle 18"/>
            <p:cNvSpPr/>
            <p:nvPr/>
          </p:nvSpPr>
          <p:spPr>
            <a:xfrm>
              <a:off x="1488" y="3744"/>
              <a:ext cx="432" cy="384"/>
            </a:xfrm>
            <a:prstGeom prst="rect">
              <a:avLst/>
            </a:prstGeom>
            <a:solidFill>
              <a:srgbClr val="9933FF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r>
                <a:rPr lang="en-US" altLang="en-US" sz="40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en-US" altLang="en-US" sz="4000" b="1" dirty="0">
                <a:solidFill>
                  <a:srgbClr val="FFFF00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7193" name="Rectangle 19"/>
            <p:cNvSpPr/>
            <p:nvPr/>
          </p:nvSpPr>
          <p:spPr>
            <a:xfrm>
              <a:off x="1920" y="3744"/>
              <a:ext cx="432" cy="384"/>
            </a:xfrm>
            <a:prstGeom prst="rect">
              <a:avLst/>
            </a:prstGeom>
            <a:solidFill>
              <a:srgbClr val="9933FF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r>
                <a:rPr lang="en-US" altLang="en-US" sz="4000" b="1" dirty="0">
                  <a:solidFill>
                    <a:srgbClr val="CCFF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altLang="en-US" sz="4000" b="1" dirty="0">
                <a:solidFill>
                  <a:srgbClr val="CCFF99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7194" name="Rectangle 20"/>
            <p:cNvSpPr/>
            <p:nvPr/>
          </p:nvSpPr>
          <p:spPr>
            <a:xfrm>
              <a:off x="3216" y="3744"/>
              <a:ext cx="432" cy="384"/>
            </a:xfrm>
            <a:prstGeom prst="rect">
              <a:avLst/>
            </a:prstGeom>
            <a:solidFill>
              <a:srgbClr val="9933FF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r>
                <a:rPr lang="en-US" altLang="en-US" sz="4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en-US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7195" name="Rectangle 21"/>
            <p:cNvSpPr/>
            <p:nvPr/>
          </p:nvSpPr>
          <p:spPr>
            <a:xfrm>
              <a:off x="2352" y="3744"/>
              <a:ext cx="432" cy="384"/>
            </a:xfrm>
            <a:prstGeom prst="rect">
              <a:avLst/>
            </a:prstGeom>
            <a:solidFill>
              <a:srgbClr val="9933FF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r>
                <a:rPr lang="en-US" altLang="en-US" sz="4000" b="1" dirty="0">
                  <a:solidFill>
                    <a:srgbClr val="66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altLang="en-US" sz="4000" b="1" dirty="0">
                <a:solidFill>
                  <a:srgbClr val="66FFFF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7196" name="Rectangle 22"/>
            <p:cNvSpPr/>
            <p:nvPr/>
          </p:nvSpPr>
          <p:spPr>
            <a:xfrm>
              <a:off x="2784" y="3744"/>
              <a:ext cx="432" cy="384"/>
            </a:xfrm>
            <a:prstGeom prst="rect">
              <a:avLst/>
            </a:prstGeom>
            <a:solidFill>
              <a:srgbClr val="9933FF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r>
                <a:rPr lang="en-US" altLang="en-US" sz="4000" b="1" dirty="0">
                  <a:solidFill>
                    <a:srgbClr val="CCFF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  <a:endParaRPr lang="en-US" altLang="en-US" sz="4000" b="1" dirty="0">
                <a:solidFill>
                  <a:srgbClr val="CCFF99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7171" name="Line 33"/>
          <p:cNvSpPr/>
          <p:nvPr/>
        </p:nvSpPr>
        <p:spPr>
          <a:xfrm>
            <a:off x="8077200" y="1841500"/>
            <a:ext cx="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" name="Group 37"/>
          <p:cNvGrpSpPr/>
          <p:nvPr/>
        </p:nvGrpSpPr>
        <p:grpSpPr>
          <a:xfrm rot="10787604" flipV="1">
            <a:off x="3962400" y="5041900"/>
            <a:ext cx="4040188" cy="762000"/>
            <a:chOff x="1488" y="3744"/>
            <a:chExt cx="2160" cy="384"/>
          </a:xfrm>
        </p:grpSpPr>
        <p:sp>
          <p:nvSpPr>
            <p:cNvPr id="7187" name="Rectangle 38"/>
            <p:cNvSpPr/>
            <p:nvPr/>
          </p:nvSpPr>
          <p:spPr>
            <a:xfrm>
              <a:off x="1488" y="3744"/>
              <a:ext cx="432" cy="384"/>
            </a:xfrm>
            <a:prstGeom prst="rect">
              <a:avLst/>
            </a:prstGeom>
            <a:solidFill>
              <a:srgbClr val="9933FF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r>
                <a:rPr lang="en-US" altLang="en-US" sz="4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7188" name="Rectangle 39"/>
            <p:cNvSpPr/>
            <p:nvPr/>
          </p:nvSpPr>
          <p:spPr>
            <a:xfrm>
              <a:off x="1920" y="3744"/>
              <a:ext cx="432" cy="384"/>
            </a:xfrm>
            <a:prstGeom prst="rect">
              <a:avLst/>
            </a:prstGeom>
            <a:solidFill>
              <a:srgbClr val="9933FF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r>
                <a:rPr lang="en-US" altLang="en-US" sz="4000" b="1" dirty="0">
                  <a:solidFill>
                    <a:srgbClr val="CCFF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  <a:endParaRPr lang="en-US" altLang="en-US" sz="4000" b="1" dirty="0">
                <a:solidFill>
                  <a:srgbClr val="CCFF99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7189" name="Rectangle 40"/>
            <p:cNvSpPr/>
            <p:nvPr/>
          </p:nvSpPr>
          <p:spPr>
            <a:xfrm>
              <a:off x="3216" y="3744"/>
              <a:ext cx="432" cy="384"/>
            </a:xfrm>
            <a:prstGeom prst="rect">
              <a:avLst/>
            </a:prstGeom>
            <a:solidFill>
              <a:srgbClr val="9933FF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r>
                <a:rPr lang="en-US" altLang="en-US" sz="4000" b="1" dirty="0">
                  <a:solidFill>
                    <a:srgbClr val="FFFF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en-US" altLang="en-US" sz="4000" b="1" dirty="0">
                <a:solidFill>
                  <a:srgbClr val="FFFF66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7190" name="Rectangle 41"/>
            <p:cNvSpPr/>
            <p:nvPr/>
          </p:nvSpPr>
          <p:spPr>
            <a:xfrm>
              <a:off x="2352" y="3744"/>
              <a:ext cx="432" cy="384"/>
            </a:xfrm>
            <a:prstGeom prst="rect">
              <a:avLst/>
            </a:prstGeom>
            <a:solidFill>
              <a:srgbClr val="9933FF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r>
                <a:rPr lang="en-US" altLang="en-US" sz="4000" b="1" dirty="0">
                  <a:solidFill>
                    <a:srgbClr val="66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en-US" altLang="en-US" sz="4000" b="1" dirty="0">
                <a:solidFill>
                  <a:srgbClr val="66FFFF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7191" name="Rectangle 42"/>
            <p:cNvSpPr/>
            <p:nvPr/>
          </p:nvSpPr>
          <p:spPr>
            <a:xfrm>
              <a:off x="2784" y="3744"/>
              <a:ext cx="432" cy="384"/>
            </a:xfrm>
            <a:prstGeom prst="rect">
              <a:avLst/>
            </a:prstGeom>
            <a:solidFill>
              <a:srgbClr val="9933FF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r>
                <a:rPr lang="en-US" altLang="en-US" sz="4000" b="1" dirty="0">
                  <a:solidFill>
                    <a:srgbClr val="CCFF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altLang="en-US" sz="4000" b="1" dirty="0">
                <a:solidFill>
                  <a:srgbClr val="CCFF99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9262" name="Rectangle 46"/>
          <p:cNvSpPr/>
          <p:nvPr/>
        </p:nvSpPr>
        <p:spPr>
          <a:xfrm>
            <a:off x="2171700" y="241300"/>
            <a:ext cx="7924800" cy="3505200"/>
          </a:xfrm>
          <a:prstGeom prst="rect">
            <a:avLst/>
          </a:prstGeom>
          <a:solidFill>
            <a:schemeClr val="bg1"/>
          </a:solidFill>
          <a:ln w="571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>
              <a:buNone/>
            </a:pPr>
            <a:endParaRPr lang="en-US" altLang="en-US" dirty="0">
              <a:latin typeface="Calibri" panose="020F0502020204030204" pitchFamily="34" charset="0"/>
            </a:endParaRPr>
          </a:p>
        </p:txBody>
      </p:sp>
      <p:pic>
        <p:nvPicPr>
          <p:cNvPr id="9263" name="Picture 47" descr="6QOT75CAYO54SECA1OSW64CAD7KLF6CA0BD8NGCAD8N8G3CAT5JNUICAY1DUABCAK4JIPGCAY5LS9QCAQ1JM0VCAECFDY5CAK3QQSUCASGKBJRCAWMU2IZCAXRA8GRCAN28SI9CAFRUM4WCA59VTNA"/>
          <p:cNvPicPr>
            <a:picLocks noChangeAspect="1"/>
          </p:cNvPicPr>
          <p:nvPr/>
        </p:nvPicPr>
        <p:blipFill>
          <a:blip r:embed="rId1"/>
          <a:srcRect t="621"/>
          <a:stretch>
            <a:fillRect/>
          </a:stretch>
        </p:blipFill>
        <p:spPr>
          <a:xfrm>
            <a:off x="4267200" y="254000"/>
            <a:ext cx="1600200" cy="1524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64" name="Picture 48" descr="6QOT75CAYO54SECA1OSW64CAD7KLF6CA0BD8NGCAD8N8G3CAT5JNUICAY1DUABCAK4JIPGCAY5LS9QCAQ1JM0VCAECFDY5CAK3QQSUCASGKBJRCAWMU2IZCAXRA8GRCAN28SI9CAFRUM4WCA59VTN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0" y="1698625"/>
            <a:ext cx="990600" cy="866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65" name="Picture 49" descr="6QOT75CAYO54SECA1OSW64CAD7KLF6CA0BD8NGCAD8N8G3CAT5JNUICAY1DUABCAK4JIPGCAY5LS9QCAQ1JM0VCAECFDY5CAK3QQSUCASGKBJRCAWMU2IZCAXRA8GRCAN28SI9CAFRUM4WCA59VTN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6200" y="2540000"/>
            <a:ext cx="1143000" cy="1000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66" name="Picture 50" descr="6QOT75CAYO54SECA1OSW64CAD7KLF6CA0BD8NGCAD8N8G3CAT5JNUICAY1DUABCAK4JIPGCAY5LS9QCAQ1JM0VCAECFDY5CAK3QQSUCASGKBJRCAWMU2IZCAXRA8GRCAN28SI9CAFRUM4WCA59VTN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2641600"/>
            <a:ext cx="914400" cy="962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67" name="Picture 51" descr="6QOT75CAYO54SECA1OSW64CAD7KLF6CA0BD8NGCAD8N8G3CAT5JNUICAY1DUABCAK4JIPGCAY5LS9QCAQ1JM0VCAECFDY5CAK3QQSUCASGKBJRCAWMU2IZCAXRA8GRCAN28SI9CAFRUM4WCA59VTN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778000"/>
            <a:ext cx="838200" cy="847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68" name="Picture 52" descr="6QOT75CAYO54SECA1OSW64CAD7KLF6CA0BD8NGCAD8N8G3CAT5JNUICAY1DUABCAK4JIPGCAY5LS9QCAQ1JM0VCAECFDY5CAK3QQSUCASGKBJRCAWMU2IZCAXRA8GRCAN28SI9CAFRUM4WCA59VTN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8400" y="1676400"/>
            <a:ext cx="106680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69" name="Picture 53" descr="6QOT75CAYO54SECA1OSW64CAD7KLF6CA0BD8NGCAD8N8G3CAT5JNUICAY1DUABCAK4JIPGCAY5LS9QCAQ1JM0VCAECFDY5CAK3QQSUCASGKBJRCAWMU2IZCAXRA8GRCAN28SI9CAFRUM4WCA59VTN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3150" y="2571750"/>
            <a:ext cx="1066800" cy="933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70" name="Picture 54" descr="6QOT75CAYO54SECA1OSW64CAD7KLF6CA0BD8NGCAD8N8G3CAT5JNUICAY1DUABCAK4JIPGCAY5LS9QCAQ1JM0VCAECFDY5CAK3QQSUCASGKBJRCAWMU2IZCAXRA8GRCAN28SI9CAFRUM4WCA59VTN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0" y="330200"/>
            <a:ext cx="1447800" cy="1266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71" name="Picture 55" descr="6QOT75CAYO54SECA1OSW64CAD7KLF6CA0BD8NGCAD8N8G3CAT5JNUICAY1DUABCAK4JIPGCAY5LS9QCAQ1JM0VCAECFDY5CAK3QQSUCASGKBJRCAWMU2IZCAXRA8GRCAN28SI9CAFRUM4WCA59VTN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800" y="1485900"/>
            <a:ext cx="1447800" cy="1905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72" name="Picture 56" descr="6QOT75CAYO54SECA1OSW64CAD7KLF6CA0BD8NGCAD8N8G3CAT5JNUICAY1DUABCAK4JIPGCAY5LS9QCAQ1JM0VCAECFDY5CAK3QQSUCASGKBJRCAWMU2IZCAXRA8GRCAN28SI9CAFRUM4WCA59VTN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1333500"/>
            <a:ext cx="1447800" cy="2209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57" descr="th_scl15fk5[1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-177800"/>
            <a:ext cx="558800" cy="838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74" name="Line 58"/>
          <p:cNvSpPr/>
          <p:nvPr/>
        </p:nvSpPr>
        <p:spPr>
          <a:xfrm>
            <a:off x="6629400" y="241300"/>
            <a:ext cx="609600" cy="3505200"/>
          </a:xfrm>
          <a:prstGeom prst="line">
            <a:avLst/>
          </a:prstGeom>
          <a:ln w="57150" cap="flat" cmpd="sng">
            <a:solidFill>
              <a:schemeClr val="tx2"/>
            </a:solidFill>
            <a:prstDash val="sysDot"/>
            <a:headEnd type="none" w="med" len="med"/>
            <a:tailEnd type="none" w="med" len="med"/>
          </a:ln>
        </p:spPr>
      </p:sp>
      <p:pic>
        <p:nvPicPr>
          <p:cNvPr id="7186" name="Picture 69" descr="ag00317_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1050" y="4432300"/>
            <a:ext cx="996950" cy="1524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9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9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9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9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9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1000"/>
                                        <p:tgtEl>
                                          <p:spTgt spid="92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194" name="Rectangle 3"/>
          <p:cNvSpPr/>
          <p:nvPr/>
        </p:nvSpPr>
        <p:spPr>
          <a:xfrm>
            <a:off x="457200" y="2438400"/>
            <a:ext cx="10820400" cy="2171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50000"/>
              </a:lnSpc>
              <a:spcBef>
                <a:spcPct val="50000"/>
              </a:spcBef>
              <a:buClr>
                <a:schemeClr val="accent1"/>
              </a:buClr>
              <a:buNone/>
            </a:pPr>
            <a:r>
              <a:rPr lang="en-US" altLang="zh-CN" sz="4800" b="1" dirty="0">
                <a:solidFill>
                  <a:srgbClr val="A50021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   PHÉP TRỪ TRONG PHẠM VI 10 (TT) </a:t>
            </a:r>
            <a:endParaRPr lang="en-US" altLang="zh-CN" sz="4800" b="1" dirty="0">
              <a:solidFill>
                <a:srgbClr val="A50021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>
    <p:circl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8" name="Picture 3" descr="C:\Users\Admin\Downloads\Screenshot_2020-08-15 CloudBook.png"/>
          <p:cNvPicPr>
            <a:picLocks noChangeAspect="1"/>
          </p:cNvPicPr>
          <p:nvPr/>
        </p:nvPicPr>
        <p:blipFill>
          <a:blip r:embed="rId1"/>
          <a:srcRect t="1303"/>
          <a:stretch>
            <a:fillRect/>
          </a:stretch>
        </p:blipFill>
        <p:spPr>
          <a:xfrm>
            <a:off x="0" y="-31750"/>
            <a:ext cx="12192000" cy="69008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circl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2" name="Picture 3" descr="C:\Users\Admin\Downloads\Screenshot_2020-08-15 CloudBook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1707813" cy="5257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438400" y="1905000"/>
            <a:ext cx="1524000" cy="862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sz="5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5</a:t>
            </a:r>
            <a:endParaRPr sz="5000" b="1" dirty="0">
              <a:solidFill>
                <a:srgbClr val="FF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2798763"/>
            <a:ext cx="1524000" cy="8620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sz="5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2</a:t>
            </a:r>
            <a:endParaRPr sz="5000" b="1" dirty="0">
              <a:solidFill>
                <a:srgbClr val="FF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0" y="3597275"/>
            <a:ext cx="1524000" cy="862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sz="5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2</a:t>
            </a:r>
            <a:endParaRPr sz="5000" b="1" dirty="0">
              <a:solidFill>
                <a:srgbClr val="FF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5600" y="1905000"/>
            <a:ext cx="1524000" cy="862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sz="5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5</a:t>
            </a:r>
            <a:endParaRPr sz="5000" b="1" dirty="0">
              <a:solidFill>
                <a:srgbClr val="FF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05600" y="2798763"/>
            <a:ext cx="1524000" cy="8620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sz="5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3</a:t>
            </a:r>
            <a:endParaRPr sz="5000" b="1" dirty="0">
              <a:solidFill>
                <a:srgbClr val="FF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05600" y="3597275"/>
            <a:ext cx="1524000" cy="862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sz="5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4</a:t>
            </a:r>
            <a:endParaRPr sz="5000" b="1" dirty="0">
              <a:solidFill>
                <a:srgbClr val="FF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45813" y="1928813"/>
            <a:ext cx="1524000" cy="8620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sz="5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6</a:t>
            </a:r>
            <a:endParaRPr sz="5000" b="1" dirty="0">
              <a:solidFill>
                <a:srgbClr val="FF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5813" y="2822575"/>
            <a:ext cx="1524000" cy="862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sz="5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6</a:t>
            </a:r>
            <a:endParaRPr sz="5000" b="1" dirty="0">
              <a:solidFill>
                <a:srgbClr val="FF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45813" y="3621088"/>
            <a:ext cx="1524000" cy="8620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sz="5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3</a:t>
            </a:r>
            <a:endParaRPr sz="5000" b="1" dirty="0">
              <a:solidFill>
                <a:srgbClr val="FF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6" name="Picture 9" descr="C:\Users\Admin\Downloads\Screenshot_2020-08-15 CloudBook(2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30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1" name="Straight Connector 10"/>
          <p:cNvCxnSpPr/>
          <p:nvPr/>
        </p:nvCxnSpPr>
        <p:spPr>
          <a:xfrm rot="5400000">
            <a:off x="4152900" y="3314700"/>
            <a:ext cx="4038600" cy="3175"/>
          </a:xfrm>
          <a:prstGeom prst="line">
            <a:avLst/>
          </a:prstGeom>
          <a:ln w="28575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2686050" y="2590800"/>
            <a:ext cx="1231900" cy="356235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781300" y="3352800"/>
            <a:ext cx="1092200" cy="8763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930400" y="2133600"/>
            <a:ext cx="1941513" cy="1828800"/>
          </a:xfrm>
          <a:prstGeom prst="line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2687638" y="3316288"/>
            <a:ext cx="1184275" cy="1408113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191500" y="2592388"/>
            <a:ext cx="1028700" cy="1636713"/>
          </a:xfrm>
          <a:prstGeom prst="line">
            <a:avLst/>
          </a:prstGeom>
          <a:ln w="381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091488" y="3314700"/>
            <a:ext cx="1281113" cy="0"/>
          </a:xfrm>
          <a:prstGeom prst="line">
            <a:avLst/>
          </a:prstGeom>
          <a:ln w="38100">
            <a:solidFill>
              <a:srgbClr val="99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8210550" y="2249488"/>
            <a:ext cx="1466850" cy="1751013"/>
          </a:xfrm>
          <a:prstGeom prst="line">
            <a:avLst/>
          </a:prstGeom>
          <a:ln w="381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191500" y="4722813"/>
            <a:ext cx="1485900" cy="9937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90" name="Picture 6" descr="C:\Users\Admin\Downloads\Screenshot_2020-08-15 CloudBook(3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" y="0"/>
            <a:ext cx="12172950" cy="6823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1295400" y="5835650"/>
            <a:ext cx="388620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10   -    1      9</a:t>
            </a:r>
            <a:endParaRPr lang="en-US" altLang="zh-CN" sz="4000" b="1" dirty="0">
              <a:solidFill>
                <a:srgbClr val="FF0000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7600" y="5835650"/>
            <a:ext cx="342900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9    -    1      8</a:t>
            </a:r>
            <a:endParaRPr lang="en-US" altLang="zh-CN" sz="4000" b="1" dirty="0">
              <a:solidFill>
                <a:srgbClr val="FF0000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3962400" y="1341438"/>
            <a:ext cx="3962400" cy="7683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R="0" algn="ctr" defTabSz="457200" eaLnBrk="1" fontAlgn="auto" hangingPunct="1"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400" b="1" kern="1200" cap="none" spc="0" normalizeH="0" baseline="0" noProof="0" dirty="0">
                <a:solidFill>
                  <a:srgbClr val="FF33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</a:t>
            </a:r>
            <a:r>
              <a:rPr kumimoji="0" lang="en-US" altLang="en-US" sz="4400" b="1" kern="1200" cap="none" spc="0" normalizeH="0" baseline="0" noProof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–  </a:t>
            </a:r>
            <a:r>
              <a:rPr kumimoji="0" lang="en-US" altLang="en-US" sz="4400" b="1" kern="1200" cap="none" spc="0" normalizeH="0" baseline="0" noProof="0" dirty="0">
                <a:solidFill>
                  <a:srgbClr val="FF33C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en-US" altLang="en-US" sz="4400" b="1" kern="1200" cap="none" spc="0" normalizeH="0" baseline="0" noProof="0" dirty="0">
                <a:solidFill>
                  <a:srgbClr val="66FF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400" b="1" kern="1200" cap="none" spc="0" normalizeH="0" baseline="0" noProof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400" kern="1200" cap="none" spc="0" normalizeH="0" baseline="0" noProof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</a:t>
            </a:r>
            <a:r>
              <a:rPr kumimoji="0" lang="en-US" altLang="en-US" sz="4400" b="1" kern="1200" cap="none" spc="0" normalizeH="0" baseline="0" noProof="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</a:t>
            </a:r>
            <a:endParaRPr kumimoji="0" lang="en-US" altLang="en-US" sz="4400" b="1" kern="1200" cap="none" spc="0" normalizeH="0" baseline="0" noProof="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315" name="Text Box 4"/>
          <p:cNvSpPr txBox="1"/>
          <p:nvPr/>
        </p:nvSpPr>
        <p:spPr>
          <a:xfrm>
            <a:off x="7315200" y="2466975"/>
            <a:ext cx="1143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endParaRPr lang="en-SG" altLang="en-US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4038600" y="2109788"/>
            <a:ext cx="3771900" cy="7699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R="0" algn="ctr" defTabSz="457200" eaLnBrk="1" fontAlgn="auto" hangingPunct="1"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400" b="1" kern="1200" cap="none" spc="0" normalizeH="0" baseline="0" noProof="0" dirty="0">
                <a:solidFill>
                  <a:srgbClr val="FF33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</a:t>
            </a:r>
            <a:r>
              <a:rPr kumimoji="0" lang="en-US" altLang="en-US" sz="4400" b="1" kern="1200" cap="none" spc="0" normalizeH="0" baseline="0" noProof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–  </a:t>
            </a:r>
            <a:r>
              <a:rPr kumimoji="0" lang="en-US" altLang="en-US" sz="4400" b="1" kern="1200" cap="none" spc="0" normalizeH="0" baseline="0" noProof="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</a:t>
            </a:r>
            <a:r>
              <a:rPr kumimoji="0" lang="en-US" altLang="en-US" sz="4400" b="1" kern="1200" cap="none" spc="0" normalizeH="0" baseline="0" noProof="0" dirty="0">
                <a:solidFill>
                  <a:srgbClr val="66FF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400" b="1" kern="1200" cap="none" spc="0" normalizeH="0" baseline="0" noProof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4400" kern="1200" cap="none" spc="0" normalizeH="0" baseline="0" noProof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</a:t>
            </a:r>
            <a:r>
              <a:rPr kumimoji="0" lang="en-US" altLang="en-US" sz="4400" b="1" kern="1200" cap="none" spc="0" normalizeH="0" baseline="0" noProof="0" dirty="0">
                <a:solidFill>
                  <a:srgbClr val="FF33C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endParaRPr kumimoji="0" lang="en-US" altLang="en-US" sz="4400" b="1" kern="1200" cap="none" spc="0" normalizeH="0" baseline="0" noProof="0" dirty="0">
              <a:solidFill>
                <a:srgbClr val="FF33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317" name="Text Box 7"/>
          <p:cNvSpPr txBox="1"/>
          <p:nvPr/>
        </p:nvSpPr>
        <p:spPr>
          <a:xfrm>
            <a:off x="3657600" y="2906713"/>
            <a:ext cx="41910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en-US" sz="44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10</a:t>
            </a:r>
            <a:r>
              <a:rPr lang="en-US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 –  </a:t>
            </a:r>
            <a:r>
              <a:rPr lang="en-US" altLang="en-US" sz="4400" b="1" dirty="0">
                <a:solidFill>
                  <a:srgbClr val="99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4400" b="1" dirty="0">
                <a:solidFill>
                  <a:srgbClr val="66FF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altLang="en-US" sz="4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altLang="en-US" sz="4400" b="1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3318" name="Text Box 8"/>
          <p:cNvSpPr txBox="1"/>
          <p:nvPr/>
        </p:nvSpPr>
        <p:spPr>
          <a:xfrm>
            <a:off x="3962400" y="3760788"/>
            <a:ext cx="3848100" cy="769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  <a:buNone/>
            </a:pPr>
            <a:r>
              <a:rPr lang="en-US" altLang="en-US" sz="44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 –  </a:t>
            </a:r>
            <a:r>
              <a:rPr lang="en-US" altLang="en-US" sz="44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altLang="en-US" sz="4400" b="1" dirty="0">
                <a:solidFill>
                  <a:srgbClr val="66FF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altLang="en-US" sz="4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altLang="en-US" sz="4400" b="1" dirty="0">
              <a:solidFill>
                <a:srgbClr val="7030A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3319" name="Text Box 9"/>
          <p:cNvSpPr txBox="1"/>
          <p:nvPr/>
        </p:nvSpPr>
        <p:spPr>
          <a:xfrm>
            <a:off x="4248150" y="4621213"/>
            <a:ext cx="457200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en-US" sz="44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 –  </a:t>
            </a:r>
            <a:r>
              <a:rPr lang="en-US" altLang="en-US" sz="4400" b="1" dirty="0">
                <a:solidFill>
                  <a:srgbClr val="FF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en-US" sz="4400" b="1" dirty="0">
                <a:solidFill>
                  <a:srgbClr val="66FF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= 7</a:t>
            </a:r>
            <a:endParaRPr lang="en-US" altLang="en-US" sz="4400" dirty="0">
              <a:solidFill>
                <a:srgbClr val="003399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3320" name="Picture 15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81400" y="9248775"/>
            <a:ext cx="990600" cy="852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9" name="Picture 16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2613" y="2927350"/>
            <a:ext cx="866775" cy="7477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21" name="Picture 18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5950" y="4691063"/>
            <a:ext cx="7239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22" name="Picture 19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34200" y="2128838"/>
            <a:ext cx="762000" cy="6556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23" name="Picture 20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357313"/>
            <a:ext cx="838200" cy="720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25" name="Picture 22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2600" y="3789363"/>
            <a:ext cx="774700" cy="666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6" name="Picture 24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2300" y="5232400"/>
            <a:ext cx="990600" cy="852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7" name="Picture 25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69625" y="225425"/>
            <a:ext cx="990600" cy="852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8" name="Picture 26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775" y="165100"/>
            <a:ext cx="990600" cy="852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9" name="Picture 27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988" y="5638800"/>
            <a:ext cx="990600" cy="852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30" name="Picture 28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69625" y="2879725"/>
            <a:ext cx="990600" cy="852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31" name="Picture 31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39200" y="9782175"/>
            <a:ext cx="990600" cy="852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32" name="Picture 32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06000" y="9629775"/>
            <a:ext cx="990600" cy="852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33" name="Picture 33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1200" y="9477375"/>
            <a:ext cx="990600" cy="852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34" name="Picture 34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7400" y="10620375"/>
            <a:ext cx="990600" cy="852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35" name="Picture 35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8400" y="9934575"/>
            <a:ext cx="990600" cy="852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36" name="Picture 36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400" y="10010775"/>
            <a:ext cx="990600" cy="8524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37" name="Text Box 39"/>
          <p:cNvSpPr txBox="1"/>
          <p:nvPr/>
        </p:nvSpPr>
        <p:spPr>
          <a:xfrm>
            <a:off x="4248150" y="5473700"/>
            <a:ext cx="398145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en-US" altLang="en-US" sz="44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 –  </a:t>
            </a:r>
            <a:r>
              <a:rPr lang="en-US" altLang="en-US" sz="4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altLang="en-US" sz="4400" b="1" dirty="0">
                <a:solidFill>
                  <a:srgbClr val="66FF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altLang="en-US" sz="4400" b="1" dirty="0">
                <a:solidFill>
                  <a:srgbClr val="FF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altLang="en-US" sz="4400" b="1" dirty="0">
              <a:solidFill>
                <a:srgbClr val="FF33CC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3338" name="Picture 43" descr="DECOR0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5743575"/>
            <a:ext cx="1335088" cy="11826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39" name="Picture 44" descr="DECOR0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5362575"/>
            <a:ext cx="1335088" cy="1182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40" name="Rectangle 46"/>
          <p:cNvSpPr/>
          <p:nvPr/>
        </p:nvSpPr>
        <p:spPr>
          <a:xfrm>
            <a:off x="4610100" y="165100"/>
            <a:ext cx="3200400" cy="5334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algn="ctr" eaLnBrk="1" hangingPunct="1">
              <a:lnSpc>
                <a:spcPct val="135000"/>
              </a:lnSpc>
              <a:spcBef>
                <a:spcPct val="100000"/>
              </a:spcBef>
              <a:spcAft>
                <a:spcPct val="999000"/>
              </a:spcAft>
              <a:buNone/>
            </a:pPr>
            <a:br>
              <a:rPr lang="en-US" altLang="en-US" sz="44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altLang="en-US" sz="44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6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Toán</a:t>
            </a:r>
            <a:endParaRPr lang="en-US" altLang="en-US" sz="3600" b="1" u="sng" dirty="0">
              <a:solidFill>
                <a:schemeClr val="tx2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3341" name="Text Box 1"/>
          <p:cNvSpPr txBox="1"/>
          <p:nvPr/>
        </p:nvSpPr>
        <p:spPr>
          <a:xfrm>
            <a:off x="2065338" y="650875"/>
            <a:ext cx="32448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lang="en-US" altLang="zh-CN" sz="4000" dirty="0">
                <a:latin typeface="Arial" panose="020B0604020202020204" pitchFamily="34" charset="0"/>
                <a:ea typeface="SimSun" panose="02010600030101010101" pitchFamily="2" charset="-122"/>
              </a:rPr>
              <a:t>Củng cố</a:t>
            </a:r>
            <a:endParaRPr lang="en-US" altLang="zh-CN" sz="40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pic>
        <p:nvPicPr>
          <p:cNvPr id="41" name="Picture 14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43700" y="5521325"/>
            <a:ext cx="796925" cy="687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43" name="Picture 28" descr="AG001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775" y="2857500"/>
            <a:ext cx="990600" cy="8524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  <p:transition spd="slow">
    <p:circle/>
  </p:transition>
</p:sld>
</file>

<file path=ppt/theme/theme1.xml><?xml version="1.0" encoding="utf-8"?>
<a:theme xmlns:a="http://schemas.openxmlformats.org/drawingml/2006/main" name="1_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306</Words>
  <Application>WPS Presentation</Application>
  <PresentationFormat/>
  <Paragraphs>76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6" baseType="lpstr">
      <vt:lpstr>Arial</vt:lpstr>
      <vt:lpstr>SimSun</vt:lpstr>
      <vt:lpstr>Wingdings</vt:lpstr>
      <vt:lpstr>Calibri</vt:lpstr>
      <vt:lpstr>Calibri Light</vt:lpstr>
      <vt:lpstr>等线</vt:lpstr>
      <vt:lpstr>.VnAvant</vt:lpstr>
      <vt:lpstr>Segoe Print</vt:lpstr>
      <vt:lpstr>Times New Roman</vt:lpstr>
      <vt:lpstr>Microsoft YaHei</vt:lpstr>
      <vt:lpstr>Arial Unicode MS</vt:lpstr>
      <vt:lpstr>VNI-Avo</vt:lpstr>
      <vt:lpstr>HP001 4 hàng</vt:lpstr>
      <vt:lpstr>1_Default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sir</dc:creator>
  <cp:lastModifiedBy>HP</cp:lastModifiedBy>
  <cp:revision>182</cp:revision>
  <dcterms:created xsi:type="dcterms:W3CDTF">2002-01-01T10:07:35Z</dcterms:created>
  <dcterms:modified xsi:type="dcterms:W3CDTF">2023-11-16T01:10:17Z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1033-12.2.0.13306</vt:lpwstr>
  </property>
  <property fmtid="{D5CDD505-2E9C-101B-9397-08002B2CF9AE}" pid="3" name="ICV">
    <vt:lpwstr>06DB25B3441C4B0BA1144CC55F8A0E04_12</vt:lpwstr>
  </property>
</Properties>
</file>