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notesMasterIdLst>
    <p:notesMasterId r:id="rId19"/>
  </p:notesMasterIdLst>
  <p:sldIdLst>
    <p:sldId id="319" r:id="rId2"/>
    <p:sldId id="293" r:id="rId3"/>
    <p:sldId id="294" r:id="rId4"/>
    <p:sldId id="311" r:id="rId5"/>
    <p:sldId id="312" r:id="rId6"/>
    <p:sldId id="313" r:id="rId7"/>
    <p:sldId id="314" r:id="rId8"/>
    <p:sldId id="315" r:id="rId9"/>
    <p:sldId id="320" r:id="rId10"/>
    <p:sldId id="309" r:id="rId11"/>
    <p:sldId id="299" r:id="rId12"/>
    <p:sldId id="304" r:id="rId13"/>
    <p:sldId id="305" r:id="rId14"/>
    <p:sldId id="306" r:id="rId15"/>
    <p:sldId id="307" r:id="rId16"/>
    <p:sldId id="316" r:id="rId17"/>
    <p:sldId id="31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849" autoAdjust="0"/>
  </p:normalViewPr>
  <p:slideViewPr>
    <p:cSldViewPr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DB4D9-CB78-4D56-B892-028D3778355C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A2CC9-6214-4A4F-A7F2-C474977A49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8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86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A2CC9-6214-4A4F-A7F2-C474977A49D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48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A2CC9-6214-4A4F-A7F2-C474977A49D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6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A2CC9-6214-4A4F-A7F2-C474977A49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348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A2CC9-6214-4A4F-A7F2-C474977A49D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2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8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5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3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6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3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88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2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87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7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33400" y="609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BT&amp;TH số 3: Thao tác trên bảng</a:t>
            </a:r>
            <a:endParaRPr kumimoji="0" lang="vi-VN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7EB14-D66A-4676-92A4-03881C61F09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4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E8D5-FADB-4070-88E7-7B5CF0C5DC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974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1D8597-DE7C-46D9-AA0A-98318070A28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23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5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489075"/>
            <a:ext cx="3868738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2193925"/>
            <a:ext cx="3868738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A07B-E8E9-4AD7-9D49-812C4BDF93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10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1447C7-73A7-49A8-9072-0AB4175D80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64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17518-C007-4C20-9FB3-A0C5308DF1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34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33400" y="609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BT&amp;TH số 3: Thao tác trên bảng</a:t>
            </a:r>
            <a:endParaRPr kumimoji="0" lang="vi-VN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7EB14-D66A-4676-92A4-03881C61F09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91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E8D5-FADB-4070-88E7-7B5CF0C5DC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29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1D8597-DE7C-46D9-AA0A-98318070A28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183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5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489075"/>
            <a:ext cx="3868738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2193925"/>
            <a:ext cx="3868738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A07B-E8E9-4AD7-9D49-812C4BDF93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343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1447C7-73A7-49A8-9072-0AB4175D80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34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17518-C007-4C20-9FB3-A0C5308DF1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148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38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/>
          <p:cNvSpPr/>
          <p:nvPr userDrawn="1"/>
        </p:nvSpPr>
        <p:spPr>
          <a:xfrm>
            <a:off x="177282" y="228600"/>
            <a:ext cx="8789437" cy="64008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82857" y="299106"/>
            <a:ext cx="442298" cy="52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7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9967A-7568-4B43-ADFF-F109EFF199E4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  <p:sldLayoutId id="2147483880" r:id="rId23"/>
    <p:sldLayoutId id="2147483893" r:id="rId24"/>
    <p:sldLayoutId id="2147483894" r:id="rId2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3.svg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9.jpeg"/><Relationship Id="rId12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4.png"/><Relationship Id="rId5" Type="http://schemas.openxmlformats.org/officeDocument/2006/relationships/audio" Target="../media/audio4.wav"/><Relationship Id="rId10" Type="http://schemas.openxmlformats.org/officeDocument/2006/relationships/image" Target="../media/image33.png"/><Relationship Id="rId4" Type="http://schemas.openxmlformats.org/officeDocument/2006/relationships/audio" Target="../media/audio3.wav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891" y="4084153"/>
            <a:ext cx="9493781" cy="2189965"/>
          </a:xfrm>
          <a:prstGeom prst="rect">
            <a:avLst/>
          </a:prstGeom>
        </p:spPr>
      </p:pic>
      <p:pic>
        <p:nvPicPr>
          <p:cNvPr id="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24" y="1489080"/>
            <a:ext cx="1248572" cy="1134161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75254" y="1311591"/>
            <a:ext cx="5875973" cy="1167165"/>
            <a:chOff x="0" y="204868"/>
            <a:chExt cx="7315200" cy="1556143"/>
          </a:xfrm>
        </p:grpSpPr>
        <p:pic>
          <p:nvPicPr>
            <p:cNvPr id="14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204868"/>
              <a:ext cx="7315200" cy="1556143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0" y="281886"/>
              <a:ext cx="6786880" cy="861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57175">
                <a:lnSpc>
                  <a:spcPct val="150000"/>
                </a:lnSpc>
              </a:pPr>
              <a:r>
                <a:rPr lang="en-US" sz="2400" b="1" dirty="0">
                  <a:solidFill>
                    <a:srgbClr val="002060"/>
                  </a:solidFill>
                  <a:latin typeface="UTM Avo" panose="02040603050506020204"/>
                  <a:cs typeface="Times New Roman" panose="02020603050405020304" pitchFamily="18" charset="0"/>
                </a:rPr>
                <a:t>CHỦ ĐỀ 5. ỨNG DỤNG TIN HỌC</a:t>
              </a:r>
              <a:endParaRPr lang="vi-VN" sz="2400" b="1" dirty="0">
                <a:solidFill>
                  <a:srgbClr val="002060"/>
                </a:solidFill>
                <a:latin typeface="SVN-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0999" y="2037892"/>
            <a:ext cx="5724049" cy="1455694"/>
            <a:chOff x="1055313" y="1366069"/>
            <a:chExt cx="7632065" cy="1940925"/>
          </a:xfrm>
        </p:grpSpPr>
        <p:sp>
          <p:nvSpPr>
            <p:cNvPr id="26" name="Rectangle: Rounded Corners 25"/>
            <p:cNvSpPr/>
            <p:nvPr/>
          </p:nvSpPr>
          <p:spPr>
            <a:xfrm>
              <a:off x="2198313" y="1781994"/>
              <a:ext cx="6489065" cy="1346835"/>
            </a:xfrm>
            <a:prstGeom prst="roundRect">
              <a:avLst/>
            </a:prstGeom>
            <a:solidFill>
              <a:srgbClr val="FEF8E6"/>
            </a:solidFill>
            <a:ln w="38100">
              <a:solidFill>
                <a:srgbClr val="224B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3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055313" y="1366069"/>
              <a:ext cx="2076866" cy="194092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1656456" y="1771310"/>
              <a:ext cx="8745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57175">
                <a:lnSpc>
                  <a:spcPct val="150000"/>
                </a:lnSpc>
              </a:pPr>
              <a:r>
                <a:rPr lang="en-US" sz="2100" b="1">
                  <a:latin typeface="SVN-SAF" panose="02040603050506020204" pitchFamily="18" charset="0"/>
                  <a:cs typeface="Times New Roman" panose="02020603050405020304" pitchFamily="18" charset="0"/>
                </a:rPr>
                <a:t>BÀI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98272" y="2088108"/>
              <a:ext cx="625280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57175">
                <a:lnSpc>
                  <a:spcPct val="150000"/>
                </a:lnSpc>
              </a:pPr>
              <a:r>
                <a:rPr lang="en-US" altLang="vi-VN" sz="3300" b="1" dirty="0">
                  <a:latin typeface="UVF Salome" panose="02000503040000020003" pitchFamily="50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132180" y="1771310"/>
              <a:ext cx="5518785" cy="1354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257175"/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Định</a:t>
              </a:r>
              <a:r>
                <a:rPr lang="en-US" altLang="vi-VN" sz="3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dạng</a:t>
              </a:r>
              <a:r>
                <a:rPr lang="en-US" altLang="vi-VN" sz="3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văn</a:t>
              </a:r>
              <a:r>
                <a:rPr lang="en-US" altLang="vi-VN" sz="3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bản</a:t>
              </a:r>
              <a:endParaRPr lang="en-US" altLang="vi-VN" sz="3000" b="1" dirty="0">
                <a:solidFill>
                  <a:srgbClr val="F932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ctr" defTabSz="257175"/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altLang="vi-VN" sz="3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trang</a:t>
              </a:r>
              <a:r>
                <a:rPr lang="en-US" altLang="vi-VN" sz="3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3000" b="1" dirty="0" err="1" smtClean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chiếu</a:t>
              </a:r>
              <a:r>
                <a:rPr lang="en-US" altLang="vi-VN" sz="3000" b="1" dirty="0" smtClean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(T2)</a:t>
              </a:r>
              <a:endParaRPr lang="en-US" altLang="vi-VN" sz="3000" b="1" dirty="0">
                <a:solidFill>
                  <a:srgbClr val="F932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7128987" y="917257"/>
            <a:ext cx="2015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lang="vi-VN" sz="3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3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3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E17E-E7D5-13BE-5A9F-AF48302C2BEF}"/>
              </a:ext>
            </a:extLst>
          </p:cNvPr>
          <p:cNvSpPr/>
          <p:nvPr/>
        </p:nvSpPr>
        <p:spPr>
          <a:xfrm>
            <a:off x="1717178" y="3750838"/>
            <a:ext cx="5040984" cy="1455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1350" dirty="0">
                <a:solidFill>
                  <a:schemeClr val="tx1"/>
                </a:solidFill>
                <a:latin typeface="UTM  Avo"/>
              </a:rPr>
              <a:t>Sau bài này em sẽ: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350" dirty="0">
                <a:solidFill>
                  <a:schemeClr val="tx1"/>
                </a:solidFill>
                <a:latin typeface="UTM  Avo"/>
              </a:rPr>
              <a:t>Định dạng được kiểu chữ, màu chữ, cỡ chữ cho văn bản trên</a:t>
            </a:r>
          </a:p>
          <a:p>
            <a:r>
              <a:rPr lang="vi-VN" sz="1350" dirty="0">
                <a:solidFill>
                  <a:schemeClr val="tx1"/>
                </a:solidFill>
                <a:latin typeface="UTM  Avo"/>
              </a:rPr>
              <a:t>trang chiếu.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350" dirty="0">
                <a:solidFill>
                  <a:schemeClr val="tx1"/>
                </a:solidFill>
                <a:latin typeface="UTM  Avo"/>
              </a:rPr>
              <a:t>Tạo được tệp trình chiếu có sử dụng công cụ gạch đầu dòng.</a:t>
            </a:r>
            <a:endParaRPr lang="en-US" sz="1350" dirty="0">
              <a:solidFill>
                <a:schemeClr val="tx1"/>
              </a:solidFill>
              <a:latin typeface="UTM  Avo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A01F73-D48F-1E70-2AB5-62989EF473BE}"/>
              </a:ext>
            </a:extLst>
          </p:cNvPr>
          <p:cNvSpPr/>
          <p:nvPr/>
        </p:nvSpPr>
        <p:spPr>
          <a:xfrm>
            <a:off x="75254" y="862150"/>
            <a:ext cx="530108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57175">
              <a:lnSpc>
                <a:spcPct val="150000"/>
              </a:lnSpc>
            </a:pPr>
            <a:r>
              <a:rPr lang="en-US" altLang="vi-VN" sz="24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Thứ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 , </a:t>
            </a:r>
            <a:r>
              <a:rPr lang="en-US" altLang="vi-VN" sz="24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ngày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</a:t>
            </a:r>
            <a:r>
              <a:rPr lang="en-US" altLang="vi-VN" sz="24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vi-VN" sz="24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năm</a:t>
            </a:r>
            <a:r>
              <a:rPr lang="en-US" altLang="vi-VN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2023</a:t>
            </a:r>
            <a:endParaRPr lang="en-US" altLang="vi-VN" sz="2400" b="1" dirty="0">
              <a:solidFill>
                <a:schemeClr val="tx2">
                  <a:lumMod val="50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8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98">
        <p:random/>
      </p:transition>
    </mc:Choice>
    <mc:Fallback xmlns="">
      <p:transition spd="slow" advTm="459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76600" y="791162"/>
            <a:ext cx="31662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rgbClr val="00CC00"/>
                </a:solidFill>
                <a:effectLst/>
              </a:rPr>
              <a:t>Khởi</a:t>
            </a:r>
            <a:r>
              <a:rPr lang="en-US" sz="5400" b="1" cap="none" spc="0" dirty="0">
                <a:ln/>
                <a:solidFill>
                  <a:srgbClr val="00CC00"/>
                </a:solidFill>
                <a:effectLst/>
              </a:rPr>
              <a:t> </a:t>
            </a:r>
            <a:r>
              <a:rPr lang="en-US" sz="5400" b="1" cap="none" spc="0" dirty="0" err="1">
                <a:ln/>
                <a:solidFill>
                  <a:srgbClr val="00CC00"/>
                </a:solidFill>
                <a:effectLst/>
              </a:rPr>
              <a:t>động</a:t>
            </a:r>
            <a:endParaRPr lang="en-US" sz="5400" b="1" cap="none" spc="0" dirty="0">
              <a:ln/>
              <a:solidFill>
                <a:srgbClr val="00CC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2C640F-E245-51CE-1A89-29225A6790D4}"/>
              </a:ext>
            </a:extLst>
          </p:cNvPr>
          <p:cNvSpPr txBox="1"/>
          <p:nvPr/>
        </p:nvSpPr>
        <p:spPr>
          <a:xfrm>
            <a:off x="1447800" y="1828800"/>
            <a:ext cx="6476999" cy="2825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HS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nhập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tiêu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Theo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hay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vi-VN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530528"/>
      </p:ext>
    </p:extLst>
  </p:cSld>
  <p:clrMapOvr>
    <a:masterClrMapping/>
  </p:clrMapOvr>
  <p:transition spd="slow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7701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457200"/>
            <a:ext cx="7467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ĐỊNH DẠNG CHỮ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312990"/>
            <a:ext cx="7162800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055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7701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457200"/>
            <a:ext cx="7467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ĐỊNH DẠNG CHỮ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312990"/>
            <a:ext cx="7162800" cy="248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Kéo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thả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chuột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khối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58EA6-5643-92FE-CC07-0A4411F37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86" y="3361253"/>
            <a:ext cx="6638514" cy="109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9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0181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218960"/>
            <a:ext cx="7467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ĐỊNH DẠNG CHỮ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813945"/>
            <a:ext cx="853440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B2: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lệnh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0AB666-C708-CE90-3BB2-D2F1EAE5B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866370"/>
            <a:ext cx="4827934" cy="2096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39B2E5-65C2-B318-D05E-12AA3284B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090055"/>
            <a:ext cx="1371600" cy="542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88C178-A1C7-7A6F-9537-7D08BE4DC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832" y="2841410"/>
            <a:ext cx="1362075" cy="485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9D2503-A339-BA5F-A641-A635AD694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850" y="3540686"/>
            <a:ext cx="1047750" cy="981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AC32A8-4D69-0B3F-10C5-61957C562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3600" y="3993007"/>
            <a:ext cx="1247775" cy="5287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323519-1508-1853-B3A7-D8110088E0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3259" y="3945590"/>
            <a:ext cx="1483541" cy="7933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E8B753-0826-22CB-9751-D05D651790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2948" y="3953641"/>
            <a:ext cx="1171575" cy="561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0FD995-227B-4787-6766-F297583616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74599" y="2139905"/>
            <a:ext cx="15811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1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0181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19200" y="218960"/>
            <a:ext cx="7467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SỬ DỤNG CÔNG CỤ GẠCH ĐẦU DÒNG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813945"/>
            <a:ext cx="8534400" cy="1951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sgk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tr31,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213AEC10-4CF5-B91D-9A21-B8B28E0B4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322871"/>
            <a:ext cx="7871919" cy="255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44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0181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19200" y="218960"/>
            <a:ext cx="7467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SỬ DỤNG CÔNG CỤ GẠCH ĐẦU DÒNG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813945"/>
            <a:ext cx="853440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Theo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dòng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060A74-04B5-FFAE-B63B-C3B3FF21A7C1}"/>
              </a:ext>
            </a:extLst>
          </p:cNvPr>
          <p:cNvSpPr txBox="1"/>
          <p:nvPr/>
        </p:nvSpPr>
        <p:spPr>
          <a:xfrm>
            <a:off x="152400" y="2382287"/>
            <a:ext cx="8534400" cy="1951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dòng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liệt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kê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0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0181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19200" y="218960"/>
            <a:ext cx="7467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SỬ DỤNG CÔNG CỤ GẠCH ĐẦU DÒNG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813945"/>
            <a:ext cx="853440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dòng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078EFF-9B48-0125-EB4A-9C2B6B642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994" y="4486400"/>
            <a:ext cx="1371600" cy="80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9895EA-AB26-BB34-EAC7-996AE10E5D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98"/>
          <a:stretch/>
        </p:blipFill>
        <p:spPr>
          <a:xfrm>
            <a:off x="2447926" y="2190875"/>
            <a:ext cx="2667000" cy="22955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05A279C-A96A-6B78-00DE-FFFE37A2BFFE}"/>
              </a:ext>
            </a:extLst>
          </p:cNvPr>
          <p:cNvGrpSpPr/>
          <p:nvPr/>
        </p:nvGrpSpPr>
        <p:grpSpPr>
          <a:xfrm>
            <a:off x="3771594" y="4161197"/>
            <a:ext cx="3391206" cy="904875"/>
            <a:chOff x="3771594" y="4161197"/>
            <a:chExt cx="3391206" cy="90487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817D202-E1DC-25A3-0B46-918C67CE7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2575" y="4161197"/>
              <a:ext cx="1800225" cy="904875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24721D0-8C37-971A-A9B5-F199BB0E4CB4}"/>
                </a:ext>
              </a:extLst>
            </p:cNvPr>
            <p:cNvCxnSpPr>
              <a:stCxn id="12" idx="2"/>
            </p:cNvCxnSpPr>
            <p:nvPr/>
          </p:nvCxnSpPr>
          <p:spPr>
            <a:xfrm>
              <a:off x="3781426" y="4486400"/>
              <a:ext cx="0" cy="542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E9EAD2-3D1E-B7D5-8352-A287BE911ABB}"/>
                </a:ext>
              </a:extLst>
            </p:cNvPr>
            <p:cNvCxnSpPr>
              <a:cxnSpLocks/>
            </p:cNvCxnSpPr>
            <p:nvPr/>
          </p:nvCxnSpPr>
          <p:spPr>
            <a:xfrm>
              <a:off x="3771594" y="5029200"/>
              <a:ext cx="16008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F11231-5FCF-CE9D-E1DD-B53CDD521651}"/>
              </a:ext>
            </a:extLst>
          </p:cNvPr>
          <p:cNvGrpSpPr/>
          <p:nvPr/>
        </p:nvGrpSpPr>
        <p:grpSpPr>
          <a:xfrm>
            <a:off x="5114926" y="2190875"/>
            <a:ext cx="2333624" cy="1543050"/>
            <a:chOff x="5114926" y="2190875"/>
            <a:chExt cx="2333624" cy="15430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05DD111-A3FE-F6A1-ECE7-BC8C3C79C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38800" y="2190875"/>
              <a:ext cx="1809750" cy="1543050"/>
            </a:xfrm>
            <a:prstGeom prst="rect">
              <a:avLst/>
            </a:prstGeom>
          </p:spPr>
        </p:pic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4C37554-2599-3156-DA8B-F8816EA17526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V="1">
              <a:off x="5114926" y="2190875"/>
              <a:ext cx="1428749" cy="189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97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73223" y="1193713"/>
            <a:ext cx="2526873" cy="730649"/>
            <a:chOff x="764297" y="448616"/>
            <a:chExt cx="3369164" cy="9741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4297" y="448616"/>
              <a:ext cx="988563" cy="912067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3"/>
              <a:ext cx="2380601" cy="769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257175">
                <a:lnSpc>
                  <a:spcPct val="150000"/>
                </a:lnSpc>
              </a:pPr>
              <a:r>
                <a:rPr lang="en-US" sz="2100" b="1" dirty="0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VẬN DỤNG</a:t>
              </a:r>
              <a:endParaRPr lang="vi-VN" sz="2100" b="1" dirty="0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138562" y="1942857"/>
            <a:ext cx="731350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57175">
              <a:lnSpc>
                <a:spcPct val="150000"/>
              </a:lnSpc>
            </a:pP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Mở tệp </a:t>
            </a:r>
            <a:r>
              <a:rPr lang="vi-VN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 thao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trong thư mục tên em đã tạo ở phần Vận dụng Bài 7, sau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đó</a:t>
            </a:r>
            <a:r>
              <a:rPr lang="en-US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định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dạng lại phông chữ, kiểu chữ, cỡ chữ, màu chữ và thêm gạch đầu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dòng</a:t>
            </a:r>
            <a:r>
              <a:rPr lang="en-US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ý muốn và lưu lại.</a:t>
            </a:r>
          </a:p>
        </p:txBody>
      </p:sp>
    </p:spTree>
    <p:extLst>
      <p:ext uri="{BB962C8B-B14F-4D97-AF65-F5344CB8AC3E}">
        <p14:creationId xmlns:p14="http://schemas.microsoft.com/office/powerpoint/2010/main" val="376443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Heart 6"/>
          <p:cNvSpPr/>
          <p:nvPr/>
        </p:nvSpPr>
        <p:spPr>
          <a:xfrm rot="19179712">
            <a:off x="195225" y="316759"/>
            <a:ext cx="1387475" cy="111283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Heart 7"/>
          <p:cNvSpPr/>
          <p:nvPr/>
        </p:nvSpPr>
        <p:spPr>
          <a:xfrm rot="3115030">
            <a:off x="7657852" y="332358"/>
            <a:ext cx="1341437" cy="1020763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0011" y="177941"/>
            <a:ext cx="3063978" cy="715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51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Bài</a:t>
            </a:r>
            <a:r>
              <a:rPr lang="en-US" sz="4051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51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tập</a:t>
            </a:r>
            <a:endParaRPr lang="en-US" sz="5401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36690" r="5989" b="4005"/>
          <a:stretch>
            <a:fillRect/>
          </a:stretch>
        </p:blipFill>
        <p:spPr bwMode="auto">
          <a:xfrm>
            <a:off x="8077200" y="6096000"/>
            <a:ext cx="577684" cy="4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078415"/>
            <a:ext cx="81534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4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thao</a:t>
            </a:r>
            <a:r>
              <a:rPr lang="en-US" sz="4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thay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kiểu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phông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kích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vi-VN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9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9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3048000" y="4114800"/>
            <a:ext cx="3200400" cy="2133600"/>
            <a:chOff x="249" y="75"/>
            <a:chExt cx="5216" cy="3651"/>
          </a:xfrm>
        </p:grpSpPr>
        <p:pic>
          <p:nvPicPr>
            <p:cNvPr id="32773" name="Picture 28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4" name="Picture 29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5" name="Picture 30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6" name="Picture 31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7" name="Picture 32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8" name="Picture 33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9" name="Picture 34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696200" y="76200"/>
            <a:ext cx="838200" cy="914400"/>
          </a:xfrm>
          <a:prstGeom prst="star5">
            <a:avLst/>
          </a:prstGeom>
          <a:solidFill>
            <a:schemeClr val="accent2"/>
          </a:solidFill>
          <a:ln w="5715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Rectangle 1"/>
          <p:cNvSpPr txBox="1">
            <a:spLocks noChangeArrowheads="1"/>
          </p:cNvSpPr>
          <p:nvPr/>
        </p:nvSpPr>
        <p:spPr>
          <a:xfrm>
            <a:off x="2956" y="1913870"/>
            <a:ext cx="8622917" cy="27879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42900" algn="ctr">
              <a:lnSpc>
                <a:spcPct val="150000"/>
              </a:lnSpc>
              <a:spcBef>
                <a:spcPts val="1350"/>
              </a:spcBef>
            </a:pP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42900" algn="ctr">
              <a:lnSpc>
                <a:spcPct val="150000"/>
              </a:lnSpc>
              <a:spcBef>
                <a:spcPts val="1350"/>
              </a:spcBef>
            </a:pP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 AI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63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356431" y="2788981"/>
            <a:ext cx="370381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83777" y="3930327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334438" y="3995280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841913" y="2692270"/>
            <a:ext cx="415498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12" name="Picture 11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3829154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mil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18" y="3843388"/>
            <a:ext cx="758626" cy="72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2646134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6" y="2731816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393537" y="4008929"/>
            <a:ext cx="1882938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Font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909261" y="4022708"/>
            <a:ext cx="1498879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Drawing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6400671" y="2731816"/>
            <a:ext cx="2081912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Paragraph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1870072" y="2842612"/>
            <a:ext cx="1514801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Slides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256108" y="1003887"/>
            <a:ext cx="8000702" cy="133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dải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Home?</a:t>
            </a:r>
          </a:p>
        </p:txBody>
      </p:sp>
    </p:spTree>
    <p:extLst>
      <p:ext uri="{BB962C8B-B14F-4D97-AF65-F5344CB8AC3E}">
        <p14:creationId xmlns:p14="http://schemas.microsoft.com/office/powerpoint/2010/main" val="256941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chuong l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32647" y="4017307"/>
            <a:ext cx="370381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90941" y="2765064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334438" y="3995280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841913" y="2692270"/>
            <a:ext cx="415498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12" name="Picture 11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3829154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mil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98" y="2552508"/>
            <a:ext cx="758626" cy="72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2646134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3960142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393537" y="4008929"/>
            <a:ext cx="1882938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Layout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909261" y="4022708"/>
            <a:ext cx="1672139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Numbering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6400671" y="2731816"/>
            <a:ext cx="2081912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Line spacing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1870072" y="2842612"/>
            <a:ext cx="1514801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Bullets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275772" y="1154556"/>
            <a:ext cx="8000702" cy="92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1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altLang="en-US" sz="2701" b="1" dirty="0" err="1">
                <a:solidFill>
                  <a:srgbClr val="0000FF"/>
                </a:solidFill>
              </a:rPr>
              <a:t>Lệnh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nào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sau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đây</a:t>
            </a:r>
            <a:r>
              <a:rPr lang="en-US" altLang="en-US" sz="2701" b="1" dirty="0">
                <a:solidFill>
                  <a:srgbClr val="0000FF"/>
                </a:solidFill>
              </a:rPr>
              <a:t>, </a:t>
            </a:r>
            <a:r>
              <a:rPr lang="en-US" altLang="en-US" sz="2701" b="1" dirty="0" err="1">
                <a:solidFill>
                  <a:srgbClr val="0000FF"/>
                </a:solidFill>
              </a:rPr>
              <a:t>giúp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em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trình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bày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một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khối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văn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bản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có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sử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dụng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dấu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đầu</a:t>
            </a:r>
            <a:r>
              <a:rPr lang="en-US" altLang="en-US" sz="2701" b="1" dirty="0">
                <a:solidFill>
                  <a:srgbClr val="0000FF"/>
                </a:solidFill>
              </a:rPr>
              <a:t> dong?</a:t>
            </a:r>
            <a:endParaRPr lang="en-US" altLang="en-US" sz="2701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7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chuong l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32647" y="4017307"/>
            <a:ext cx="370381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674177" y="2759538"/>
            <a:ext cx="415498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334438" y="3995280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39802" y="2780415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pic>
        <p:nvPicPr>
          <p:cNvPr id="12" name="Picture 11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3829154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mil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334" y="2546982"/>
            <a:ext cx="758626" cy="72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2734279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3960142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393537" y="4008929"/>
            <a:ext cx="1882938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A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909261" y="4022708"/>
            <a:ext cx="1498879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U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6400671" y="2731816"/>
            <a:ext cx="2081912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1870072" y="2842612"/>
            <a:ext cx="1514801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I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401411" y="881965"/>
            <a:ext cx="8000702" cy="92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701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lang="en-US" altLang="en-US" sz="2701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309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chuong l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32647" y="4017307"/>
            <a:ext cx="370381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398394" y="3963104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732167" y="2798952"/>
            <a:ext cx="415498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39802" y="2780415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pic>
        <p:nvPicPr>
          <p:cNvPr id="12" name="Picture 11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560" y="2632826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mil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1" y="3750548"/>
            <a:ext cx="758626" cy="72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2734279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3960142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393537" y="4008929"/>
            <a:ext cx="1882938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U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6400671" y="2731816"/>
            <a:ext cx="2081912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dirty="0"/>
              <a:t>G</a:t>
            </a:r>
            <a:endParaRPr lang="en-US" sz="2101" b="1" dirty="0">
              <a:solidFill>
                <a:srgbClr val="FF0000"/>
              </a:solidFill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1870072" y="2842612"/>
            <a:ext cx="1514801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101" b="1" i="1" dirty="0"/>
              <a:t>I</a:t>
            </a:r>
            <a:endParaRPr lang="en-US" sz="2101" b="1" i="1" dirty="0">
              <a:solidFill>
                <a:srgbClr val="FF0000"/>
              </a:solidFill>
            </a:endParaRP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401411" y="881965"/>
            <a:ext cx="8000702" cy="92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1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altLang="en-US" sz="2701" b="1" dirty="0" err="1">
                <a:solidFill>
                  <a:srgbClr val="0000FF"/>
                </a:solidFill>
              </a:rPr>
              <a:t>Biểu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tượng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nào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giúp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em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định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dạng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màu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chữ</a:t>
            </a:r>
            <a:r>
              <a:rPr lang="en-US" altLang="en-US" sz="2701" b="1" dirty="0">
                <a:solidFill>
                  <a:srgbClr val="0000FF"/>
                </a:solidFill>
              </a:rPr>
              <a:t>?</a:t>
            </a:r>
            <a:endParaRPr lang="en-US" altLang="en-US" sz="2701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29F05-8CAB-8206-D7B4-F12B5C3AE4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151" y="3863676"/>
            <a:ext cx="758626" cy="6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chuong l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32647" y="4017307"/>
            <a:ext cx="370381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398394" y="3963104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732167" y="2798952"/>
            <a:ext cx="415498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39802" y="2780415"/>
            <a:ext cx="434734" cy="50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pic>
        <p:nvPicPr>
          <p:cNvPr id="12" name="Picture 11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560" y="2632826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smil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1" y="3750548"/>
            <a:ext cx="758626" cy="72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1" y="2734279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nhung-hinh-mat-cuoi-buon-mat-cuoi-khoc-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42" y="3960142"/>
            <a:ext cx="612141" cy="6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909261" y="4022708"/>
            <a:ext cx="1498879" cy="41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sz="2101" b="1" u="sng" dirty="0">
              <a:solidFill>
                <a:srgbClr val="FF0000"/>
              </a:solidFill>
            </a:endParaRP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401411" y="881965"/>
            <a:ext cx="8000702" cy="92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1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701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altLang="en-US" sz="2701" b="1" dirty="0" err="1">
                <a:solidFill>
                  <a:srgbClr val="0000FF"/>
                </a:solidFill>
              </a:rPr>
              <a:t>Biểu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tượng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nào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giúp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em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định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dạng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kích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thước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r>
              <a:rPr lang="en-US" altLang="en-US" sz="2701" b="1" dirty="0" err="1">
                <a:solidFill>
                  <a:srgbClr val="0000FF"/>
                </a:solidFill>
              </a:rPr>
              <a:t>chữ</a:t>
            </a:r>
            <a:r>
              <a:rPr lang="en-US" altLang="en-US" sz="2701" b="1" dirty="0">
                <a:solidFill>
                  <a:srgbClr val="0000FF"/>
                </a:solidFill>
              </a:rPr>
              <a:t> </a:t>
            </a:r>
            <a:endParaRPr lang="en-US" altLang="en-US" sz="2701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103FD-FA49-14AE-A62C-64ECA4DD8C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4891" y="3960142"/>
            <a:ext cx="866775" cy="514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5B9400-9013-D9F1-E25C-12A5AE22DA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9261" y="2855671"/>
            <a:ext cx="1685925" cy="4000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84AB3D-009E-620E-6445-BAEA901500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2131" y="2809444"/>
            <a:ext cx="668504" cy="4704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8B9534-5B1C-5419-3774-E5D33965BB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5853" y="4005455"/>
            <a:ext cx="848886" cy="4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 chuong l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8" y="-20638"/>
            <a:ext cx="9086850" cy="6837363"/>
          </a:xfrm>
        </p:spPr>
      </p:pic>
      <p:sp>
        <p:nvSpPr>
          <p:cNvPr id="5" name="Heart 4"/>
          <p:cNvSpPr/>
          <p:nvPr/>
        </p:nvSpPr>
        <p:spPr>
          <a:xfrm rot="1015216">
            <a:off x="2089267" y="364065"/>
            <a:ext cx="5131910" cy="3600497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i="1" dirty="0" err="1">
                <a:solidFill>
                  <a:srgbClr val="FF0000"/>
                </a:solidFill>
              </a:rPr>
              <a:t>Chiếu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bài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của</a:t>
            </a:r>
            <a:r>
              <a:rPr lang="en-US" sz="3600" b="1" i="1" dirty="0">
                <a:solidFill>
                  <a:srgbClr val="FF0000"/>
                </a:solidFill>
              </a:rPr>
              <a:t> HS </a:t>
            </a:r>
            <a:r>
              <a:rPr lang="en-US" sz="3600" b="1" i="1" dirty="0" err="1">
                <a:solidFill>
                  <a:srgbClr val="FF0000"/>
                </a:solidFill>
              </a:rPr>
              <a:t>cho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cả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lớp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quan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sát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662774" y="3889611"/>
            <a:ext cx="1472498" cy="1241947"/>
          </a:xfrm>
          <a:custGeom>
            <a:avLst/>
            <a:gdLst>
              <a:gd name="connsiteX0" fmla="*/ 1472498 w 1472498"/>
              <a:gd name="connsiteY0" fmla="*/ 0 h 1241947"/>
              <a:gd name="connsiteX1" fmla="*/ 1049417 w 1472498"/>
              <a:gd name="connsiteY1" fmla="*/ 109183 h 1241947"/>
              <a:gd name="connsiteX2" fmla="*/ 994826 w 1472498"/>
              <a:gd name="connsiteY2" fmla="*/ 136478 h 1241947"/>
              <a:gd name="connsiteX3" fmla="*/ 953883 w 1472498"/>
              <a:gd name="connsiteY3" fmla="*/ 150126 h 1241947"/>
              <a:gd name="connsiteX4" fmla="*/ 912939 w 1472498"/>
              <a:gd name="connsiteY4" fmla="*/ 177421 h 1241947"/>
              <a:gd name="connsiteX5" fmla="*/ 831053 w 1472498"/>
              <a:gd name="connsiteY5" fmla="*/ 204717 h 1241947"/>
              <a:gd name="connsiteX6" fmla="*/ 790110 w 1472498"/>
              <a:gd name="connsiteY6" fmla="*/ 218365 h 1241947"/>
              <a:gd name="connsiteX7" fmla="*/ 653632 w 1472498"/>
              <a:gd name="connsiteY7" fmla="*/ 232012 h 1241947"/>
              <a:gd name="connsiteX8" fmla="*/ 558098 w 1472498"/>
              <a:gd name="connsiteY8" fmla="*/ 259308 h 1241947"/>
              <a:gd name="connsiteX9" fmla="*/ 517154 w 1472498"/>
              <a:gd name="connsiteY9" fmla="*/ 272956 h 1241947"/>
              <a:gd name="connsiteX10" fmla="*/ 435268 w 1472498"/>
              <a:gd name="connsiteY10" fmla="*/ 286603 h 1241947"/>
              <a:gd name="connsiteX11" fmla="*/ 394325 w 1472498"/>
              <a:gd name="connsiteY11" fmla="*/ 313899 h 1241947"/>
              <a:gd name="connsiteX12" fmla="*/ 353381 w 1472498"/>
              <a:gd name="connsiteY12" fmla="*/ 327547 h 1241947"/>
              <a:gd name="connsiteX13" fmla="*/ 326086 w 1472498"/>
              <a:gd name="connsiteY13" fmla="*/ 368490 h 1241947"/>
              <a:gd name="connsiteX14" fmla="*/ 285142 w 1472498"/>
              <a:gd name="connsiteY14" fmla="*/ 423081 h 1241947"/>
              <a:gd name="connsiteX15" fmla="*/ 230551 w 1472498"/>
              <a:gd name="connsiteY15" fmla="*/ 464024 h 1241947"/>
              <a:gd name="connsiteX16" fmla="*/ 175960 w 1472498"/>
              <a:gd name="connsiteY16" fmla="*/ 559559 h 1241947"/>
              <a:gd name="connsiteX17" fmla="*/ 135017 w 1472498"/>
              <a:gd name="connsiteY17" fmla="*/ 586854 h 1241947"/>
              <a:gd name="connsiteX18" fmla="*/ 39483 w 1472498"/>
              <a:gd name="connsiteY18" fmla="*/ 627797 h 1241947"/>
              <a:gd name="connsiteX19" fmla="*/ 25835 w 1472498"/>
              <a:gd name="connsiteY19" fmla="*/ 818866 h 1241947"/>
              <a:gd name="connsiteX20" fmla="*/ 80426 w 1472498"/>
              <a:gd name="connsiteY20" fmla="*/ 900753 h 1241947"/>
              <a:gd name="connsiteX21" fmla="*/ 107722 w 1472498"/>
              <a:gd name="connsiteY21" fmla="*/ 1078174 h 1241947"/>
              <a:gd name="connsiteX22" fmla="*/ 175960 w 1472498"/>
              <a:gd name="connsiteY22" fmla="*/ 1160060 h 1241947"/>
              <a:gd name="connsiteX23" fmla="*/ 175960 w 1472498"/>
              <a:gd name="connsiteY23" fmla="*/ 1241947 h 124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72498" h="1241947">
                <a:moveTo>
                  <a:pt x="1472498" y="0"/>
                </a:moveTo>
                <a:cubicBezTo>
                  <a:pt x="1324616" y="24647"/>
                  <a:pt x="1189036" y="39375"/>
                  <a:pt x="1049417" y="109183"/>
                </a:cubicBezTo>
                <a:cubicBezTo>
                  <a:pt x="1031220" y="118281"/>
                  <a:pt x="1013526" y="128464"/>
                  <a:pt x="994826" y="136478"/>
                </a:cubicBezTo>
                <a:cubicBezTo>
                  <a:pt x="981603" y="142145"/>
                  <a:pt x="966750" y="143692"/>
                  <a:pt x="953883" y="150126"/>
                </a:cubicBezTo>
                <a:cubicBezTo>
                  <a:pt x="939212" y="157461"/>
                  <a:pt x="927928" y="170759"/>
                  <a:pt x="912939" y="177421"/>
                </a:cubicBezTo>
                <a:cubicBezTo>
                  <a:pt x="886647" y="189106"/>
                  <a:pt x="858348" y="195618"/>
                  <a:pt x="831053" y="204717"/>
                </a:cubicBezTo>
                <a:cubicBezTo>
                  <a:pt x="817405" y="209266"/>
                  <a:pt x="804425" y="216934"/>
                  <a:pt x="790110" y="218365"/>
                </a:cubicBezTo>
                <a:lnTo>
                  <a:pt x="653632" y="232012"/>
                </a:lnTo>
                <a:lnTo>
                  <a:pt x="558098" y="259308"/>
                </a:lnTo>
                <a:cubicBezTo>
                  <a:pt x="544318" y="263442"/>
                  <a:pt x="531198" y="269835"/>
                  <a:pt x="517154" y="272956"/>
                </a:cubicBezTo>
                <a:cubicBezTo>
                  <a:pt x="490141" y="278959"/>
                  <a:pt x="462563" y="282054"/>
                  <a:pt x="435268" y="286603"/>
                </a:cubicBezTo>
                <a:cubicBezTo>
                  <a:pt x="421620" y="295702"/>
                  <a:pt x="408996" y="306563"/>
                  <a:pt x="394325" y="313899"/>
                </a:cubicBezTo>
                <a:cubicBezTo>
                  <a:pt x="381458" y="320333"/>
                  <a:pt x="364615" y="318560"/>
                  <a:pt x="353381" y="327547"/>
                </a:cubicBezTo>
                <a:cubicBezTo>
                  <a:pt x="340573" y="337793"/>
                  <a:pt x="335620" y="355143"/>
                  <a:pt x="326086" y="368490"/>
                </a:cubicBezTo>
                <a:cubicBezTo>
                  <a:pt x="312865" y="386999"/>
                  <a:pt x="301226" y="406997"/>
                  <a:pt x="285142" y="423081"/>
                </a:cubicBezTo>
                <a:cubicBezTo>
                  <a:pt x="269058" y="439165"/>
                  <a:pt x="248748" y="450376"/>
                  <a:pt x="230551" y="464024"/>
                </a:cubicBezTo>
                <a:cubicBezTo>
                  <a:pt x="219846" y="485434"/>
                  <a:pt x="195251" y="540268"/>
                  <a:pt x="175960" y="559559"/>
                </a:cubicBezTo>
                <a:cubicBezTo>
                  <a:pt x="164362" y="571157"/>
                  <a:pt x="149258" y="578716"/>
                  <a:pt x="135017" y="586854"/>
                </a:cubicBezTo>
                <a:cubicBezTo>
                  <a:pt x="87793" y="613839"/>
                  <a:pt x="85420" y="612485"/>
                  <a:pt x="39483" y="627797"/>
                </a:cubicBezTo>
                <a:cubicBezTo>
                  <a:pt x="-8024" y="699057"/>
                  <a:pt x="-12769" y="687612"/>
                  <a:pt x="25835" y="818866"/>
                </a:cubicBezTo>
                <a:cubicBezTo>
                  <a:pt x="35092" y="850338"/>
                  <a:pt x="80426" y="900753"/>
                  <a:pt x="80426" y="900753"/>
                </a:cubicBezTo>
                <a:cubicBezTo>
                  <a:pt x="80475" y="901145"/>
                  <a:pt x="97301" y="1057333"/>
                  <a:pt x="107722" y="1078174"/>
                </a:cubicBezTo>
                <a:cubicBezTo>
                  <a:pt x="127621" y="1117971"/>
                  <a:pt x="165700" y="1113888"/>
                  <a:pt x="175960" y="1160060"/>
                </a:cubicBezTo>
                <a:cubicBezTo>
                  <a:pt x="181881" y="1186706"/>
                  <a:pt x="175960" y="1214651"/>
                  <a:pt x="175960" y="1241947"/>
                </a:cubicBezTo>
              </a:path>
            </a:pathLst>
          </a:custGeom>
          <a:noFill/>
          <a:ln>
            <a:solidFill>
              <a:srgbClr val="00009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52463"/>
      </p:ext>
    </p:extLst>
  </p:cSld>
  <p:clrMapOvr>
    <a:masterClrMapping/>
  </p:clrMapOvr>
  <p:transition spd="slow" advClick="0" advTm="6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</TotalTime>
  <Words>524</Words>
  <Application>Microsoft Office PowerPoint</Application>
  <PresentationFormat>On-screen Show (4:3)</PresentationFormat>
  <Paragraphs>78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等线</vt:lpstr>
      <vt:lpstr>SVN-Avo</vt:lpstr>
      <vt:lpstr>SVN-SAF</vt:lpstr>
      <vt:lpstr>Times New Roman</vt:lpstr>
      <vt:lpstr>UTM  Avo</vt:lpstr>
      <vt:lpstr>UTM Avo</vt:lpstr>
      <vt:lpstr>UVF Salome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Admin</cp:lastModifiedBy>
  <cp:revision>115</cp:revision>
  <dcterms:created xsi:type="dcterms:W3CDTF">2017-10-03T01:20:28Z</dcterms:created>
  <dcterms:modified xsi:type="dcterms:W3CDTF">2023-12-21T01:25:28Z</dcterms:modified>
</cp:coreProperties>
</file>