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57" r:id="rId3"/>
    <p:sldId id="285" r:id="rId4"/>
    <p:sldId id="270" r:id="rId5"/>
    <p:sldId id="259" r:id="rId6"/>
    <p:sldId id="272" r:id="rId7"/>
    <p:sldId id="273" r:id="rId8"/>
    <p:sldId id="274" r:id="rId9"/>
    <p:sldId id="275" r:id="rId10"/>
    <p:sldId id="276" r:id="rId11"/>
    <p:sldId id="277" r:id="rId12"/>
    <p:sldId id="286" r:id="rId13"/>
    <p:sldId id="278" r:id="rId14"/>
    <p:sldId id="279" r:id="rId15"/>
    <p:sldId id="280" r:id="rId16"/>
    <p:sldId id="283" r:id="rId17"/>
    <p:sldId id="284" r:id="rId18"/>
    <p:sldId id="287" r:id="rId19"/>
    <p:sldId id="269" r:id="rId20"/>
  </p:sldIdLst>
  <p:sldSz cx="18288000" cy="10287000"/>
  <p:notesSz cx="6858000" cy="9144000"/>
  <p:embeddedFontLst>
    <p:embeddedFont>
      <p:font typeface="Calibri Light" panose="020F0302020204030204" pitchFamily="34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SimSun" panose="02010600030101010101" pitchFamily="2" charset="-122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CC01E7-1B59-4374-9D78-FD2B5C0EF7A1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66091E-74B5-4173-93C8-EAE89780CD37}">
      <dgm:prSet phldrT="[Text]"/>
      <dgm:spPr/>
      <dgm:t>
        <a:bodyPr/>
        <a:lstStyle/>
        <a:p>
          <a:r>
            <a:rPr lang="en-US" dirty="0"/>
            <a:t>0. </a:t>
          </a:r>
          <a:r>
            <a:rPr lang="en-US" dirty="0" err="1"/>
            <a:t>Tủ</a:t>
          </a:r>
          <a:r>
            <a:rPr lang="en-US" dirty="0"/>
            <a:t> </a:t>
          </a:r>
          <a:r>
            <a:rPr lang="en-US" dirty="0" err="1"/>
            <a:t>quần</a:t>
          </a:r>
          <a:r>
            <a:rPr lang="en-US" dirty="0"/>
            <a:t> </a:t>
          </a:r>
          <a:r>
            <a:rPr lang="en-US" dirty="0" err="1"/>
            <a:t>áo</a:t>
          </a:r>
          <a:endParaRPr lang="en-US" dirty="0"/>
        </a:p>
      </dgm:t>
    </dgm:pt>
    <dgm:pt modelId="{26F41CF3-F795-4DA4-95F0-28692C1DCBF7}" type="parTrans" cxnId="{5122A77F-CCF5-4443-A1FA-939371C5AD3F}">
      <dgm:prSet/>
      <dgm:spPr/>
      <dgm:t>
        <a:bodyPr/>
        <a:lstStyle/>
        <a:p>
          <a:endParaRPr lang="en-US"/>
        </a:p>
      </dgm:t>
    </dgm:pt>
    <dgm:pt modelId="{81F3CE9D-E5B0-44B5-92E4-DEE39B6C3343}" type="sibTrans" cxnId="{5122A77F-CCF5-4443-A1FA-939371C5AD3F}">
      <dgm:prSet/>
      <dgm:spPr/>
      <dgm:t>
        <a:bodyPr/>
        <a:lstStyle/>
        <a:p>
          <a:endParaRPr lang="en-US"/>
        </a:p>
      </dgm:t>
    </dgm:pt>
    <dgm:pt modelId="{6E0C71F0-C9A2-4C9A-AD05-92ED991F2346}">
      <dgm:prSet phldrT="[Text]" custT="1"/>
      <dgm:spPr/>
      <dgm:t>
        <a:bodyPr/>
        <a:lstStyle/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1.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áo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>
              <a:latin typeface="Times New Roman" pitchFamily="18" charset="0"/>
              <a:cs typeface="Times New Roman" pitchFamily="18" charset="0"/>
            </a:rPr>
            <a:t>đi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học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53FFF2A6-5E53-436A-A615-C42334E296F0}" type="parTrans" cxnId="{9F03B408-D42E-4895-AF42-DBAA3E41735B}">
      <dgm:prSet/>
      <dgm:spPr/>
      <dgm:t>
        <a:bodyPr/>
        <a:lstStyle/>
        <a:p>
          <a:endParaRPr lang="en-US"/>
        </a:p>
      </dgm:t>
    </dgm:pt>
    <dgm:pt modelId="{055D5323-2B76-4F85-8857-ACFCEB310FFE}" type="sibTrans" cxnId="{9F03B408-D42E-4895-AF42-DBAA3E41735B}">
      <dgm:prSet/>
      <dgm:spPr/>
      <dgm:t>
        <a:bodyPr/>
        <a:lstStyle/>
        <a:p>
          <a:endParaRPr lang="en-US"/>
        </a:p>
      </dgm:t>
    </dgm:pt>
    <dgm:pt modelId="{7A013AD2-647C-4EA4-B5EE-4F04FF316E7B}">
      <dgm:prSet phldrT="[Text]" custT="1"/>
      <dgm:spPr/>
      <dgm:t>
        <a:bodyPr/>
        <a:lstStyle/>
        <a:p>
          <a:r>
            <a:rPr lang="en-US" sz="2400" dirty="0">
              <a:latin typeface="Times New Roman" pitchFamily="18" charset="0"/>
              <a:cs typeface="Times New Roman" pitchFamily="18" charset="0"/>
            </a:rPr>
            <a:t>1.1.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2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sơ</a:t>
          </a:r>
          <a:r>
            <a:rPr lang="en-US" sz="2400" dirty="0">
              <a:latin typeface="Times New Roman" pitchFamily="18" charset="0"/>
              <a:cs typeface="Times New Roman" pitchFamily="18" charset="0"/>
            </a:rPr>
            <a:t> mi</a:t>
          </a:r>
        </a:p>
      </dgm:t>
    </dgm:pt>
    <dgm:pt modelId="{5F08AD4F-1048-482F-A3A3-66C8D2016275}" type="parTrans" cxnId="{8A9F2134-59F0-4224-A360-3EF98D03072D}">
      <dgm:prSet/>
      <dgm:spPr/>
      <dgm:t>
        <a:bodyPr/>
        <a:lstStyle/>
        <a:p>
          <a:endParaRPr lang="en-US"/>
        </a:p>
      </dgm:t>
    </dgm:pt>
    <dgm:pt modelId="{C881548D-6053-4B09-95F6-C0204AC860A7}" type="sibTrans" cxnId="{8A9F2134-59F0-4224-A360-3EF98D03072D}">
      <dgm:prSet/>
      <dgm:spPr/>
      <dgm:t>
        <a:bodyPr/>
        <a:lstStyle/>
        <a:p>
          <a:endParaRPr lang="en-US"/>
        </a:p>
      </dgm:t>
    </dgm:pt>
    <dgm:pt modelId="{95F9C529-8119-401C-9D0A-89D8E1CF5F7D}">
      <dgm:prSet phldrT="[Text]" custT="1"/>
      <dgm:spPr/>
      <dgm:t>
        <a:bodyPr/>
        <a:lstStyle/>
        <a:p>
          <a:r>
            <a:rPr lang="en-US" sz="2400" dirty="0">
              <a:latin typeface="Times New Roman" pitchFamily="18" charset="0"/>
              <a:cs typeface="Times New Roman" pitchFamily="18" charset="0"/>
            </a:rPr>
            <a:t>1.2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2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dài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36E9484E-F6BC-403D-82EA-4B9BE8164AFD}" type="parTrans" cxnId="{AC0873B4-BE6D-4D11-AF9F-F479DD3FDB86}">
      <dgm:prSet/>
      <dgm:spPr/>
      <dgm:t>
        <a:bodyPr/>
        <a:lstStyle/>
        <a:p>
          <a:endParaRPr lang="en-US"/>
        </a:p>
      </dgm:t>
    </dgm:pt>
    <dgm:pt modelId="{957184AF-CB6E-4E36-8780-41BB85ADA38E}" type="sibTrans" cxnId="{AC0873B4-BE6D-4D11-AF9F-F479DD3FDB86}">
      <dgm:prSet/>
      <dgm:spPr/>
      <dgm:t>
        <a:bodyPr/>
        <a:lstStyle/>
        <a:p>
          <a:endParaRPr lang="en-US"/>
        </a:p>
      </dgm:t>
    </dgm:pt>
    <dgm:pt modelId="{FFA67C3C-35E8-4EAE-8417-8CA68148C236}">
      <dgm:prSet phldrT="[Text]" custT="1"/>
      <dgm:spPr/>
      <dgm:t>
        <a:bodyPr/>
        <a:lstStyle/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2.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Quần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thể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800" dirty="0" err="1">
              <a:latin typeface="Times New Roman" pitchFamily="18" charset="0"/>
              <a:cs typeface="Times New Roman" pitchFamily="18" charset="0"/>
            </a:rPr>
            <a:t>thao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6B2BC4DB-FFE2-40FB-85FF-6DF4C5DCF3A6}" type="parTrans" cxnId="{CD2D7837-4F10-4E3E-9BB7-95255E39B82C}">
      <dgm:prSet/>
      <dgm:spPr/>
      <dgm:t>
        <a:bodyPr/>
        <a:lstStyle/>
        <a:p>
          <a:endParaRPr lang="en-US"/>
        </a:p>
      </dgm:t>
    </dgm:pt>
    <dgm:pt modelId="{DE2A517B-6D7E-4EE7-B48B-EFFA0816A41C}" type="sibTrans" cxnId="{CD2D7837-4F10-4E3E-9BB7-95255E39B82C}">
      <dgm:prSet/>
      <dgm:spPr/>
      <dgm:t>
        <a:bodyPr/>
        <a:lstStyle/>
        <a:p>
          <a:endParaRPr lang="en-US"/>
        </a:p>
      </dgm:t>
    </dgm:pt>
    <dgm:pt modelId="{80116A77-F901-46F9-8B1A-39D5660D7759}">
      <dgm:prSet phldrT="[Text]" custT="1"/>
      <dgm:spPr/>
      <dgm:t>
        <a:bodyPr/>
        <a:lstStyle/>
        <a:p>
          <a:r>
            <a:rPr lang="en-US" sz="2400" dirty="0">
              <a:latin typeface="Times New Roman" pitchFamily="18" charset="0"/>
              <a:cs typeface="Times New Roman" pitchFamily="18" charset="0"/>
            </a:rPr>
            <a:t>2.1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2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phông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6BAD3F3-FF32-45AE-9FE9-F280614A00A9}" type="parTrans" cxnId="{3DDA860C-8929-4053-BDF9-6DAB1D99ACD3}">
      <dgm:prSet/>
      <dgm:spPr/>
      <dgm:t>
        <a:bodyPr/>
        <a:lstStyle/>
        <a:p>
          <a:endParaRPr lang="en-US"/>
        </a:p>
      </dgm:t>
    </dgm:pt>
    <dgm:pt modelId="{6BDE93D1-E170-4009-AACC-94C64BD58241}" type="sibTrans" cxnId="{3DDA860C-8929-4053-BDF9-6DAB1D99ACD3}">
      <dgm:prSet/>
      <dgm:spPr/>
      <dgm:t>
        <a:bodyPr/>
        <a:lstStyle/>
        <a:p>
          <a:endParaRPr lang="en-US"/>
        </a:p>
      </dgm:t>
    </dgm:pt>
    <dgm:pt modelId="{26A85B08-A9FD-4983-8464-0AFFF3DB8C3F}">
      <dgm:prSet phldrT="[Text]" custT="1"/>
      <dgm:spPr/>
      <dgm:t>
        <a:bodyPr/>
        <a:lstStyle/>
        <a:p>
          <a:r>
            <a:rPr lang="en-US" sz="2400" dirty="0">
              <a:latin typeface="Times New Roman" pitchFamily="18" charset="0"/>
              <a:cs typeface="Times New Roman" pitchFamily="18" charset="0"/>
            </a:rPr>
            <a:t>2.2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2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>
              <a:latin typeface="Times New Roman" pitchFamily="18" charset="0"/>
              <a:cs typeface="Times New Roman" pitchFamily="18" charset="0"/>
            </a:rPr>
            <a:t>soóc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DFB58E17-7717-4CFF-862E-7994EFDEB77E}" type="parTrans" cxnId="{5EA4CDC6-88DD-4E1D-9077-AD14278995E5}">
      <dgm:prSet/>
      <dgm:spPr/>
      <dgm:t>
        <a:bodyPr/>
        <a:lstStyle/>
        <a:p>
          <a:endParaRPr lang="en-US"/>
        </a:p>
      </dgm:t>
    </dgm:pt>
    <dgm:pt modelId="{1619A0AD-6C3B-4A1C-9B59-5F59BD9AA1FB}" type="sibTrans" cxnId="{5EA4CDC6-88DD-4E1D-9077-AD14278995E5}">
      <dgm:prSet/>
      <dgm:spPr/>
      <dgm:t>
        <a:bodyPr/>
        <a:lstStyle/>
        <a:p>
          <a:endParaRPr lang="en-US"/>
        </a:p>
      </dgm:t>
    </dgm:pt>
    <dgm:pt modelId="{AA81E838-BD49-4B51-A100-858A823758C6}">
      <dgm:prSet phldrT="[Text]" custT="1"/>
      <dgm:spPr/>
      <dgm:t>
        <a:bodyPr/>
        <a:lstStyle/>
        <a:p>
          <a:r>
            <a:rPr lang="en-US" sz="2000" dirty="0">
              <a:latin typeface="Times New Roman" pitchFamily="18" charset="0"/>
              <a:cs typeface="Times New Roman" pitchFamily="18" charset="0"/>
            </a:rPr>
            <a:t>3. </a:t>
          </a:r>
        </a:p>
        <a:p>
          <a:r>
            <a:rPr lang="en-US" sz="2000" dirty="0" err="1">
              <a:latin typeface="Times New Roman" pitchFamily="18" charset="0"/>
              <a:cs typeface="Times New Roman" pitchFamily="18" charset="0"/>
            </a:rPr>
            <a:t>Quần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  <a:p>
          <a:r>
            <a:rPr lang="en-US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dirty="0" err="1">
              <a:latin typeface="Times New Roman" pitchFamily="18" charset="0"/>
              <a:cs typeface="Times New Roman" pitchFamily="18" charset="0"/>
            </a:rPr>
            <a:t>áo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  <a:p>
          <a:r>
            <a:rPr lang="en-US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dirty="0" err="1">
              <a:latin typeface="Times New Roman" pitchFamily="18" charset="0"/>
              <a:cs typeface="Times New Roman" pitchFamily="18" charset="0"/>
            </a:rPr>
            <a:t>ấm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E7156953-EB3D-4A19-8200-EAB2CA7DF465}" type="parTrans" cxnId="{98D7C624-56F4-4D60-9C13-835A7841C4AF}">
      <dgm:prSet/>
      <dgm:spPr/>
      <dgm:t>
        <a:bodyPr/>
        <a:lstStyle/>
        <a:p>
          <a:endParaRPr lang="en-US"/>
        </a:p>
      </dgm:t>
    </dgm:pt>
    <dgm:pt modelId="{1B65942A-2ECE-49C8-B949-2AB82BE7F4A7}" type="sibTrans" cxnId="{98D7C624-56F4-4D60-9C13-835A7841C4AF}">
      <dgm:prSet/>
      <dgm:spPr/>
      <dgm:t>
        <a:bodyPr/>
        <a:lstStyle/>
        <a:p>
          <a:endParaRPr lang="en-US"/>
        </a:p>
      </dgm:t>
    </dgm:pt>
    <dgm:pt modelId="{17A16662-DC82-49BB-8822-AB63DC036462}" type="pres">
      <dgm:prSet presAssocID="{39CC01E7-1B59-4374-9D78-FD2B5C0EF7A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C3657B-EB44-42E9-BF42-D39756A3002E}" type="pres">
      <dgm:prSet presAssocID="{0066091E-74B5-4173-93C8-EAE89780CD37}" presName="root1" presStyleCnt="0"/>
      <dgm:spPr/>
    </dgm:pt>
    <dgm:pt modelId="{623E72B4-037B-40B5-8887-4BB78DF6657E}" type="pres">
      <dgm:prSet presAssocID="{0066091E-74B5-4173-93C8-EAE89780CD3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7C4677-C24C-48BD-880C-7A04213C9E28}" type="pres">
      <dgm:prSet presAssocID="{0066091E-74B5-4173-93C8-EAE89780CD37}" presName="level2hierChild" presStyleCnt="0"/>
      <dgm:spPr/>
    </dgm:pt>
    <dgm:pt modelId="{DA26786F-7085-4DE5-BE5B-C2E7399CC01B}" type="pres">
      <dgm:prSet presAssocID="{53FFF2A6-5E53-436A-A615-C42334E296F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B4365001-8617-48D8-ACB2-AA727C0300AD}" type="pres">
      <dgm:prSet presAssocID="{53FFF2A6-5E53-436A-A615-C42334E296F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4397A2A9-005A-405E-ADF5-65983DCA352A}" type="pres">
      <dgm:prSet presAssocID="{6E0C71F0-C9A2-4C9A-AD05-92ED991F2346}" presName="root2" presStyleCnt="0"/>
      <dgm:spPr/>
    </dgm:pt>
    <dgm:pt modelId="{9D510156-DCD4-4F1F-BACE-44611E8A9C76}" type="pres">
      <dgm:prSet presAssocID="{6E0C71F0-C9A2-4C9A-AD05-92ED991F2346}" presName="LevelTwoTextNode" presStyleLbl="node2" presStyleIdx="0" presStyleCnt="3" custScaleX="40766" custScaleY="2206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6BE3F5-44F4-4FE2-9D8C-067DC6766E9E}" type="pres">
      <dgm:prSet presAssocID="{6E0C71F0-C9A2-4C9A-AD05-92ED991F2346}" presName="level3hierChild" presStyleCnt="0"/>
      <dgm:spPr/>
    </dgm:pt>
    <dgm:pt modelId="{2F82259B-2D53-40D0-9923-032752E4FC6E}" type="pres">
      <dgm:prSet presAssocID="{5F08AD4F-1048-482F-A3A3-66C8D2016275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6F45B404-EF7B-43A5-82D3-E5D43FB1EF34}" type="pres">
      <dgm:prSet presAssocID="{5F08AD4F-1048-482F-A3A3-66C8D2016275}" presName="connTx" presStyleLbl="parChTrans1D3" presStyleIdx="0" presStyleCnt="4"/>
      <dgm:spPr/>
      <dgm:t>
        <a:bodyPr/>
        <a:lstStyle/>
        <a:p>
          <a:endParaRPr lang="en-US"/>
        </a:p>
      </dgm:t>
    </dgm:pt>
    <dgm:pt modelId="{8F43399D-657C-4687-A333-AF7BBE0D6FEE}" type="pres">
      <dgm:prSet presAssocID="{7A013AD2-647C-4EA4-B5EE-4F04FF316E7B}" presName="root2" presStyleCnt="0"/>
      <dgm:spPr/>
    </dgm:pt>
    <dgm:pt modelId="{2A74E581-AD4E-4439-9FEB-B3CB8EBA9DBD}" type="pres">
      <dgm:prSet presAssocID="{7A013AD2-647C-4EA4-B5EE-4F04FF316E7B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241B7A-E92C-48A9-B064-28C642E40263}" type="pres">
      <dgm:prSet presAssocID="{7A013AD2-647C-4EA4-B5EE-4F04FF316E7B}" presName="level3hierChild" presStyleCnt="0"/>
      <dgm:spPr/>
    </dgm:pt>
    <dgm:pt modelId="{37415931-40F4-4633-B8AB-4807745CAE4D}" type="pres">
      <dgm:prSet presAssocID="{36E9484E-F6BC-403D-82EA-4B9BE8164AFD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43D1E5ED-EDC5-4513-A65B-E30184912403}" type="pres">
      <dgm:prSet presAssocID="{36E9484E-F6BC-403D-82EA-4B9BE8164AFD}" presName="connTx" presStyleLbl="parChTrans1D3" presStyleIdx="1" presStyleCnt="4"/>
      <dgm:spPr/>
      <dgm:t>
        <a:bodyPr/>
        <a:lstStyle/>
        <a:p>
          <a:endParaRPr lang="en-US"/>
        </a:p>
      </dgm:t>
    </dgm:pt>
    <dgm:pt modelId="{0A8A129A-77C1-4D34-B0B2-639307404280}" type="pres">
      <dgm:prSet presAssocID="{95F9C529-8119-401C-9D0A-89D8E1CF5F7D}" presName="root2" presStyleCnt="0"/>
      <dgm:spPr/>
    </dgm:pt>
    <dgm:pt modelId="{BB040203-89E9-455C-89A6-B174631EA65F}" type="pres">
      <dgm:prSet presAssocID="{95F9C529-8119-401C-9D0A-89D8E1CF5F7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9D49A8-D747-4F6C-8231-C941FBB47325}" type="pres">
      <dgm:prSet presAssocID="{95F9C529-8119-401C-9D0A-89D8E1CF5F7D}" presName="level3hierChild" presStyleCnt="0"/>
      <dgm:spPr/>
    </dgm:pt>
    <dgm:pt modelId="{A239DB15-10A0-4BB5-9830-276E8A48DC3C}" type="pres">
      <dgm:prSet presAssocID="{6B2BC4DB-FFE2-40FB-85FF-6DF4C5DCF3A6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6E485DAB-ABEA-4CE4-BF46-8D5E4A70D45E}" type="pres">
      <dgm:prSet presAssocID="{6B2BC4DB-FFE2-40FB-85FF-6DF4C5DCF3A6}" presName="connTx" presStyleLbl="parChTrans1D2" presStyleIdx="1" presStyleCnt="3"/>
      <dgm:spPr/>
      <dgm:t>
        <a:bodyPr/>
        <a:lstStyle/>
        <a:p>
          <a:endParaRPr lang="en-US"/>
        </a:p>
      </dgm:t>
    </dgm:pt>
    <dgm:pt modelId="{F23AD29B-F794-4735-B852-81442DCC1DFA}" type="pres">
      <dgm:prSet presAssocID="{FFA67C3C-35E8-4EAE-8417-8CA68148C236}" presName="root2" presStyleCnt="0"/>
      <dgm:spPr/>
    </dgm:pt>
    <dgm:pt modelId="{FC5DCE94-5689-45DC-97E7-444331A1E53D}" type="pres">
      <dgm:prSet presAssocID="{FFA67C3C-35E8-4EAE-8417-8CA68148C236}" presName="LevelTwoTextNode" presStyleLbl="node2" presStyleIdx="1" presStyleCnt="3" custScaleX="40550" custScaleY="222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75CF2A-29C4-4E03-9C63-2A47D6F9C8C8}" type="pres">
      <dgm:prSet presAssocID="{FFA67C3C-35E8-4EAE-8417-8CA68148C236}" presName="level3hierChild" presStyleCnt="0"/>
      <dgm:spPr/>
    </dgm:pt>
    <dgm:pt modelId="{9E204DC5-1B41-48B1-94A2-E38D8ED54BC7}" type="pres">
      <dgm:prSet presAssocID="{B6BAD3F3-FF32-45AE-9FE9-F280614A00A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BE0A3826-CE39-4AC0-8328-FF12A06E752B}" type="pres">
      <dgm:prSet presAssocID="{B6BAD3F3-FF32-45AE-9FE9-F280614A00A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2CA7D49F-5F71-4E3D-91A7-C6B604659D19}" type="pres">
      <dgm:prSet presAssocID="{80116A77-F901-46F9-8B1A-39D5660D7759}" presName="root2" presStyleCnt="0"/>
      <dgm:spPr/>
    </dgm:pt>
    <dgm:pt modelId="{32477233-9E30-4BDF-88C7-F41591594C32}" type="pres">
      <dgm:prSet presAssocID="{80116A77-F901-46F9-8B1A-39D5660D7759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EDB9B3-A315-4FFA-B27D-8920D584815E}" type="pres">
      <dgm:prSet presAssocID="{80116A77-F901-46F9-8B1A-39D5660D7759}" presName="level3hierChild" presStyleCnt="0"/>
      <dgm:spPr/>
    </dgm:pt>
    <dgm:pt modelId="{C53C17FF-90CB-4F44-83F7-E7F8B0A38466}" type="pres">
      <dgm:prSet presAssocID="{DFB58E17-7717-4CFF-862E-7994EFDEB77E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F7004F88-659F-4B1D-9C19-04E297525558}" type="pres">
      <dgm:prSet presAssocID="{DFB58E17-7717-4CFF-862E-7994EFDEB77E}" presName="connTx" presStyleLbl="parChTrans1D3" presStyleIdx="3" presStyleCnt="4"/>
      <dgm:spPr/>
      <dgm:t>
        <a:bodyPr/>
        <a:lstStyle/>
        <a:p>
          <a:endParaRPr lang="en-US"/>
        </a:p>
      </dgm:t>
    </dgm:pt>
    <dgm:pt modelId="{8CFAD015-A6B3-4CBB-87B1-D05C7ECF45E5}" type="pres">
      <dgm:prSet presAssocID="{26A85B08-A9FD-4983-8464-0AFFF3DB8C3F}" presName="root2" presStyleCnt="0"/>
      <dgm:spPr/>
    </dgm:pt>
    <dgm:pt modelId="{4B60D0D4-26A1-4CDD-A680-DE62DD833B7E}" type="pres">
      <dgm:prSet presAssocID="{26A85B08-A9FD-4983-8464-0AFFF3DB8C3F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D26B5D-846A-4B79-817D-DA2CB9C6A956}" type="pres">
      <dgm:prSet presAssocID="{26A85B08-A9FD-4983-8464-0AFFF3DB8C3F}" presName="level3hierChild" presStyleCnt="0"/>
      <dgm:spPr/>
    </dgm:pt>
    <dgm:pt modelId="{E28BD695-292C-40DB-B3B5-6C695EA0C8DD}" type="pres">
      <dgm:prSet presAssocID="{E7156953-EB3D-4A19-8200-EAB2CA7DF465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D2DD791B-7B13-40BD-A5B2-F7C22ECC1193}" type="pres">
      <dgm:prSet presAssocID="{E7156953-EB3D-4A19-8200-EAB2CA7DF465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85296EB-A25D-49EC-8718-AB4F1224682D}" type="pres">
      <dgm:prSet presAssocID="{AA81E838-BD49-4B51-A100-858A823758C6}" presName="root2" presStyleCnt="0"/>
      <dgm:spPr/>
    </dgm:pt>
    <dgm:pt modelId="{9A4BA323-A72E-42A3-973C-11F8D493E7C9}" type="pres">
      <dgm:prSet presAssocID="{AA81E838-BD49-4B51-A100-858A823758C6}" presName="LevelTwoTextNode" presStyleLbl="node2" presStyleIdx="2" presStyleCnt="3" custScaleX="39185" custScaleY="197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5542F4-ED33-4C1D-B7E6-AF0DA38C8C87}" type="pres">
      <dgm:prSet presAssocID="{AA81E838-BD49-4B51-A100-858A823758C6}" presName="level3hierChild" presStyleCnt="0"/>
      <dgm:spPr/>
    </dgm:pt>
  </dgm:ptLst>
  <dgm:cxnLst>
    <dgm:cxn modelId="{480B7A7E-E2DE-414A-907F-E4A6BEA1ABE5}" type="presOf" srcId="{7A013AD2-647C-4EA4-B5EE-4F04FF316E7B}" destId="{2A74E581-AD4E-4439-9FEB-B3CB8EBA9DBD}" srcOrd="0" destOrd="0" presId="urn:microsoft.com/office/officeart/2008/layout/HorizontalMultiLevelHierarchy"/>
    <dgm:cxn modelId="{98D7C624-56F4-4D60-9C13-835A7841C4AF}" srcId="{0066091E-74B5-4173-93C8-EAE89780CD37}" destId="{AA81E838-BD49-4B51-A100-858A823758C6}" srcOrd="2" destOrd="0" parTransId="{E7156953-EB3D-4A19-8200-EAB2CA7DF465}" sibTransId="{1B65942A-2ECE-49C8-B949-2AB82BE7F4A7}"/>
    <dgm:cxn modelId="{56568977-E433-4D78-AEE7-981FEE88E323}" type="presOf" srcId="{B6BAD3F3-FF32-45AE-9FE9-F280614A00A9}" destId="{9E204DC5-1B41-48B1-94A2-E38D8ED54BC7}" srcOrd="0" destOrd="0" presId="urn:microsoft.com/office/officeart/2008/layout/HorizontalMultiLevelHierarchy"/>
    <dgm:cxn modelId="{83440B69-3797-4AD7-A6E8-AAA68BADC781}" type="presOf" srcId="{6E0C71F0-C9A2-4C9A-AD05-92ED991F2346}" destId="{9D510156-DCD4-4F1F-BACE-44611E8A9C76}" srcOrd="0" destOrd="0" presId="urn:microsoft.com/office/officeart/2008/layout/HorizontalMultiLevelHierarchy"/>
    <dgm:cxn modelId="{8CF19578-D8C9-407A-8686-B5E61460871A}" type="presOf" srcId="{DFB58E17-7717-4CFF-862E-7994EFDEB77E}" destId="{F7004F88-659F-4B1D-9C19-04E297525558}" srcOrd="1" destOrd="0" presId="urn:microsoft.com/office/officeart/2008/layout/HorizontalMultiLevelHierarchy"/>
    <dgm:cxn modelId="{C2AAC112-8E7E-494E-9A05-1EFA8DEEEAEE}" type="presOf" srcId="{E7156953-EB3D-4A19-8200-EAB2CA7DF465}" destId="{D2DD791B-7B13-40BD-A5B2-F7C22ECC1193}" srcOrd="1" destOrd="0" presId="urn:microsoft.com/office/officeart/2008/layout/HorizontalMultiLevelHierarchy"/>
    <dgm:cxn modelId="{D19F3F2A-E0A5-4E5C-A0FB-AEF1219B63E4}" type="presOf" srcId="{6B2BC4DB-FFE2-40FB-85FF-6DF4C5DCF3A6}" destId="{A239DB15-10A0-4BB5-9830-276E8A48DC3C}" srcOrd="0" destOrd="0" presId="urn:microsoft.com/office/officeart/2008/layout/HorizontalMultiLevelHierarchy"/>
    <dgm:cxn modelId="{C4687164-D88E-4B15-8EB2-280CAA224B86}" type="presOf" srcId="{6B2BC4DB-FFE2-40FB-85FF-6DF4C5DCF3A6}" destId="{6E485DAB-ABEA-4CE4-BF46-8D5E4A70D45E}" srcOrd="1" destOrd="0" presId="urn:microsoft.com/office/officeart/2008/layout/HorizontalMultiLevelHierarchy"/>
    <dgm:cxn modelId="{AC0873B4-BE6D-4D11-AF9F-F479DD3FDB86}" srcId="{6E0C71F0-C9A2-4C9A-AD05-92ED991F2346}" destId="{95F9C529-8119-401C-9D0A-89D8E1CF5F7D}" srcOrd="1" destOrd="0" parTransId="{36E9484E-F6BC-403D-82EA-4B9BE8164AFD}" sibTransId="{957184AF-CB6E-4E36-8780-41BB85ADA38E}"/>
    <dgm:cxn modelId="{8A9F2134-59F0-4224-A360-3EF98D03072D}" srcId="{6E0C71F0-C9A2-4C9A-AD05-92ED991F2346}" destId="{7A013AD2-647C-4EA4-B5EE-4F04FF316E7B}" srcOrd="0" destOrd="0" parTransId="{5F08AD4F-1048-482F-A3A3-66C8D2016275}" sibTransId="{C881548D-6053-4B09-95F6-C0204AC860A7}"/>
    <dgm:cxn modelId="{4F048BA3-CC47-4A58-9E82-74F21B0887B5}" type="presOf" srcId="{36E9484E-F6BC-403D-82EA-4B9BE8164AFD}" destId="{37415931-40F4-4633-B8AB-4807745CAE4D}" srcOrd="0" destOrd="0" presId="urn:microsoft.com/office/officeart/2008/layout/HorizontalMultiLevelHierarchy"/>
    <dgm:cxn modelId="{D2E66EEE-03E8-4C3B-8E87-3FEA8477B97C}" type="presOf" srcId="{80116A77-F901-46F9-8B1A-39D5660D7759}" destId="{32477233-9E30-4BDF-88C7-F41591594C32}" srcOrd="0" destOrd="0" presId="urn:microsoft.com/office/officeart/2008/layout/HorizontalMultiLevelHierarchy"/>
    <dgm:cxn modelId="{9F03B408-D42E-4895-AF42-DBAA3E41735B}" srcId="{0066091E-74B5-4173-93C8-EAE89780CD37}" destId="{6E0C71F0-C9A2-4C9A-AD05-92ED991F2346}" srcOrd="0" destOrd="0" parTransId="{53FFF2A6-5E53-436A-A615-C42334E296F0}" sibTransId="{055D5323-2B76-4F85-8857-ACFCEB310FFE}"/>
    <dgm:cxn modelId="{5122A77F-CCF5-4443-A1FA-939371C5AD3F}" srcId="{39CC01E7-1B59-4374-9D78-FD2B5C0EF7A1}" destId="{0066091E-74B5-4173-93C8-EAE89780CD37}" srcOrd="0" destOrd="0" parTransId="{26F41CF3-F795-4DA4-95F0-28692C1DCBF7}" sibTransId="{81F3CE9D-E5B0-44B5-92E4-DEE39B6C3343}"/>
    <dgm:cxn modelId="{29EBCFF1-FE80-4F83-94AA-DB95EC82FB03}" type="presOf" srcId="{53FFF2A6-5E53-436A-A615-C42334E296F0}" destId="{DA26786F-7085-4DE5-BE5B-C2E7399CC01B}" srcOrd="0" destOrd="0" presId="urn:microsoft.com/office/officeart/2008/layout/HorizontalMultiLevelHierarchy"/>
    <dgm:cxn modelId="{1E6DCCEC-A53E-40BC-8230-35298E504FCF}" type="presOf" srcId="{95F9C529-8119-401C-9D0A-89D8E1CF5F7D}" destId="{BB040203-89E9-455C-89A6-B174631EA65F}" srcOrd="0" destOrd="0" presId="urn:microsoft.com/office/officeart/2008/layout/HorizontalMultiLevelHierarchy"/>
    <dgm:cxn modelId="{4537C654-C5DF-4031-BFCE-982FB0882317}" type="presOf" srcId="{E7156953-EB3D-4A19-8200-EAB2CA7DF465}" destId="{E28BD695-292C-40DB-B3B5-6C695EA0C8DD}" srcOrd="0" destOrd="0" presId="urn:microsoft.com/office/officeart/2008/layout/HorizontalMultiLevelHierarchy"/>
    <dgm:cxn modelId="{02942DF2-7291-40AC-957F-E45D898CE71B}" type="presOf" srcId="{FFA67C3C-35E8-4EAE-8417-8CA68148C236}" destId="{FC5DCE94-5689-45DC-97E7-444331A1E53D}" srcOrd="0" destOrd="0" presId="urn:microsoft.com/office/officeart/2008/layout/HorizontalMultiLevelHierarchy"/>
    <dgm:cxn modelId="{5EA4CDC6-88DD-4E1D-9077-AD14278995E5}" srcId="{FFA67C3C-35E8-4EAE-8417-8CA68148C236}" destId="{26A85B08-A9FD-4983-8464-0AFFF3DB8C3F}" srcOrd="1" destOrd="0" parTransId="{DFB58E17-7717-4CFF-862E-7994EFDEB77E}" sibTransId="{1619A0AD-6C3B-4A1C-9B59-5F59BD9AA1FB}"/>
    <dgm:cxn modelId="{DC1EFB78-7587-44E1-9007-C93E95357467}" type="presOf" srcId="{26A85B08-A9FD-4983-8464-0AFFF3DB8C3F}" destId="{4B60D0D4-26A1-4CDD-A680-DE62DD833B7E}" srcOrd="0" destOrd="0" presId="urn:microsoft.com/office/officeart/2008/layout/HorizontalMultiLevelHierarchy"/>
    <dgm:cxn modelId="{BE3A284B-8E0D-4AEB-9C8A-F83D99D93A06}" type="presOf" srcId="{B6BAD3F3-FF32-45AE-9FE9-F280614A00A9}" destId="{BE0A3826-CE39-4AC0-8328-FF12A06E752B}" srcOrd="1" destOrd="0" presId="urn:microsoft.com/office/officeart/2008/layout/HorizontalMultiLevelHierarchy"/>
    <dgm:cxn modelId="{3DDA860C-8929-4053-BDF9-6DAB1D99ACD3}" srcId="{FFA67C3C-35E8-4EAE-8417-8CA68148C236}" destId="{80116A77-F901-46F9-8B1A-39D5660D7759}" srcOrd="0" destOrd="0" parTransId="{B6BAD3F3-FF32-45AE-9FE9-F280614A00A9}" sibTransId="{6BDE93D1-E170-4009-AACC-94C64BD58241}"/>
    <dgm:cxn modelId="{035017AD-FED9-4BB8-875F-53E05084B57D}" type="presOf" srcId="{DFB58E17-7717-4CFF-862E-7994EFDEB77E}" destId="{C53C17FF-90CB-4F44-83F7-E7F8B0A38466}" srcOrd="0" destOrd="0" presId="urn:microsoft.com/office/officeart/2008/layout/HorizontalMultiLevelHierarchy"/>
    <dgm:cxn modelId="{BE6BF3F3-7F18-45D5-ACE9-61D1196B2854}" type="presOf" srcId="{36E9484E-F6BC-403D-82EA-4B9BE8164AFD}" destId="{43D1E5ED-EDC5-4513-A65B-E30184912403}" srcOrd="1" destOrd="0" presId="urn:microsoft.com/office/officeart/2008/layout/HorizontalMultiLevelHierarchy"/>
    <dgm:cxn modelId="{CD2D7837-4F10-4E3E-9BB7-95255E39B82C}" srcId="{0066091E-74B5-4173-93C8-EAE89780CD37}" destId="{FFA67C3C-35E8-4EAE-8417-8CA68148C236}" srcOrd="1" destOrd="0" parTransId="{6B2BC4DB-FFE2-40FB-85FF-6DF4C5DCF3A6}" sibTransId="{DE2A517B-6D7E-4EE7-B48B-EFFA0816A41C}"/>
    <dgm:cxn modelId="{9435C0C4-B858-4111-AF1E-3D697BFCCC18}" type="presOf" srcId="{39CC01E7-1B59-4374-9D78-FD2B5C0EF7A1}" destId="{17A16662-DC82-49BB-8822-AB63DC036462}" srcOrd="0" destOrd="0" presId="urn:microsoft.com/office/officeart/2008/layout/HorizontalMultiLevelHierarchy"/>
    <dgm:cxn modelId="{CDD0FB62-ED74-4376-BC27-0C97F8D11326}" type="presOf" srcId="{53FFF2A6-5E53-436A-A615-C42334E296F0}" destId="{B4365001-8617-48D8-ACB2-AA727C0300AD}" srcOrd="1" destOrd="0" presId="urn:microsoft.com/office/officeart/2008/layout/HorizontalMultiLevelHierarchy"/>
    <dgm:cxn modelId="{07D4AF85-2F8C-42C8-87F5-B81D4D05CE8A}" type="presOf" srcId="{5F08AD4F-1048-482F-A3A3-66C8D2016275}" destId="{6F45B404-EF7B-43A5-82D3-E5D43FB1EF34}" srcOrd="1" destOrd="0" presId="urn:microsoft.com/office/officeart/2008/layout/HorizontalMultiLevelHierarchy"/>
    <dgm:cxn modelId="{7260D1F5-EDC3-4E31-8E62-88AFD27A1132}" type="presOf" srcId="{0066091E-74B5-4173-93C8-EAE89780CD37}" destId="{623E72B4-037B-40B5-8887-4BB78DF6657E}" srcOrd="0" destOrd="0" presId="urn:microsoft.com/office/officeart/2008/layout/HorizontalMultiLevelHierarchy"/>
    <dgm:cxn modelId="{FCD45635-65F8-4866-B293-903B151A35EF}" type="presOf" srcId="{AA81E838-BD49-4B51-A100-858A823758C6}" destId="{9A4BA323-A72E-42A3-973C-11F8D493E7C9}" srcOrd="0" destOrd="0" presId="urn:microsoft.com/office/officeart/2008/layout/HorizontalMultiLevelHierarchy"/>
    <dgm:cxn modelId="{6250ADC9-8A6A-484A-AEA6-AAD09D92BE67}" type="presOf" srcId="{5F08AD4F-1048-482F-A3A3-66C8D2016275}" destId="{2F82259B-2D53-40D0-9923-032752E4FC6E}" srcOrd="0" destOrd="0" presId="urn:microsoft.com/office/officeart/2008/layout/HorizontalMultiLevelHierarchy"/>
    <dgm:cxn modelId="{79D4AA64-4A1D-4969-AF7F-07D50F55B44E}" type="presParOf" srcId="{17A16662-DC82-49BB-8822-AB63DC036462}" destId="{D5C3657B-EB44-42E9-BF42-D39756A3002E}" srcOrd="0" destOrd="0" presId="urn:microsoft.com/office/officeart/2008/layout/HorizontalMultiLevelHierarchy"/>
    <dgm:cxn modelId="{49AC3554-4CB3-4FA4-B34A-609ED9801951}" type="presParOf" srcId="{D5C3657B-EB44-42E9-BF42-D39756A3002E}" destId="{623E72B4-037B-40B5-8887-4BB78DF6657E}" srcOrd="0" destOrd="0" presId="urn:microsoft.com/office/officeart/2008/layout/HorizontalMultiLevelHierarchy"/>
    <dgm:cxn modelId="{4DE33499-54EF-4092-9211-0C52C0C9CA60}" type="presParOf" srcId="{D5C3657B-EB44-42E9-BF42-D39756A3002E}" destId="{9B7C4677-C24C-48BD-880C-7A04213C9E28}" srcOrd="1" destOrd="0" presId="urn:microsoft.com/office/officeart/2008/layout/HorizontalMultiLevelHierarchy"/>
    <dgm:cxn modelId="{3C843CAA-45CE-48CB-A7CB-8E2A78D39DBF}" type="presParOf" srcId="{9B7C4677-C24C-48BD-880C-7A04213C9E28}" destId="{DA26786F-7085-4DE5-BE5B-C2E7399CC01B}" srcOrd="0" destOrd="0" presId="urn:microsoft.com/office/officeart/2008/layout/HorizontalMultiLevelHierarchy"/>
    <dgm:cxn modelId="{3B56B26E-9413-4E1D-8137-4721EF060B42}" type="presParOf" srcId="{DA26786F-7085-4DE5-BE5B-C2E7399CC01B}" destId="{B4365001-8617-48D8-ACB2-AA727C0300AD}" srcOrd="0" destOrd="0" presId="urn:microsoft.com/office/officeart/2008/layout/HorizontalMultiLevelHierarchy"/>
    <dgm:cxn modelId="{53CAD3FF-BA89-4EE6-8375-5B27CB4A09E7}" type="presParOf" srcId="{9B7C4677-C24C-48BD-880C-7A04213C9E28}" destId="{4397A2A9-005A-405E-ADF5-65983DCA352A}" srcOrd="1" destOrd="0" presId="urn:microsoft.com/office/officeart/2008/layout/HorizontalMultiLevelHierarchy"/>
    <dgm:cxn modelId="{3CF21244-960B-428B-BE5D-E6C382D9D5E3}" type="presParOf" srcId="{4397A2A9-005A-405E-ADF5-65983DCA352A}" destId="{9D510156-DCD4-4F1F-BACE-44611E8A9C76}" srcOrd="0" destOrd="0" presId="urn:microsoft.com/office/officeart/2008/layout/HorizontalMultiLevelHierarchy"/>
    <dgm:cxn modelId="{FD7A889A-F8CE-400F-830B-09F60FE995FC}" type="presParOf" srcId="{4397A2A9-005A-405E-ADF5-65983DCA352A}" destId="{406BE3F5-44F4-4FE2-9D8C-067DC6766E9E}" srcOrd="1" destOrd="0" presId="urn:microsoft.com/office/officeart/2008/layout/HorizontalMultiLevelHierarchy"/>
    <dgm:cxn modelId="{B3A30C9B-C396-41B0-968F-B3DACB8C6292}" type="presParOf" srcId="{406BE3F5-44F4-4FE2-9D8C-067DC6766E9E}" destId="{2F82259B-2D53-40D0-9923-032752E4FC6E}" srcOrd="0" destOrd="0" presId="urn:microsoft.com/office/officeart/2008/layout/HorizontalMultiLevelHierarchy"/>
    <dgm:cxn modelId="{91B89D6F-274B-489D-AAC0-071351314B4A}" type="presParOf" srcId="{2F82259B-2D53-40D0-9923-032752E4FC6E}" destId="{6F45B404-EF7B-43A5-82D3-E5D43FB1EF34}" srcOrd="0" destOrd="0" presId="urn:microsoft.com/office/officeart/2008/layout/HorizontalMultiLevelHierarchy"/>
    <dgm:cxn modelId="{1E052494-1F8A-496C-9D3F-C5DBCDE8C9C0}" type="presParOf" srcId="{406BE3F5-44F4-4FE2-9D8C-067DC6766E9E}" destId="{8F43399D-657C-4687-A333-AF7BBE0D6FEE}" srcOrd="1" destOrd="0" presId="urn:microsoft.com/office/officeart/2008/layout/HorizontalMultiLevelHierarchy"/>
    <dgm:cxn modelId="{3B72C883-6F57-49E8-86C6-D0650FC8F1A2}" type="presParOf" srcId="{8F43399D-657C-4687-A333-AF7BBE0D6FEE}" destId="{2A74E581-AD4E-4439-9FEB-B3CB8EBA9DBD}" srcOrd="0" destOrd="0" presId="urn:microsoft.com/office/officeart/2008/layout/HorizontalMultiLevelHierarchy"/>
    <dgm:cxn modelId="{878A5543-DCE5-49D9-8862-4C5A77E509F4}" type="presParOf" srcId="{8F43399D-657C-4687-A333-AF7BBE0D6FEE}" destId="{21241B7A-E92C-48A9-B064-28C642E40263}" srcOrd="1" destOrd="0" presId="urn:microsoft.com/office/officeart/2008/layout/HorizontalMultiLevelHierarchy"/>
    <dgm:cxn modelId="{A5A0BDEF-113C-4729-8EC5-9F3A3791B868}" type="presParOf" srcId="{406BE3F5-44F4-4FE2-9D8C-067DC6766E9E}" destId="{37415931-40F4-4633-B8AB-4807745CAE4D}" srcOrd="2" destOrd="0" presId="urn:microsoft.com/office/officeart/2008/layout/HorizontalMultiLevelHierarchy"/>
    <dgm:cxn modelId="{B6C661D7-D7BA-4374-B311-7400A1E93CF7}" type="presParOf" srcId="{37415931-40F4-4633-B8AB-4807745CAE4D}" destId="{43D1E5ED-EDC5-4513-A65B-E30184912403}" srcOrd="0" destOrd="0" presId="urn:microsoft.com/office/officeart/2008/layout/HorizontalMultiLevelHierarchy"/>
    <dgm:cxn modelId="{4492D933-EAE0-40A1-8B44-1358D37478EA}" type="presParOf" srcId="{406BE3F5-44F4-4FE2-9D8C-067DC6766E9E}" destId="{0A8A129A-77C1-4D34-B0B2-639307404280}" srcOrd="3" destOrd="0" presId="urn:microsoft.com/office/officeart/2008/layout/HorizontalMultiLevelHierarchy"/>
    <dgm:cxn modelId="{5867B8A9-6926-4D61-A5C0-DAEA62FD9BB7}" type="presParOf" srcId="{0A8A129A-77C1-4D34-B0B2-639307404280}" destId="{BB040203-89E9-455C-89A6-B174631EA65F}" srcOrd="0" destOrd="0" presId="urn:microsoft.com/office/officeart/2008/layout/HorizontalMultiLevelHierarchy"/>
    <dgm:cxn modelId="{B48FCDF4-B62F-4EB7-80B4-DC7DCDA7E8FA}" type="presParOf" srcId="{0A8A129A-77C1-4D34-B0B2-639307404280}" destId="{D29D49A8-D747-4F6C-8231-C941FBB47325}" srcOrd="1" destOrd="0" presId="urn:microsoft.com/office/officeart/2008/layout/HorizontalMultiLevelHierarchy"/>
    <dgm:cxn modelId="{D4CBAFC9-1427-4CC8-964E-A22B00E723E3}" type="presParOf" srcId="{9B7C4677-C24C-48BD-880C-7A04213C9E28}" destId="{A239DB15-10A0-4BB5-9830-276E8A48DC3C}" srcOrd="2" destOrd="0" presId="urn:microsoft.com/office/officeart/2008/layout/HorizontalMultiLevelHierarchy"/>
    <dgm:cxn modelId="{CD1E61FD-A196-41D3-9B7B-DCB29B720F9D}" type="presParOf" srcId="{A239DB15-10A0-4BB5-9830-276E8A48DC3C}" destId="{6E485DAB-ABEA-4CE4-BF46-8D5E4A70D45E}" srcOrd="0" destOrd="0" presId="urn:microsoft.com/office/officeart/2008/layout/HorizontalMultiLevelHierarchy"/>
    <dgm:cxn modelId="{EEAD4158-E8B9-4CC9-81A8-734B186A79A3}" type="presParOf" srcId="{9B7C4677-C24C-48BD-880C-7A04213C9E28}" destId="{F23AD29B-F794-4735-B852-81442DCC1DFA}" srcOrd="3" destOrd="0" presId="urn:microsoft.com/office/officeart/2008/layout/HorizontalMultiLevelHierarchy"/>
    <dgm:cxn modelId="{9F558520-2E07-49BE-8085-C6BEFFCF3388}" type="presParOf" srcId="{F23AD29B-F794-4735-B852-81442DCC1DFA}" destId="{FC5DCE94-5689-45DC-97E7-444331A1E53D}" srcOrd="0" destOrd="0" presId="urn:microsoft.com/office/officeart/2008/layout/HorizontalMultiLevelHierarchy"/>
    <dgm:cxn modelId="{D7E50675-1220-4A56-A64A-13AFE689316F}" type="presParOf" srcId="{F23AD29B-F794-4735-B852-81442DCC1DFA}" destId="{8275CF2A-29C4-4E03-9C63-2A47D6F9C8C8}" srcOrd="1" destOrd="0" presId="urn:microsoft.com/office/officeart/2008/layout/HorizontalMultiLevelHierarchy"/>
    <dgm:cxn modelId="{E11A0659-DA59-4797-8526-13AF1FBCDF77}" type="presParOf" srcId="{8275CF2A-29C4-4E03-9C63-2A47D6F9C8C8}" destId="{9E204DC5-1B41-48B1-94A2-E38D8ED54BC7}" srcOrd="0" destOrd="0" presId="urn:microsoft.com/office/officeart/2008/layout/HorizontalMultiLevelHierarchy"/>
    <dgm:cxn modelId="{3D76710D-F458-4230-A184-F85EFB6C745D}" type="presParOf" srcId="{9E204DC5-1B41-48B1-94A2-E38D8ED54BC7}" destId="{BE0A3826-CE39-4AC0-8328-FF12A06E752B}" srcOrd="0" destOrd="0" presId="urn:microsoft.com/office/officeart/2008/layout/HorizontalMultiLevelHierarchy"/>
    <dgm:cxn modelId="{6BDEFAAF-D92B-4FEE-BFD1-B6A1B0F3DFAF}" type="presParOf" srcId="{8275CF2A-29C4-4E03-9C63-2A47D6F9C8C8}" destId="{2CA7D49F-5F71-4E3D-91A7-C6B604659D19}" srcOrd="1" destOrd="0" presId="urn:microsoft.com/office/officeart/2008/layout/HorizontalMultiLevelHierarchy"/>
    <dgm:cxn modelId="{AA880E70-F56C-422E-B1EB-B24C9C6D3199}" type="presParOf" srcId="{2CA7D49F-5F71-4E3D-91A7-C6B604659D19}" destId="{32477233-9E30-4BDF-88C7-F41591594C32}" srcOrd="0" destOrd="0" presId="urn:microsoft.com/office/officeart/2008/layout/HorizontalMultiLevelHierarchy"/>
    <dgm:cxn modelId="{EDD0CC8B-056C-4A3B-B797-25338C31B298}" type="presParOf" srcId="{2CA7D49F-5F71-4E3D-91A7-C6B604659D19}" destId="{C6EDB9B3-A315-4FFA-B27D-8920D584815E}" srcOrd="1" destOrd="0" presId="urn:microsoft.com/office/officeart/2008/layout/HorizontalMultiLevelHierarchy"/>
    <dgm:cxn modelId="{F2EB5C4F-F08A-47EC-B2A6-DEC8A9C3F5C6}" type="presParOf" srcId="{8275CF2A-29C4-4E03-9C63-2A47D6F9C8C8}" destId="{C53C17FF-90CB-4F44-83F7-E7F8B0A38466}" srcOrd="2" destOrd="0" presId="urn:microsoft.com/office/officeart/2008/layout/HorizontalMultiLevelHierarchy"/>
    <dgm:cxn modelId="{0D8D18C5-622F-4F65-8303-7D398E902004}" type="presParOf" srcId="{C53C17FF-90CB-4F44-83F7-E7F8B0A38466}" destId="{F7004F88-659F-4B1D-9C19-04E297525558}" srcOrd="0" destOrd="0" presId="urn:microsoft.com/office/officeart/2008/layout/HorizontalMultiLevelHierarchy"/>
    <dgm:cxn modelId="{F422B508-0828-40A1-AA8F-BD4879F62DF2}" type="presParOf" srcId="{8275CF2A-29C4-4E03-9C63-2A47D6F9C8C8}" destId="{8CFAD015-A6B3-4CBB-87B1-D05C7ECF45E5}" srcOrd="3" destOrd="0" presId="urn:microsoft.com/office/officeart/2008/layout/HorizontalMultiLevelHierarchy"/>
    <dgm:cxn modelId="{2D343E20-D058-4284-89A8-F23082A9165D}" type="presParOf" srcId="{8CFAD015-A6B3-4CBB-87B1-D05C7ECF45E5}" destId="{4B60D0D4-26A1-4CDD-A680-DE62DD833B7E}" srcOrd="0" destOrd="0" presId="urn:microsoft.com/office/officeart/2008/layout/HorizontalMultiLevelHierarchy"/>
    <dgm:cxn modelId="{179F10FA-E208-4322-9480-0E5665AE8C1D}" type="presParOf" srcId="{8CFAD015-A6B3-4CBB-87B1-D05C7ECF45E5}" destId="{54D26B5D-846A-4B79-817D-DA2CB9C6A956}" srcOrd="1" destOrd="0" presId="urn:microsoft.com/office/officeart/2008/layout/HorizontalMultiLevelHierarchy"/>
    <dgm:cxn modelId="{8432B962-3D7C-4CC8-9205-DF168CD44A87}" type="presParOf" srcId="{9B7C4677-C24C-48BD-880C-7A04213C9E28}" destId="{E28BD695-292C-40DB-B3B5-6C695EA0C8DD}" srcOrd="4" destOrd="0" presId="urn:microsoft.com/office/officeart/2008/layout/HorizontalMultiLevelHierarchy"/>
    <dgm:cxn modelId="{581EA01D-A058-46EC-BEB0-6338F71A37D2}" type="presParOf" srcId="{E28BD695-292C-40DB-B3B5-6C695EA0C8DD}" destId="{D2DD791B-7B13-40BD-A5B2-F7C22ECC1193}" srcOrd="0" destOrd="0" presId="urn:microsoft.com/office/officeart/2008/layout/HorizontalMultiLevelHierarchy"/>
    <dgm:cxn modelId="{28F750D2-0FE4-43E9-B451-8067DD06E9E1}" type="presParOf" srcId="{9B7C4677-C24C-48BD-880C-7A04213C9E28}" destId="{685296EB-A25D-49EC-8718-AB4F1224682D}" srcOrd="5" destOrd="0" presId="urn:microsoft.com/office/officeart/2008/layout/HorizontalMultiLevelHierarchy"/>
    <dgm:cxn modelId="{0B0BC7BE-66EC-4D0D-9259-87DA00BA0DBC}" type="presParOf" srcId="{685296EB-A25D-49EC-8718-AB4F1224682D}" destId="{9A4BA323-A72E-42A3-973C-11F8D493E7C9}" srcOrd="0" destOrd="0" presId="urn:microsoft.com/office/officeart/2008/layout/HorizontalMultiLevelHierarchy"/>
    <dgm:cxn modelId="{C8BF5496-2BE0-4596-A28C-9BFDE76DE47E}" type="presParOf" srcId="{685296EB-A25D-49EC-8718-AB4F1224682D}" destId="{F55542F4-ED33-4C1D-B7E6-AF0DA38C8C8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BD695-292C-40DB-B3B5-6C695EA0C8DD}">
      <dsp:nvSpPr>
        <dsp:cNvPr id="0" name=""/>
        <dsp:cNvSpPr/>
      </dsp:nvSpPr>
      <dsp:spPr>
        <a:xfrm>
          <a:off x="2957427" y="4127661"/>
          <a:ext cx="774556" cy="2931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278" y="0"/>
              </a:lnTo>
              <a:lnTo>
                <a:pt x="387278" y="2931544"/>
              </a:lnTo>
              <a:lnTo>
                <a:pt x="774556" y="29315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268902" y="5517629"/>
        <a:ext cx="151607" cy="151607"/>
      </dsp:txXfrm>
    </dsp:sp>
    <dsp:sp modelId="{C53C17FF-90CB-4F44-83F7-E7F8B0A38466}">
      <dsp:nvSpPr>
        <dsp:cNvPr id="0" name=""/>
        <dsp:cNvSpPr/>
      </dsp:nvSpPr>
      <dsp:spPr>
        <a:xfrm>
          <a:off x="5302396" y="4285090"/>
          <a:ext cx="774556" cy="737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278" y="0"/>
              </a:lnTo>
              <a:lnTo>
                <a:pt x="387278" y="737953"/>
              </a:lnTo>
              <a:lnTo>
                <a:pt x="774556" y="7379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62928" y="4627321"/>
        <a:ext cx="53490" cy="53490"/>
      </dsp:txXfrm>
    </dsp:sp>
    <dsp:sp modelId="{9E204DC5-1B41-48B1-94A2-E38D8ED54BC7}">
      <dsp:nvSpPr>
        <dsp:cNvPr id="0" name=""/>
        <dsp:cNvSpPr/>
      </dsp:nvSpPr>
      <dsp:spPr>
        <a:xfrm>
          <a:off x="5302396" y="3547136"/>
          <a:ext cx="774556" cy="737953"/>
        </a:xfrm>
        <a:custGeom>
          <a:avLst/>
          <a:gdLst/>
          <a:ahLst/>
          <a:cxnLst/>
          <a:rect l="0" t="0" r="0" b="0"/>
          <a:pathLst>
            <a:path>
              <a:moveTo>
                <a:pt x="0" y="737953"/>
              </a:moveTo>
              <a:lnTo>
                <a:pt x="387278" y="737953"/>
              </a:lnTo>
              <a:lnTo>
                <a:pt x="387278" y="0"/>
              </a:lnTo>
              <a:lnTo>
                <a:pt x="77455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62928" y="3889367"/>
        <a:ext cx="53490" cy="53490"/>
      </dsp:txXfrm>
    </dsp:sp>
    <dsp:sp modelId="{A239DB15-10A0-4BB5-9830-276E8A48DC3C}">
      <dsp:nvSpPr>
        <dsp:cNvPr id="0" name=""/>
        <dsp:cNvSpPr/>
      </dsp:nvSpPr>
      <dsp:spPr>
        <a:xfrm>
          <a:off x="2957427" y="4127661"/>
          <a:ext cx="774556" cy="15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278" y="0"/>
              </a:lnTo>
              <a:lnTo>
                <a:pt x="387278" y="157429"/>
              </a:lnTo>
              <a:lnTo>
                <a:pt x="774556" y="1574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24946" y="4186615"/>
        <a:ext cx="39519" cy="39519"/>
      </dsp:txXfrm>
    </dsp:sp>
    <dsp:sp modelId="{37415931-40F4-4633-B8AB-4807745CAE4D}">
      <dsp:nvSpPr>
        <dsp:cNvPr id="0" name=""/>
        <dsp:cNvSpPr/>
      </dsp:nvSpPr>
      <dsp:spPr>
        <a:xfrm>
          <a:off x="5310761" y="1333275"/>
          <a:ext cx="774556" cy="737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278" y="0"/>
              </a:lnTo>
              <a:lnTo>
                <a:pt x="387278" y="737953"/>
              </a:lnTo>
              <a:lnTo>
                <a:pt x="774556" y="7379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71294" y="1675507"/>
        <a:ext cx="53490" cy="53490"/>
      </dsp:txXfrm>
    </dsp:sp>
    <dsp:sp modelId="{2F82259B-2D53-40D0-9923-032752E4FC6E}">
      <dsp:nvSpPr>
        <dsp:cNvPr id="0" name=""/>
        <dsp:cNvSpPr/>
      </dsp:nvSpPr>
      <dsp:spPr>
        <a:xfrm>
          <a:off x="5310761" y="595322"/>
          <a:ext cx="774556" cy="737953"/>
        </a:xfrm>
        <a:custGeom>
          <a:avLst/>
          <a:gdLst/>
          <a:ahLst/>
          <a:cxnLst/>
          <a:rect l="0" t="0" r="0" b="0"/>
          <a:pathLst>
            <a:path>
              <a:moveTo>
                <a:pt x="0" y="737953"/>
              </a:moveTo>
              <a:lnTo>
                <a:pt x="387278" y="737953"/>
              </a:lnTo>
              <a:lnTo>
                <a:pt x="387278" y="0"/>
              </a:lnTo>
              <a:lnTo>
                <a:pt x="77455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71294" y="937553"/>
        <a:ext cx="53490" cy="53490"/>
      </dsp:txXfrm>
    </dsp:sp>
    <dsp:sp modelId="{DA26786F-7085-4DE5-BE5B-C2E7399CC01B}">
      <dsp:nvSpPr>
        <dsp:cNvPr id="0" name=""/>
        <dsp:cNvSpPr/>
      </dsp:nvSpPr>
      <dsp:spPr>
        <a:xfrm>
          <a:off x="2957427" y="1333275"/>
          <a:ext cx="774556" cy="2794385"/>
        </a:xfrm>
        <a:custGeom>
          <a:avLst/>
          <a:gdLst/>
          <a:ahLst/>
          <a:cxnLst/>
          <a:rect l="0" t="0" r="0" b="0"/>
          <a:pathLst>
            <a:path>
              <a:moveTo>
                <a:pt x="0" y="2794385"/>
              </a:moveTo>
              <a:lnTo>
                <a:pt x="387278" y="2794385"/>
              </a:lnTo>
              <a:lnTo>
                <a:pt x="387278" y="0"/>
              </a:lnTo>
              <a:lnTo>
                <a:pt x="77455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272212" y="2657974"/>
        <a:ext cx="144987" cy="144987"/>
      </dsp:txXfrm>
    </dsp:sp>
    <dsp:sp modelId="{623E72B4-037B-40B5-8887-4BB78DF6657E}">
      <dsp:nvSpPr>
        <dsp:cNvPr id="0" name=""/>
        <dsp:cNvSpPr/>
      </dsp:nvSpPr>
      <dsp:spPr>
        <a:xfrm rot="16200000">
          <a:off x="-740107" y="3537298"/>
          <a:ext cx="6214345" cy="11807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0. </a:t>
          </a:r>
          <a:r>
            <a:rPr lang="en-US" sz="6500" kern="1200" dirty="0" err="1"/>
            <a:t>Tủ</a:t>
          </a:r>
          <a:r>
            <a:rPr lang="en-US" sz="6500" kern="1200" dirty="0"/>
            <a:t> </a:t>
          </a:r>
          <a:r>
            <a:rPr lang="en-US" sz="6500" kern="1200" dirty="0" err="1"/>
            <a:t>quần</a:t>
          </a:r>
          <a:r>
            <a:rPr lang="en-US" sz="6500" kern="1200" dirty="0"/>
            <a:t> </a:t>
          </a:r>
          <a:r>
            <a:rPr lang="en-US" sz="6500" kern="1200" dirty="0" err="1"/>
            <a:t>áo</a:t>
          </a:r>
          <a:endParaRPr lang="en-US" sz="6500" kern="1200" dirty="0"/>
        </a:p>
      </dsp:txBody>
      <dsp:txXfrm>
        <a:off x="-740107" y="3537298"/>
        <a:ext cx="6214345" cy="1180725"/>
      </dsp:txXfrm>
    </dsp:sp>
    <dsp:sp modelId="{9D510156-DCD4-4F1F-BACE-44611E8A9C76}">
      <dsp:nvSpPr>
        <dsp:cNvPr id="0" name=""/>
        <dsp:cNvSpPr/>
      </dsp:nvSpPr>
      <dsp:spPr>
        <a:xfrm>
          <a:off x="3731983" y="30681"/>
          <a:ext cx="1578777" cy="26051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1.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áo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đi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học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983" y="30681"/>
        <a:ext cx="1578777" cy="2605188"/>
      </dsp:txXfrm>
    </dsp:sp>
    <dsp:sp modelId="{2A74E581-AD4E-4439-9FEB-B3CB8EBA9DBD}">
      <dsp:nvSpPr>
        <dsp:cNvPr id="0" name=""/>
        <dsp:cNvSpPr/>
      </dsp:nvSpPr>
      <dsp:spPr>
        <a:xfrm>
          <a:off x="6085317" y="4959"/>
          <a:ext cx="3872780" cy="11807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1.1.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sơ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mi</a:t>
          </a:r>
        </a:p>
      </dsp:txBody>
      <dsp:txXfrm>
        <a:off x="6085317" y="4959"/>
        <a:ext cx="3872780" cy="1180725"/>
      </dsp:txXfrm>
    </dsp:sp>
    <dsp:sp modelId="{BB040203-89E9-455C-89A6-B174631EA65F}">
      <dsp:nvSpPr>
        <dsp:cNvPr id="0" name=""/>
        <dsp:cNvSpPr/>
      </dsp:nvSpPr>
      <dsp:spPr>
        <a:xfrm>
          <a:off x="6085317" y="1480866"/>
          <a:ext cx="3872780" cy="11807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1.2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dài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85317" y="1480866"/>
        <a:ext cx="3872780" cy="1180725"/>
      </dsp:txXfrm>
    </dsp:sp>
    <dsp:sp modelId="{FC5DCE94-5689-45DC-97E7-444331A1E53D}">
      <dsp:nvSpPr>
        <dsp:cNvPr id="0" name=""/>
        <dsp:cNvSpPr/>
      </dsp:nvSpPr>
      <dsp:spPr>
        <a:xfrm>
          <a:off x="3731983" y="2971591"/>
          <a:ext cx="1570412" cy="2626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2.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Quần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thể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Times New Roman" pitchFamily="18" charset="0"/>
              <a:cs typeface="Times New Roman" pitchFamily="18" charset="0"/>
            </a:rPr>
            <a:t>thao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983" y="2971591"/>
        <a:ext cx="1570412" cy="2626996"/>
      </dsp:txXfrm>
    </dsp:sp>
    <dsp:sp modelId="{32477233-9E30-4BDF-88C7-F41591594C32}">
      <dsp:nvSpPr>
        <dsp:cNvPr id="0" name=""/>
        <dsp:cNvSpPr/>
      </dsp:nvSpPr>
      <dsp:spPr>
        <a:xfrm>
          <a:off x="6076952" y="2956773"/>
          <a:ext cx="3872780" cy="11807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2.1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Áo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phông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76952" y="2956773"/>
        <a:ext cx="3872780" cy="1180725"/>
      </dsp:txXfrm>
    </dsp:sp>
    <dsp:sp modelId="{4B60D0D4-26A1-4CDD-A680-DE62DD833B7E}">
      <dsp:nvSpPr>
        <dsp:cNvPr id="0" name=""/>
        <dsp:cNvSpPr/>
      </dsp:nvSpPr>
      <dsp:spPr>
        <a:xfrm>
          <a:off x="6076952" y="4432680"/>
          <a:ext cx="3872780" cy="11807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2.2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Quần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soóc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76952" y="4432680"/>
        <a:ext cx="3872780" cy="1180725"/>
      </dsp:txXfrm>
    </dsp:sp>
    <dsp:sp modelId="{9A4BA323-A72E-42A3-973C-11F8D493E7C9}">
      <dsp:nvSpPr>
        <dsp:cNvPr id="0" name=""/>
        <dsp:cNvSpPr/>
      </dsp:nvSpPr>
      <dsp:spPr>
        <a:xfrm>
          <a:off x="3731983" y="5893769"/>
          <a:ext cx="1517548" cy="23308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3.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Times New Roman" pitchFamily="18" charset="0"/>
              <a:cs typeface="Times New Roman" pitchFamily="18" charset="0"/>
            </a:rPr>
            <a:t>Quần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kern="1200" dirty="0" err="1">
              <a:latin typeface="Times New Roman" pitchFamily="18" charset="0"/>
              <a:cs typeface="Times New Roman" pitchFamily="18" charset="0"/>
            </a:rPr>
            <a:t>áo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kern="1200" dirty="0" err="1">
              <a:latin typeface="Times New Roman" pitchFamily="18" charset="0"/>
              <a:cs typeface="Times New Roman" pitchFamily="18" charset="0"/>
            </a:rPr>
            <a:t>ấm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983" y="5893769"/>
        <a:ext cx="1517548" cy="2330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5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5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9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2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7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7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0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8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09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9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6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9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https://i.vdoc.vn/data/image/2022/11/25/de-thi-hoc-ki-1-tin-hoc-lop-3-chan-troi-8.png" TargetMode="External"/><Relationship Id="rId7" Type="http://schemas.openxmlformats.org/officeDocument/2006/relationships/image" Target="https://i.vdoc.vn/data/image/2022/11/25/de-thi-hoc-ki-1-tin-hoc-lop-3-chan-troi-10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https://i.vdoc.vn/data/image/2022/11/25/de-thi-hoc-ki-1-tin-hoc-lop-3-chan-troi-9.png" TargetMode="External"/><Relationship Id="rId4" Type="http://schemas.openxmlformats.org/officeDocument/2006/relationships/image" Target="../media/image4.png"/><Relationship Id="rId9" Type="http://schemas.openxmlformats.org/officeDocument/2006/relationships/image" Target="https://i.vdoc.vn/data/image/2022/11/25/de-thi-hoc-ki-1-tin-hoc-lop-3-chan-troi-11.pn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9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12.png"/><Relationship Id="rId17" Type="http://schemas.openxmlformats.org/officeDocument/2006/relationships/image" Target="../media/image43.svg"/><Relationship Id="rId2" Type="http://schemas.openxmlformats.org/officeDocument/2006/relationships/image" Target="../media/image7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35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0977" y="1272490"/>
            <a:ext cx="15226046" cy="7337182"/>
            <a:chOff x="0" y="0"/>
            <a:chExt cx="4733123" cy="2280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3123" cy="2280814"/>
            </a:xfrm>
            <a:custGeom>
              <a:avLst/>
              <a:gdLst/>
              <a:ahLst/>
              <a:cxnLst/>
              <a:rect l="l" t="t" r="r" b="b"/>
              <a:pathLst>
                <a:path w="4733123" h="2280814">
                  <a:moveTo>
                    <a:pt x="4608663" y="2280814"/>
                  </a:moveTo>
                  <a:lnTo>
                    <a:pt x="124460" y="2280814"/>
                  </a:lnTo>
                  <a:cubicBezTo>
                    <a:pt x="55880" y="2280814"/>
                    <a:pt x="0" y="2224934"/>
                    <a:pt x="0" y="21563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8663" y="0"/>
                  </a:lnTo>
                  <a:cubicBezTo>
                    <a:pt x="4677243" y="0"/>
                    <a:pt x="4733123" y="55880"/>
                    <a:pt x="4733123" y="124460"/>
                  </a:cubicBezTo>
                  <a:lnTo>
                    <a:pt x="4733123" y="2156355"/>
                  </a:lnTo>
                  <a:cubicBezTo>
                    <a:pt x="4733123" y="2224935"/>
                    <a:pt x="4677243" y="2280814"/>
                    <a:pt x="4608663" y="2280814"/>
                  </a:cubicBez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30977" y="1714500"/>
            <a:ext cx="5327023" cy="322658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00953" y="3086100"/>
            <a:ext cx="14677959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ÔN TẬP</a:t>
            </a:r>
            <a:r>
              <a:rPr lang="en-US" sz="9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1519"/>
              </a:lnSpc>
            </a:pPr>
            <a:r>
              <a:rPr lang="en-US" sz="9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HKI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045" y="727362"/>
            <a:ext cx="10759450" cy="1305210"/>
            <a:chOff x="16049" y="16049"/>
            <a:chExt cx="15114824" cy="1740279"/>
          </a:xfrm>
        </p:grpSpPr>
        <p:sp>
          <p:nvSpPr>
            <p:cNvPr id="5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336285" y="441623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hỏi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:</a:t>
              </a: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Cloud Callout 10"/>
          <p:cNvSpPr/>
          <p:nvPr/>
        </p:nvSpPr>
        <p:spPr>
          <a:xfrm>
            <a:off x="6401770" y="4637866"/>
            <a:ext cx="4773791" cy="3352800"/>
          </a:xfrm>
          <a:prstGeom prst="cloudCallout">
            <a:avLst>
              <a:gd name="adj1" fmla="val -34825"/>
              <a:gd name="adj2" fmla="val 73673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599" y="2374613"/>
            <a:ext cx="13563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rụt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045" y="727362"/>
            <a:ext cx="10759450" cy="1305210"/>
            <a:chOff x="16049" y="16049"/>
            <a:chExt cx="15114824" cy="1740279"/>
          </a:xfrm>
        </p:grpSpPr>
        <p:sp>
          <p:nvSpPr>
            <p:cNvPr id="5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336285" y="441623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hỏi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:</a:t>
              </a: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Cloud Callout 10"/>
          <p:cNvSpPr/>
          <p:nvPr/>
        </p:nvSpPr>
        <p:spPr>
          <a:xfrm>
            <a:off x="3581400" y="3424540"/>
            <a:ext cx="7594161" cy="4566126"/>
          </a:xfrm>
          <a:prstGeom prst="cloudCallout">
            <a:avLst>
              <a:gd name="adj1" fmla="val -34825"/>
              <a:gd name="adj2" fmla="val 73673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599" y="2374613"/>
            <a:ext cx="13563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5695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045" y="727362"/>
            <a:ext cx="10759450" cy="1305210"/>
            <a:chOff x="16049" y="16049"/>
            <a:chExt cx="15114824" cy="1740279"/>
          </a:xfrm>
        </p:grpSpPr>
        <p:sp>
          <p:nvSpPr>
            <p:cNvPr id="5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336285" y="441623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hỏi</a:t>
              </a:r>
              <a:r>
                <a:rPr lang="en-US" sz="5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 :</a:t>
              </a: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572000" y="2781300"/>
            <a:ext cx="1005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GB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3581400" y="3424540"/>
            <a:ext cx="7594161" cy="4566126"/>
          </a:xfrm>
          <a:prstGeom prst="cloudCallout">
            <a:avLst>
              <a:gd name="adj1" fmla="val -34825"/>
              <a:gd name="adj2" fmla="val 73673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668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996645" y="727362"/>
            <a:ext cx="10784850" cy="130521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640519" y="1069529"/>
            <a:ext cx="41042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Điền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từ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vào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chỗ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trống</a:t>
            </a:r>
            <a:r>
              <a:rPr lang="en-US" sz="3200" b="1" dirty="0">
                <a:solidFill>
                  <a:srgbClr val="FF0000"/>
                </a:solidFill>
              </a:rPr>
              <a:t> :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2171700"/>
            <a:ext cx="11506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/>
              <a:t>Con </a:t>
            </a:r>
            <a:r>
              <a:rPr lang="en-US" sz="4000" dirty="0" err="1"/>
              <a:t>người</a:t>
            </a:r>
            <a:r>
              <a:rPr lang="en-US" sz="4000" dirty="0"/>
              <a:t> </a:t>
            </a:r>
            <a:r>
              <a:rPr lang="en-US" sz="4000" dirty="0" err="1"/>
              <a:t>thu</a:t>
            </a:r>
            <a:r>
              <a:rPr lang="en-US" sz="4000" dirty="0"/>
              <a:t> </a:t>
            </a:r>
            <a:r>
              <a:rPr lang="en-US" sz="4000" dirty="0" err="1"/>
              <a:t>nhận</a:t>
            </a:r>
            <a:r>
              <a:rPr lang="en-US" sz="4000" dirty="0"/>
              <a:t> ................. qua </a:t>
            </a:r>
            <a:r>
              <a:rPr lang="en-US" sz="4000" dirty="0" err="1"/>
              <a:t>các</a:t>
            </a:r>
            <a:r>
              <a:rPr lang="en-US" sz="4000" dirty="0"/>
              <a:t> </a:t>
            </a:r>
            <a:r>
              <a:rPr lang="en-US" sz="4000" dirty="0" err="1"/>
              <a:t>giác</a:t>
            </a:r>
            <a:r>
              <a:rPr lang="en-US" sz="4000" dirty="0"/>
              <a:t> </a:t>
            </a:r>
            <a:r>
              <a:rPr lang="en-US" sz="4000" dirty="0" err="1"/>
              <a:t>quan</a:t>
            </a:r>
            <a:endParaRPr lang="en-GB" sz="4000" dirty="0"/>
          </a:p>
          <a:p>
            <a:pPr algn="just"/>
            <a:r>
              <a:rPr lang="en-US" sz="4000" dirty="0" err="1"/>
              <a:t>như</a:t>
            </a:r>
            <a:r>
              <a:rPr lang="en-US" sz="4000" dirty="0"/>
              <a:t> </a:t>
            </a:r>
            <a:r>
              <a:rPr lang="en-US" sz="4000" dirty="0" err="1"/>
              <a:t>mắt</a:t>
            </a:r>
            <a:r>
              <a:rPr lang="en-US" sz="4000" dirty="0"/>
              <a:t>, tai, </a:t>
            </a:r>
            <a:r>
              <a:rPr lang="en-US" sz="4000" dirty="0" err="1"/>
              <a:t>mũi</a:t>
            </a:r>
            <a:r>
              <a:rPr lang="en-US" sz="4000" dirty="0"/>
              <a:t> </a:t>
            </a:r>
            <a:r>
              <a:rPr lang="en-US" sz="4000" dirty="0" err="1"/>
              <a:t>và</a:t>
            </a:r>
            <a:r>
              <a:rPr lang="en-US" sz="4000" dirty="0"/>
              <a:t> </a:t>
            </a:r>
            <a:r>
              <a:rPr lang="en-US" sz="4000" dirty="0" err="1"/>
              <a:t>đưa</a:t>
            </a:r>
            <a:r>
              <a:rPr lang="en-US" sz="4000" dirty="0"/>
              <a:t> </a:t>
            </a:r>
            <a:r>
              <a:rPr lang="en-US" sz="4000" dirty="0" err="1"/>
              <a:t>ra</a:t>
            </a:r>
            <a:r>
              <a:rPr lang="en-US" sz="4000" dirty="0"/>
              <a:t> ....................... </a:t>
            </a:r>
            <a:r>
              <a:rPr lang="en-US" sz="4000" dirty="0" err="1"/>
              <a:t>phù</a:t>
            </a:r>
            <a:r>
              <a:rPr lang="en-US" sz="4000" dirty="0"/>
              <a:t> </a:t>
            </a:r>
            <a:r>
              <a:rPr lang="en-US" sz="4000" dirty="0" err="1"/>
              <a:t>hợp</a:t>
            </a:r>
            <a:r>
              <a:rPr lang="en-US" sz="4000" dirty="0"/>
              <a:t>.</a:t>
            </a:r>
            <a:endParaRPr lang="en-GB" sz="4000" dirty="0"/>
          </a:p>
          <a:p>
            <a:pPr algn="just"/>
            <a:r>
              <a:rPr lang="en-US" sz="4000" dirty="0" err="1"/>
              <a:t>Thông</a:t>
            </a:r>
            <a:r>
              <a:rPr lang="en-US" sz="4000" dirty="0"/>
              <a:t> tin </a:t>
            </a:r>
            <a:r>
              <a:rPr lang="en-US" sz="4000" dirty="0" err="1"/>
              <a:t>đóng</a:t>
            </a:r>
            <a:r>
              <a:rPr lang="en-US" sz="4000" dirty="0"/>
              <a:t> .......................................... </a:t>
            </a:r>
            <a:r>
              <a:rPr lang="en-US" sz="4000" dirty="0" err="1"/>
              <a:t>trong</a:t>
            </a:r>
            <a:r>
              <a:rPr lang="en-US" sz="4000" dirty="0"/>
              <a:t> </a:t>
            </a:r>
            <a:r>
              <a:rPr lang="en-US" sz="4000" dirty="0" err="1"/>
              <a:t>việc</a:t>
            </a:r>
            <a:endParaRPr lang="en-GB" sz="4000" dirty="0"/>
          </a:p>
          <a:p>
            <a:pPr algn="just"/>
            <a:r>
              <a:rPr lang="en-US" sz="4000" dirty="0" err="1"/>
              <a:t>ra</a:t>
            </a:r>
            <a:r>
              <a:rPr lang="en-US" sz="4000" dirty="0"/>
              <a:t> </a:t>
            </a:r>
            <a:r>
              <a:rPr lang="en-US" sz="4000" dirty="0" err="1"/>
              <a:t>quyết</a:t>
            </a:r>
            <a:r>
              <a:rPr lang="en-US" sz="4000" dirty="0"/>
              <a:t> </a:t>
            </a:r>
            <a:r>
              <a:rPr lang="en-US" sz="4000" dirty="0" err="1"/>
              <a:t>định</a:t>
            </a:r>
            <a:r>
              <a:rPr lang="en-US" sz="4000" dirty="0"/>
              <a:t> </a:t>
            </a:r>
            <a:r>
              <a:rPr lang="en-US" sz="4000" dirty="0" err="1"/>
              <a:t>của</a:t>
            </a:r>
            <a:r>
              <a:rPr lang="en-US" sz="4000" dirty="0"/>
              <a:t> con </a:t>
            </a:r>
            <a:r>
              <a:rPr lang="en-US" sz="4000" dirty="0" err="1"/>
              <a:t>người</a:t>
            </a:r>
            <a:r>
              <a:rPr lang="en-US" sz="4000" dirty="0"/>
              <a:t>. </a:t>
            </a:r>
            <a:r>
              <a:rPr lang="en-US" sz="4000" dirty="0" err="1"/>
              <a:t>Bởi</a:t>
            </a:r>
            <a:r>
              <a:rPr lang="en-US" sz="4000" dirty="0"/>
              <a:t> </a:t>
            </a:r>
            <a:r>
              <a:rPr lang="en-US" sz="4000" dirty="0" err="1"/>
              <a:t>vì</a:t>
            </a:r>
            <a:r>
              <a:rPr lang="en-US" sz="4000" dirty="0"/>
              <a:t> </a:t>
            </a:r>
            <a:r>
              <a:rPr lang="en-US" sz="4000" dirty="0" err="1"/>
              <a:t>thông</a:t>
            </a:r>
            <a:r>
              <a:rPr lang="en-US" sz="4000" dirty="0"/>
              <a:t> tin</a:t>
            </a:r>
            <a:endParaRPr lang="en-GB" sz="4000" dirty="0"/>
          </a:p>
          <a:p>
            <a:pPr algn="just"/>
            <a:r>
              <a:rPr lang="en-US" sz="4000" dirty="0"/>
              <a:t>.......................... </a:t>
            </a:r>
            <a:r>
              <a:rPr lang="en-US" sz="4000" dirty="0" err="1"/>
              <a:t>thì</a:t>
            </a:r>
            <a:r>
              <a:rPr lang="en-US" sz="4000" dirty="0"/>
              <a:t> ........................ </a:t>
            </a:r>
            <a:r>
              <a:rPr lang="en-US" sz="4000" dirty="0" err="1"/>
              <a:t>cũng</a:t>
            </a:r>
            <a:r>
              <a:rPr lang="en-US" sz="4000" dirty="0"/>
              <a:t> </a:t>
            </a:r>
            <a:r>
              <a:rPr lang="en-US" sz="4000" dirty="0" err="1"/>
              <a:t>thay</a:t>
            </a:r>
            <a:r>
              <a:rPr lang="en-US" sz="4000" dirty="0"/>
              <a:t> </a:t>
            </a:r>
            <a:r>
              <a:rPr lang="en-US" sz="4000" dirty="0" err="1"/>
              <a:t>đổi</a:t>
            </a:r>
            <a:r>
              <a:rPr lang="en-US" sz="4000" dirty="0"/>
              <a:t> </a:t>
            </a:r>
            <a:r>
              <a:rPr lang="en-US" sz="4000" dirty="0" err="1"/>
              <a:t>theo.</a:t>
            </a:r>
            <a:endParaRPr lang="en-GB" sz="4000" dirty="0"/>
          </a:p>
          <a:p>
            <a:pPr algn="just"/>
            <a:endParaRPr lang="en-GB" sz="4000" dirty="0"/>
          </a:p>
        </p:txBody>
      </p:sp>
      <p:sp>
        <p:nvSpPr>
          <p:cNvPr id="6" name="Oval 5"/>
          <p:cNvSpPr/>
          <p:nvPr/>
        </p:nvSpPr>
        <p:spPr>
          <a:xfrm>
            <a:off x="6705600" y="66675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/>
              <a:t>‒ thông tin; quyết định.</a:t>
            </a:r>
          </a:p>
          <a:p>
            <a:pPr algn="ctr"/>
            <a:r>
              <a:rPr lang="vi-VN" sz="3200" dirty="0"/>
              <a:t>‒ vai trò quan trọng;</a:t>
            </a:r>
          </a:p>
          <a:p>
            <a:pPr algn="ctr"/>
            <a:r>
              <a:rPr lang="vi-VN" sz="3200" dirty="0"/>
              <a:t>thay đổi; quyết định.</a:t>
            </a:r>
            <a:endParaRPr lang="en-GB" sz="32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996645" y="727362"/>
            <a:ext cx="10784850" cy="130521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053795" y="1051686"/>
            <a:ext cx="12278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Em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hãy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sắp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xếp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theo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thứ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tự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đúng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các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bước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mở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tắt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máy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tính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đúng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cách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933700" y="4610100"/>
            <a:ext cx="25146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/>
              <a:t>Tắt</a:t>
            </a:r>
            <a:r>
              <a:rPr lang="en-GB" sz="3200" dirty="0" smtClean="0"/>
              <a:t> </a:t>
            </a:r>
            <a:r>
              <a:rPr lang="en-GB" sz="3200" dirty="0" err="1" smtClean="0"/>
              <a:t>máy</a:t>
            </a:r>
            <a:r>
              <a:rPr lang="en-GB" sz="3200" dirty="0" smtClean="0"/>
              <a:t> </a:t>
            </a:r>
            <a:r>
              <a:rPr lang="en-GB" sz="3200" dirty="0" err="1" smtClean="0"/>
              <a:t>tính</a:t>
            </a:r>
            <a:endParaRPr lang="en-GB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3505200" y="2171700"/>
            <a:ext cx="3810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Khởi</a:t>
            </a:r>
            <a:r>
              <a:rPr lang="en-US" sz="3200" b="1" dirty="0"/>
              <a:t> </a:t>
            </a:r>
            <a:r>
              <a:rPr lang="en-US" sz="3200" b="1" dirty="0" err="1"/>
              <a:t>động</a:t>
            </a:r>
            <a:r>
              <a:rPr lang="en-US" sz="3200" b="1" dirty="0"/>
              <a:t> </a:t>
            </a:r>
            <a:r>
              <a:rPr lang="en-US" sz="3200" b="1" dirty="0" err="1"/>
              <a:t>máy</a:t>
            </a:r>
            <a:r>
              <a:rPr lang="en-US" sz="3200" b="1" dirty="0"/>
              <a:t> </a:t>
            </a:r>
            <a:r>
              <a:rPr lang="en-US" sz="3200" b="1" dirty="0" err="1"/>
              <a:t>tính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910831" y="2045272"/>
            <a:ext cx="97088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A. </a:t>
            </a:r>
            <a:r>
              <a:rPr lang="en-US" sz="3600" dirty="0" err="1"/>
              <a:t>Nhấn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</a:t>
            </a:r>
            <a:r>
              <a:rPr lang="en-US" sz="3600" dirty="0" err="1"/>
              <a:t>nguồn</a:t>
            </a:r>
            <a:r>
              <a:rPr lang="en-US" sz="3600" dirty="0"/>
              <a:t> </a:t>
            </a:r>
            <a:r>
              <a:rPr lang="en-US" sz="3600" dirty="0" err="1"/>
              <a:t>trên</a:t>
            </a:r>
            <a:r>
              <a:rPr lang="en-US" sz="3600" dirty="0"/>
              <a:t> </a:t>
            </a:r>
            <a:r>
              <a:rPr lang="en-US" sz="3600" dirty="0" err="1"/>
              <a:t>thân</a:t>
            </a:r>
            <a:r>
              <a:rPr lang="en-US" sz="3600" dirty="0"/>
              <a:t> </a:t>
            </a:r>
            <a:r>
              <a:rPr lang="en-US" sz="3600" dirty="0" err="1"/>
              <a:t>máy</a:t>
            </a:r>
            <a:r>
              <a:rPr lang="en-US" sz="3600" dirty="0"/>
              <a:t> </a:t>
            </a:r>
            <a:r>
              <a:rPr lang="en-US" sz="3600" dirty="0" err="1"/>
              <a:t>tính</a:t>
            </a:r>
            <a:r>
              <a:rPr lang="en-US" sz="3600" dirty="0"/>
              <a:t>.</a:t>
            </a:r>
            <a:endParaRPr lang="en-GB" sz="3600" dirty="0"/>
          </a:p>
          <a:p>
            <a:r>
              <a:rPr lang="en-US" sz="3600" dirty="0"/>
              <a:t>B. </a:t>
            </a:r>
            <a:r>
              <a:rPr lang="en-US" sz="3600" dirty="0" err="1"/>
              <a:t>Chờ</a:t>
            </a:r>
            <a:r>
              <a:rPr lang="en-US" sz="3600" dirty="0"/>
              <a:t> </a:t>
            </a:r>
            <a:r>
              <a:rPr lang="en-US" sz="3600" dirty="0" err="1"/>
              <a:t>máy</a:t>
            </a:r>
            <a:r>
              <a:rPr lang="en-US" sz="3600" dirty="0"/>
              <a:t> </a:t>
            </a:r>
            <a:r>
              <a:rPr lang="en-US" sz="3600" dirty="0" err="1"/>
              <a:t>tính</a:t>
            </a:r>
            <a:r>
              <a:rPr lang="en-US" sz="3600" dirty="0"/>
              <a:t> </a:t>
            </a:r>
            <a:r>
              <a:rPr lang="en-US" sz="3600" dirty="0" err="1"/>
              <a:t>khởi</a:t>
            </a:r>
            <a:r>
              <a:rPr lang="en-US" sz="3600" dirty="0"/>
              <a:t> </a:t>
            </a:r>
            <a:r>
              <a:rPr lang="en-US" sz="3600" dirty="0" err="1"/>
              <a:t>động</a:t>
            </a:r>
            <a:r>
              <a:rPr lang="en-US" sz="3600" dirty="0"/>
              <a:t> </a:t>
            </a:r>
            <a:r>
              <a:rPr lang="en-US" sz="3600" dirty="0" err="1"/>
              <a:t>và</a:t>
            </a:r>
            <a:r>
              <a:rPr lang="en-US" sz="3600" dirty="0"/>
              <a:t> </a:t>
            </a:r>
            <a:r>
              <a:rPr lang="en-US" sz="3600" dirty="0" err="1"/>
              <a:t>sẵn</a:t>
            </a:r>
            <a:r>
              <a:rPr lang="en-US" sz="3600" dirty="0"/>
              <a:t> </a:t>
            </a:r>
            <a:r>
              <a:rPr lang="en-US" sz="3600" dirty="0" err="1"/>
              <a:t>sàng</a:t>
            </a:r>
            <a:r>
              <a:rPr lang="en-US" sz="3600" dirty="0"/>
              <a:t> </a:t>
            </a:r>
            <a:r>
              <a:rPr lang="en-US" sz="3600" dirty="0" err="1"/>
              <a:t>để</a:t>
            </a:r>
            <a:r>
              <a:rPr lang="en-US" sz="3600" dirty="0"/>
              <a:t> </a:t>
            </a:r>
            <a:r>
              <a:rPr lang="en-US" sz="3600" dirty="0" err="1"/>
              <a:t>sử</a:t>
            </a:r>
            <a:r>
              <a:rPr lang="en-US" sz="3600" dirty="0"/>
              <a:t> </a:t>
            </a:r>
            <a:r>
              <a:rPr lang="en-US" sz="3600" dirty="0" err="1"/>
              <a:t>dụng</a:t>
            </a:r>
            <a:r>
              <a:rPr lang="en-US" sz="3600" dirty="0"/>
              <a:t>.</a:t>
            </a:r>
            <a:endParaRPr lang="en-GB" sz="3600" dirty="0"/>
          </a:p>
          <a:p>
            <a:r>
              <a:rPr lang="en-US" sz="3600" dirty="0"/>
              <a:t>C. </a:t>
            </a:r>
            <a:r>
              <a:rPr lang="en-US" sz="3600" dirty="0" err="1"/>
              <a:t>Nhấn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</a:t>
            </a:r>
            <a:r>
              <a:rPr lang="en-US" sz="3600" dirty="0" err="1"/>
              <a:t>nguồn</a:t>
            </a:r>
            <a:r>
              <a:rPr lang="en-US" sz="3600" dirty="0"/>
              <a:t> </a:t>
            </a:r>
            <a:r>
              <a:rPr lang="en-US" sz="3600" dirty="0" err="1"/>
              <a:t>màn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.</a:t>
            </a:r>
            <a:endParaRPr lang="en-GB" sz="3600" dirty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971364" y="4610100"/>
            <a:ext cx="1157207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A. </a:t>
            </a:r>
            <a:r>
              <a:rPr lang="en-US" sz="3600" dirty="0" err="1"/>
              <a:t>Nháy</a:t>
            </a:r>
            <a:r>
              <a:rPr lang="en-US" sz="3600" dirty="0"/>
              <a:t> </a:t>
            </a:r>
            <a:r>
              <a:rPr lang="en-US" sz="3600" dirty="0" err="1"/>
              <a:t>chuột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Power.</a:t>
            </a:r>
            <a:endParaRPr lang="en-GB" sz="3600" dirty="0"/>
          </a:p>
          <a:p>
            <a:r>
              <a:rPr lang="en-US" sz="3600" dirty="0"/>
              <a:t>B. </a:t>
            </a:r>
            <a:r>
              <a:rPr lang="en-US" sz="3600" dirty="0" err="1"/>
              <a:t>Nháy</a:t>
            </a:r>
            <a:r>
              <a:rPr lang="en-US" sz="3600" dirty="0"/>
              <a:t> </a:t>
            </a:r>
            <a:r>
              <a:rPr lang="en-US" sz="3600" dirty="0" err="1"/>
              <a:t>chuột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Start.</a:t>
            </a:r>
            <a:endParaRPr lang="en-GB" sz="3600" dirty="0"/>
          </a:p>
          <a:p>
            <a:r>
              <a:rPr lang="en-US" sz="3600" dirty="0"/>
              <a:t>C. </a:t>
            </a:r>
            <a:r>
              <a:rPr lang="en-US" sz="3600" dirty="0" err="1"/>
              <a:t>Đợi</a:t>
            </a:r>
            <a:r>
              <a:rPr lang="en-US" sz="3600" dirty="0"/>
              <a:t> </a:t>
            </a:r>
            <a:r>
              <a:rPr lang="en-US" sz="3600" dirty="0" err="1"/>
              <a:t>đèn</a:t>
            </a:r>
            <a:r>
              <a:rPr lang="en-US" sz="3600" dirty="0"/>
              <a:t> </a:t>
            </a:r>
            <a:r>
              <a:rPr lang="en-US" sz="3600" dirty="0" err="1"/>
              <a:t>trên</a:t>
            </a:r>
            <a:r>
              <a:rPr lang="en-US" sz="3600" dirty="0"/>
              <a:t> </a:t>
            </a:r>
            <a:r>
              <a:rPr lang="en-US" sz="3600" dirty="0" err="1"/>
              <a:t>thân</a:t>
            </a:r>
            <a:r>
              <a:rPr lang="en-US" sz="3600" dirty="0"/>
              <a:t> </a:t>
            </a:r>
            <a:r>
              <a:rPr lang="en-US" sz="3600" dirty="0" err="1"/>
              <a:t>máy</a:t>
            </a:r>
            <a:r>
              <a:rPr lang="en-US" sz="3600" dirty="0"/>
              <a:t> </a:t>
            </a:r>
            <a:r>
              <a:rPr lang="en-US" sz="3600" dirty="0" err="1"/>
              <a:t>tắt</a:t>
            </a:r>
            <a:r>
              <a:rPr lang="en-US" sz="3600" dirty="0"/>
              <a:t> </a:t>
            </a:r>
            <a:r>
              <a:rPr lang="en-US" sz="3600" dirty="0" err="1"/>
              <a:t>hẳn</a:t>
            </a:r>
            <a:r>
              <a:rPr lang="en-US" sz="3600" dirty="0"/>
              <a:t> </a:t>
            </a:r>
            <a:r>
              <a:rPr lang="en-US" sz="3600" dirty="0" err="1"/>
              <a:t>rồi</a:t>
            </a:r>
            <a:r>
              <a:rPr lang="en-US" sz="3600" dirty="0"/>
              <a:t> </a:t>
            </a:r>
            <a:r>
              <a:rPr lang="en-US" sz="3600" dirty="0" err="1"/>
              <a:t>tắt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</a:t>
            </a:r>
            <a:r>
              <a:rPr lang="en-US" sz="3600" dirty="0" err="1"/>
              <a:t>nguồn</a:t>
            </a:r>
            <a:r>
              <a:rPr lang="en-US" sz="3600" dirty="0"/>
              <a:t> </a:t>
            </a:r>
            <a:r>
              <a:rPr lang="en-US" sz="3600" dirty="0" err="1"/>
              <a:t>màn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.</a:t>
            </a:r>
            <a:endParaRPr lang="en-GB" sz="3600" dirty="0"/>
          </a:p>
          <a:p>
            <a:r>
              <a:rPr lang="en-US" sz="3600" dirty="0"/>
              <a:t>D. </a:t>
            </a:r>
            <a:r>
              <a:rPr lang="en-US" sz="3600" dirty="0" err="1"/>
              <a:t>Nháy</a:t>
            </a:r>
            <a:r>
              <a:rPr lang="en-US" sz="3600" dirty="0"/>
              <a:t> </a:t>
            </a:r>
            <a:r>
              <a:rPr lang="en-US" sz="3600" dirty="0" err="1"/>
              <a:t>chuột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nút</a:t>
            </a:r>
            <a:r>
              <a:rPr lang="en-US" sz="3600" dirty="0"/>
              <a:t> Shut down.</a:t>
            </a:r>
            <a:endParaRPr lang="en-GB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9682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996645" y="727362"/>
            <a:ext cx="10784850" cy="130521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996645" y="952500"/>
            <a:ext cx="10277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Em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hãy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điền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vào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chỗ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chấm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tên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các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hàng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phím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của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bàn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phím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705600" y="66675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/>
              <a:t>Hàng</a:t>
            </a:r>
            <a:r>
              <a:rPr lang="en-GB" sz="3200" dirty="0" smtClean="0"/>
              <a:t> </a:t>
            </a:r>
            <a:r>
              <a:rPr lang="en-GB" sz="3200" dirty="0" err="1" smtClean="0"/>
              <a:t>phím</a:t>
            </a:r>
            <a:r>
              <a:rPr lang="en-GB" sz="3200" dirty="0" smtClean="0"/>
              <a:t> </a:t>
            </a:r>
            <a:r>
              <a:rPr lang="en-GB" sz="3200" dirty="0" err="1" smtClean="0"/>
              <a:t>số</a:t>
            </a:r>
            <a:r>
              <a:rPr lang="en-GB" sz="3200" dirty="0" smtClean="0"/>
              <a:t>, </a:t>
            </a:r>
            <a:r>
              <a:rPr lang="en-GB" sz="3200" dirty="0" err="1" smtClean="0"/>
              <a:t>hàng</a:t>
            </a:r>
            <a:r>
              <a:rPr lang="en-GB" sz="3200" dirty="0" smtClean="0"/>
              <a:t> </a:t>
            </a:r>
            <a:r>
              <a:rPr lang="en-GB" sz="3200" dirty="0" err="1" smtClean="0"/>
              <a:t>phím</a:t>
            </a:r>
            <a:r>
              <a:rPr lang="en-GB" sz="3200" dirty="0" smtClean="0"/>
              <a:t> </a:t>
            </a:r>
            <a:r>
              <a:rPr lang="en-GB" sz="3200" dirty="0" err="1" smtClean="0"/>
              <a:t>trên</a:t>
            </a:r>
            <a:r>
              <a:rPr lang="en-GB" sz="3200" dirty="0" smtClean="0"/>
              <a:t> , </a:t>
            </a:r>
            <a:r>
              <a:rPr lang="en-GB" sz="3200" dirty="0" err="1" smtClean="0"/>
              <a:t>hàng</a:t>
            </a:r>
            <a:r>
              <a:rPr lang="en-GB" sz="3200" dirty="0" smtClean="0"/>
              <a:t> </a:t>
            </a:r>
            <a:r>
              <a:rPr lang="en-GB" sz="3200" dirty="0" err="1" smtClean="0"/>
              <a:t>phím</a:t>
            </a:r>
            <a:r>
              <a:rPr lang="en-GB" sz="3200" dirty="0" smtClean="0"/>
              <a:t> </a:t>
            </a:r>
            <a:r>
              <a:rPr lang="en-GB" sz="3200" dirty="0" err="1" smtClean="0"/>
              <a:t>dưới</a:t>
            </a:r>
            <a:r>
              <a:rPr lang="en-GB" sz="3200" dirty="0" smtClean="0"/>
              <a:t>, </a:t>
            </a:r>
            <a:r>
              <a:rPr lang="en-GB" sz="3200" dirty="0" err="1" smtClean="0"/>
              <a:t>hàng</a:t>
            </a:r>
            <a:r>
              <a:rPr lang="en-GB" sz="3200" dirty="0" smtClean="0"/>
              <a:t> </a:t>
            </a:r>
            <a:r>
              <a:rPr lang="en-GB" sz="3200" dirty="0" err="1" smtClean="0"/>
              <a:t>phím</a:t>
            </a:r>
            <a:r>
              <a:rPr lang="en-GB" sz="3200" dirty="0" smtClean="0"/>
              <a:t> </a:t>
            </a:r>
            <a:r>
              <a:rPr lang="en-GB" sz="3200" dirty="0" err="1" smtClean="0"/>
              <a:t>cơ</a:t>
            </a:r>
            <a:r>
              <a:rPr lang="en-GB" sz="3200" dirty="0" smtClean="0"/>
              <a:t> </a:t>
            </a:r>
            <a:r>
              <a:rPr lang="en-GB" sz="3200" dirty="0" err="1" smtClean="0"/>
              <a:t>sở,hàng</a:t>
            </a:r>
            <a:r>
              <a:rPr lang="en-GB" sz="3200" dirty="0" smtClean="0"/>
              <a:t> </a:t>
            </a:r>
            <a:r>
              <a:rPr lang="en-GB" sz="3200" dirty="0" err="1" smtClean="0"/>
              <a:t>phím</a:t>
            </a:r>
            <a:r>
              <a:rPr lang="en-GB" sz="3200" dirty="0" smtClean="0"/>
              <a:t> </a:t>
            </a:r>
            <a:r>
              <a:rPr lang="en-GB" sz="3200" dirty="0" err="1" smtClean="0"/>
              <a:t>chứa</a:t>
            </a:r>
            <a:r>
              <a:rPr lang="en-GB" sz="3200" dirty="0" smtClean="0"/>
              <a:t> </a:t>
            </a:r>
            <a:r>
              <a:rPr lang="en-GB" sz="3200" dirty="0" err="1" smtClean="0"/>
              <a:t>dấu</a:t>
            </a:r>
            <a:r>
              <a:rPr lang="en-GB" sz="3200" dirty="0" smtClean="0"/>
              <a:t> </a:t>
            </a:r>
            <a:r>
              <a:rPr lang="en-GB" sz="3200" dirty="0" err="1" smtClean="0"/>
              <a:t>cách</a:t>
            </a:r>
            <a:endParaRPr lang="vi-VN" sz="3200" dirty="0"/>
          </a:p>
        </p:txBody>
      </p:sp>
      <p:pic>
        <p:nvPicPr>
          <p:cNvPr id="2050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32572"/>
            <a:ext cx="9201379" cy="354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8852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0784850" cy="130521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996645" y="952500"/>
            <a:ext cx="90724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Em</a:t>
            </a:r>
            <a:r>
              <a:rPr lang="en-US" sz="3200" b="1" dirty="0"/>
              <a:t> </a:t>
            </a:r>
            <a:r>
              <a:rPr lang="en-US" sz="3200" b="1" dirty="0" err="1"/>
              <a:t>hãy</a:t>
            </a:r>
            <a:r>
              <a:rPr lang="en-US" sz="3200" b="1" dirty="0"/>
              <a:t> </a:t>
            </a:r>
            <a:r>
              <a:rPr lang="en-US" sz="3200" b="1" dirty="0" err="1"/>
              <a:t>điền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chỗ</a:t>
            </a:r>
            <a:r>
              <a:rPr lang="en-US" sz="3200" b="1" dirty="0"/>
              <a:t> </a:t>
            </a:r>
            <a:r>
              <a:rPr lang="en-US" sz="3200" b="1" dirty="0" err="1"/>
              <a:t>chấm</a:t>
            </a:r>
            <a:r>
              <a:rPr lang="en-US" sz="3200" b="1" dirty="0"/>
              <a:t> </a:t>
            </a:r>
            <a:r>
              <a:rPr lang="en-US" sz="3200" b="1" dirty="0" err="1"/>
              <a:t>các</a:t>
            </a:r>
            <a:r>
              <a:rPr lang="en-US" sz="3200" b="1" dirty="0"/>
              <a:t> </a:t>
            </a:r>
            <a:r>
              <a:rPr lang="en-US" sz="3200" b="1" dirty="0" err="1"/>
              <a:t>cụm</a:t>
            </a:r>
            <a:r>
              <a:rPr lang="en-US" sz="3200" b="1" dirty="0"/>
              <a:t> </a:t>
            </a:r>
            <a:r>
              <a:rPr lang="en-US" sz="3200" b="1" dirty="0" err="1"/>
              <a:t>từ</a:t>
            </a:r>
            <a:r>
              <a:rPr lang="en-US" sz="3200" b="1" dirty="0"/>
              <a:t> </a:t>
            </a:r>
            <a:r>
              <a:rPr lang="en-US" sz="3200" b="1" dirty="0" err="1"/>
              <a:t>còn</a:t>
            </a:r>
            <a:r>
              <a:rPr lang="en-US" sz="3200" b="1" dirty="0"/>
              <a:t> </a:t>
            </a:r>
            <a:r>
              <a:rPr lang="en-US" sz="3200" b="1" dirty="0" err="1" smtClean="0"/>
              <a:t>thiếu</a:t>
            </a:r>
            <a:endParaRPr lang="en-US" sz="3200" b="1" dirty="0" smtClean="0"/>
          </a:p>
          <a:p>
            <a:r>
              <a:rPr lang="en-US" sz="3200" b="1" dirty="0" smtClean="0"/>
              <a:t> </a:t>
            </a:r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hướng</a:t>
            </a:r>
            <a:r>
              <a:rPr lang="en-US" sz="3200" b="1" dirty="0"/>
              <a:t> </a:t>
            </a:r>
            <a:r>
              <a:rPr lang="en-US" sz="3200" b="1" dirty="0" err="1"/>
              <a:t>dẫn</a:t>
            </a:r>
            <a:r>
              <a:rPr lang="en-US" sz="3200" b="1" dirty="0"/>
              <a:t> </a:t>
            </a:r>
            <a:r>
              <a:rPr lang="en-US" sz="3200" b="1" dirty="0" err="1"/>
              <a:t>cách</a:t>
            </a:r>
            <a:r>
              <a:rPr lang="en-US" sz="3200" b="1" dirty="0"/>
              <a:t>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ngón</a:t>
            </a:r>
            <a:r>
              <a:rPr lang="en-US" sz="3200" b="1" dirty="0"/>
              <a:t> </a:t>
            </a:r>
            <a:r>
              <a:rPr lang="en-US" sz="3200" b="1" dirty="0" err="1"/>
              <a:t>tay</a:t>
            </a:r>
            <a:r>
              <a:rPr lang="en-US" sz="3200" b="1" dirty="0"/>
              <a:t> </a:t>
            </a:r>
            <a:r>
              <a:rPr lang="en-US" sz="3200" b="1" dirty="0" err="1"/>
              <a:t>đúng</a:t>
            </a:r>
            <a:r>
              <a:rPr lang="en-US" sz="3200" b="1" dirty="0"/>
              <a:t> </a:t>
            </a:r>
            <a:r>
              <a:rPr lang="en-US" sz="3200" b="1" dirty="0" err="1"/>
              <a:t>lên</a:t>
            </a:r>
            <a:r>
              <a:rPr lang="en-US" sz="3200" b="1" dirty="0"/>
              <a:t> </a:t>
            </a:r>
            <a:r>
              <a:rPr lang="en-US" sz="3200" b="1" dirty="0" err="1"/>
              <a:t>bàn</a:t>
            </a:r>
            <a:r>
              <a:rPr lang="en-US" sz="3200" b="1" dirty="0"/>
              <a:t> </a:t>
            </a:r>
            <a:r>
              <a:rPr lang="en-US" sz="3200" b="1" dirty="0" err="1"/>
              <a:t>phím</a:t>
            </a:r>
            <a:endParaRPr lang="en-GB" sz="3200" dirty="0"/>
          </a:p>
        </p:txBody>
      </p:sp>
      <p:sp>
        <p:nvSpPr>
          <p:cNvPr id="6" name="Oval 5"/>
          <p:cNvSpPr/>
          <p:nvPr/>
        </p:nvSpPr>
        <p:spPr>
          <a:xfrm>
            <a:off x="6705600" y="66675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/>
              <a:t>tay trái; ngón</a:t>
            </a:r>
          </a:p>
          <a:p>
            <a:pPr algn="ctr"/>
            <a:r>
              <a:rPr lang="vi-VN" sz="3200" dirty="0"/>
              <a:t>giữa; ngón út; tay</a:t>
            </a:r>
          </a:p>
          <a:p>
            <a:pPr algn="ctr"/>
            <a:r>
              <a:rPr lang="vi-VN" sz="3200" dirty="0"/>
              <a:t>phải; ngón áp út;</a:t>
            </a:r>
          </a:p>
          <a:p>
            <a:pPr algn="ctr"/>
            <a:r>
              <a:rPr lang="vi-VN" sz="3200" dirty="0"/>
              <a:t>phím dấu cách;</a:t>
            </a:r>
          </a:p>
          <a:p>
            <a:pPr algn="ctr"/>
            <a:r>
              <a:rPr lang="vi-VN" sz="3200" dirty="0"/>
              <a:t>ngón trỏ.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2552700"/>
            <a:ext cx="1402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Ngón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D,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ngón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út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..........................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A, 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J,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ngón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K, 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L,ngón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út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..........................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ngón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..........................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226137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5011400" cy="130521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04800" y="952500"/>
            <a:ext cx="1337116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Dưới</a:t>
            </a:r>
            <a:r>
              <a:rPr lang="en-US" sz="3200" b="1" dirty="0"/>
              <a:t> </a:t>
            </a:r>
            <a:r>
              <a:rPr lang="en-US" sz="3200" b="1" dirty="0" err="1"/>
              <a:t>đây</a:t>
            </a:r>
            <a:r>
              <a:rPr lang="en-US" sz="3200" b="1" dirty="0"/>
              <a:t> </a:t>
            </a:r>
            <a:r>
              <a:rPr lang="en-US" sz="3200" b="1" dirty="0" err="1"/>
              <a:t>là</a:t>
            </a:r>
            <a:r>
              <a:rPr lang="en-US" sz="3200" b="1" dirty="0"/>
              <a:t> </a:t>
            </a:r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số</a:t>
            </a:r>
            <a:r>
              <a:rPr lang="en-US" sz="3200" b="1" dirty="0"/>
              <a:t> </a:t>
            </a:r>
            <a:r>
              <a:rPr lang="en-US" sz="3200" b="1" dirty="0" err="1"/>
              <a:t>thông</a:t>
            </a:r>
            <a:r>
              <a:rPr lang="en-US" sz="3200" b="1" dirty="0"/>
              <a:t> tin </a:t>
            </a:r>
            <a:r>
              <a:rPr lang="en-US" sz="3200" b="1" dirty="0" err="1"/>
              <a:t>có</a:t>
            </a:r>
            <a:r>
              <a:rPr lang="en-US" sz="3200" b="1" dirty="0"/>
              <a:t> </a:t>
            </a:r>
            <a:r>
              <a:rPr lang="en-US" sz="3200" b="1" dirty="0" err="1"/>
              <a:t>trên</a:t>
            </a:r>
            <a:r>
              <a:rPr lang="en-US" sz="3200" b="1" dirty="0"/>
              <a:t> Internet. </a:t>
            </a:r>
            <a:endParaRPr lang="en-US" sz="3200" b="1" dirty="0" smtClean="0"/>
          </a:p>
          <a:p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/>
              <a:t>hãy</a:t>
            </a:r>
            <a:r>
              <a:rPr lang="en-US" sz="3200" b="1" dirty="0"/>
              <a:t> </a:t>
            </a:r>
            <a:r>
              <a:rPr lang="en-US" sz="3200" b="1" dirty="0" err="1"/>
              <a:t>khoanh</a:t>
            </a:r>
            <a:r>
              <a:rPr lang="en-US" sz="3200" b="1" dirty="0"/>
              <a:t> </a:t>
            </a:r>
            <a:r>
              <a:rPr lang="en-US" sz="3200" b="1" dirty="0" err="1"/>
              <a:t>tròn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những</a:t>
            </a:r>
            <a:r>
              <a:rPr lang="en-US" sz="3200" b="1" dirty="0"/>
              <a:t> </a:t>
            </a:r>
            <a:r>
              <a:rPr lang="en-US" sz="3200" b="1" dirty="0" err="1"/>
              <a:t>thông</a:t>
            </a:r>
            <a:r>
              <a:rPr lang="en-US" sz="3200" b="1" dirty="0"/>
              <a:t> tin </a:t>
            </a:r>
            <a:r>
              <a:rPr lang="en-US" sz="3200" b="1" dirty="0" err="1"/>
              <a:t>không</a:t>
            </a:r>
            <a:r>
              <a:rPr lang="en-US" sz="3200" b="1" dirty="0"/>
              <a:t> </a:t>
            </a:r>
            <a:r>
              <a:rPr lang="en-US" sz="3200" b="1" dirty="0" err="1"/>
              <a:t>phù</a:t>
            </a:r>
            <a:r>
              <a:rPr lang="en-US" sz="3200" b="1" dirty="0"/>
              <a:t> </a:t>
            </a:r>
            <a:r>
              <a:rPr lang="en-US" sz="3200" b="1" dirty="0" err="1"/>
              <a:t>hợp</a:t>
            </a:r>
            <a:r>
              <a:rPr lang="en-US" sz="3200" b="1" dirty="0"/>
              <a:t> </a:t>
            </a:r>
            <a:r>
              <a:rPr lang="en-US" sz="3200" b="1" dirty="0" err="1"/>
              <a:t>với</a:t>
            </a:r>
            <a:r>
              <a:rPr lang="en-US" sz="3200" b="1" dirty="0"/>
              <a:t> </a:t>
            </a:r>
            <a:r>
              <a:rPr lang="en-US" sz="3200" b="1" dirty="0" err="1"/>
              <a:t>lứa</a:t>
            </a:r>
            <a:r>
              <a:rPr lang="en-US" sz="3200" b="1" dirty="0"/>
              <a:t> </a:t>
            </a:r>
            <a:r>
              <a:rPr lang="en-US" sz="3200" b="1" dirty="0" err="1"/>
              <a:t>tuổi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em</a:t>
            </a:r>
            <a:r>
              <a:rPr lang="en-US" sz="3200" b="1" dirty="0"/>
              <a:t>.</a:t>
            </a:r>
            <a:endParaRPr lang="en-GB" sz="3200" dirty="0"/>
          </a:p>
        </p:txBody>
      </p:sp>
      <p:sp>
        <p:nvSpPr>
          <p:cNvPr id="6" name="Oval 5"/>
          <p:cNvSpPr/>
          <p:nvPr/>
        </p:nvSpPr>
        <p:spPr>
          <a:xfrm>
            <a:off x="6705600" y="66675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/>
              <a:t>Phim</a:t>
            </a:r>
            <a:r>
              <a:rPr lang="en-GB" sz="3200" dirty="0" smtClean="0"/>
              <a:t> </a:t>
            </a:r>
            <a:r>
              <a:rPr lang="en-GB" sz="3200" dirty="0" err="1" smtClean="0"/>
              <a:t>kinh</a:t>
            </a:r>
            <a:r>
              <a:rPr lang="en-GB" sz="3200" dirty="0" smtClean="0"/>
              <a:t> </a:t>
            </a:r>
            <a:r>
              <a:rPr lang="en-GB" sz="3200" dirty="0" err="1" smtClean="0"/>
              <a:t>dị</a:t>
            </a:r>
            <a:r>
              <a:rPr lang="en-GB" sz="3200" dirty="0" smtClean="0"/>
              <a:t>, </a:t>
            </a:r>
            <a:r>
              <a:rPr lang="en-GB" sz="3200" dirty="0" err="1" smtClean="0"/>
              <a:t>phim</a:t>
            </a:r>
            <a:r>
              <a:rPr lang="en-GB" sz="3200" dirty="0" smtClean="0"/>
              <a:t> ma, </a:t>
            </a:r>
            <a:r>
              <a:rPr lang="en-GB" sz="3200" dirty="0" err="1" smtClean="0"/>
              <a:t>trò</a:t>
            </a:r>
            <a:r>
              <a:rPr lang="en-GB" sz="3200" dirty="0" smtClean="0"/>
              <a:t> </a:t>
            </a:r>
            <a:r>
              <a:rPr lang="en-GB" sz="3200" dirty="0" err="1" smtClean="0"/>
              <a:t>chơi</a:t>
            </a:r>
            <a:r>
              <a:rPr lang="en-GB" sz="3200" dirty="0" smtClean="0"/>
              <a:t> </a:t>
            </a:r>
            <a:r>
              <a:rPr lang="en-GB" sz="3200" dirty="0" err="1" smtClean="0"/>
              <a:t>có</a:t>
            </a:r>
            <a:r>
              <a:rPr lang="en-GB" sz="3200" dirty="0" smtClean="0"/>
              <a:t> </a:t>
            </a:r>
            <a:r>
              <a:rPr lang="en-GB" sz="3200" dirty="0" err="1" smtClean="0"/>
              <a:t>tính</a:t>
            </a:r>
            <a:r>
              <a:rPr lang="en-GB" sz="3200" dirty="0" smtClean="0"/>
              <a:t> </a:t>
            </a:r>
            <a:r>
              <a:rPr lang="en-GB" sz="3200" dirty="0" err="1" smtClean="0"/>
              <a:t>bạo</a:t>
            </a:r>
            <a:r>
              <a:rPr lang="en-GB" sz="3200" dirty="0" smtClean="0"/>
              <a:t> </a:t>
            </a:r>
            <a:r>
              <a:rPr lang="en-GB" sz="3200" dirty="0" err="1" smtClean="0"/>
              <a:t>lực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2552700"/>
            <a:ext cx="14020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A. </a:t>
            </a:r>
            <a:r>
              <a:rPr lang="en-US" sz="4400" dirty="0" err="1"/>
              <a:t>Phim</a:t>
            </a:r>
            <a:r>
              <a:rPr lang="en-US" sz="4400" dirty="0"/>
              <a:t> </a:t>
            </a:r>
            <a:r>
              <a:rPr lang="en-US" sz="4400" dirty="0" err="1"/>
              <a:t>kinh</a:t>
            </a:r>
            <a:r>
              <a:rPr lang="en-US" sz="4400" dirty="0"/>
              <a:t> </a:t>
            </a:r>
            <a:r>
              <a:rPr lang="en-US" sz="4400" dirty="0" err="1"/>
              <a:t>dị</a:t>
            </a:r>
            <a:r>
              <a:rPr lang="en-US" sz="4400" dirty="0"/>
              <a:t> </a:t>
            </a:r>
            <a:endParaRPr lang="en-GB" sz="4400" dirty="0"/>
          </a:p>
          <a:p>
            <a:r>
              <a:rPr lang="en-US" sz="4400" dirty="0"/>
              <a:t>B. </a:t>
            </a:r>
            <a:r>
              <a:rPr lang="en-US" sz="4400" dirty="0" err="1"/>
              <a:t>Phim</a:t>
            </a:r>
            <a:r>
              <a:rPr lang="en-US" sz="4400" dirty="0"/>
              <a:t> ma </a:t>
            </a:r>
            <a:endParaRPr lang="en-GB" sz="4400" dirty="0"/>
          </a:p>
          <a:p>
            <a:r>
              <a:rPr lang="en-US" sz="4400" dirty="0"/>
              <a:t>C. </a:t>
            </a:r>
            <a:r>
              <a:rPr lang="en-US" sz="4400" dirty="0" err="1"/>
              <a:t>Hướng</a:t>
            </a:r>
            <a:r>
              <a:rPr lang="en-US" sz="4400" dirty="0"/>
              <a:t> </a:t>
            </a:r>
            <a:r>
              <a:rPr lang="en-US" sz="4400" dirty="0" err="1"/>
              <a:t>dẫn</a:t>
            </a:r>
            <a:r>
              <a:rPr lang="en-US" sz="4400" dirty="0"/>
              <a:t> </a:t>
            </a:r>
            <a:r>
              <a:rPr lang="en-US" sz="4400" dirty="0" err="1"/>
              <a:t>học</a:t>
            </a:r>
            <a:r>
              <a:rPr lang="en-US" sz="4400" dirty="0"/>
              <a:t> </a:t>
            </a:r>
            <a:r>
              <a:rPr lang="en-US" sz="4400" dirty="0" err="1"/>
              <a:t>Toán</a:t>
            </a:r>
            <a:r>
              <a:rPr lang="en-US" sz="4400" dirty="0"/>
              <a:t> 3</a:t>
            </a:r>
            <a:endParaRPr lang="en-GB" sz="4400" dirty="0"/>
          </a:p>
          <a:p>
            <a:r>
              <a:rPr lang="en-US" sz="4400" dirty="0"/>
              <a:t>D. </a:t>
            </a:r>
            <a:r>
              <a:rPr lang="en-US" sz="4400" dirty="0" err="1"/>
              <a:t>Trò</a:t>
            </a:r>
            <a:r>
              <a:rPr lang="en-US" sz="4400" dirty="0"/>
              <a:t> </a:t>
            </a:r>
            <a:r>
              <a:rPr lang="en-US" sz="4400" dirty="0" err="1"/>
              <a:t>chơi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</a:t>
            </a:r>
            <a:r>
              <a:rPr lang="en-US" sz="4400" dirty="0" err="1"/>
              <a:t>tính</a:t>
            </a:r>
            <a:r>
              <a:rPr lang="en-US" sz="4400" dirty="0"/>
              <a:t> </a:t>
            </a:r>
            <a:r>
              <a:rPr lang="en-US" sz="4400" dirty="0" err="1"/>
              <a:t>chất</a:t>
            </a:r>
            <a:r>
              <a:rPr lang="en-US" sz="4400" dirty="0"/>
              <a:t> </a:t>
            </a:r>
            <a:r>
              <a:rPr lang="en-US" sz="4400" dirty="0" err="1"/>
              <a:t>bạo</a:t>
            </a:r>
            <a:r>
              <a:rPr lang="en-US" sz="4400" dirty="0"/>
              <a:t> </a:t>
            </a:r>
            <a:r>
              <a:rPr lang="en-US" sz="4400" dirty="0" err="1"/>
              <a:t>lực</a:t>
            </a:r>
            <a:r>
              <a:rPr lang="en-US" sz="4400" dirty="0"/>
              <a:t> </a:t>
            </a:r>
            <a:endParaRPr lang="en-GB" sz="4400" dirty="0"/>
          </a:p>
          <a:p>
            <a:r>
              <a:rPr lang="en-US" sz="4400" dirty="0"/>
              <a:t>E. </a:t>
            </a:r>
            <a:r>
              <a:rPr lang="en-US" sz="4400" dirty="0" err="1"/>
              <a:t>Phim</a:t>
            </a:r>
            <a:r>
              <a:rPr lang="en-US" sz="4400" dirty="0"/>
              <a:t> </a:t>
            </a:r>
            <a:r>
              <a:rPr lang="en-US" sz="4400" dirty="0" err="1"/>
              <a:t>hoạt</a:t>
            </a:r>
            <a:r>
              <a:rPr lang="en-US" sz="4400" dirty="0"/>
              <a:t> </a:t>
            </a:r>
            <a:r>
              <a:rPr lang="en-US" sz="4400" dirty="0" err="1"/>
              <a:t>hình</a:t>
            </a:r>
            <a:r>
              <a:rPr lang="en-US" sz="4400" dirty="0"/>
              <a:t> </a:t>
            </a:r>
            <a:endParaRPr lang="en-GB" sz="4400" dirty="0"/>
          </a:p>
          <a:p>
            <a:r>
              <a:rPr lang="en-US" sz="4400" dirty="0"/>
              <a:t>G. </a:t>
            </a:r>
            <a:r>
              <a:rPr lang="en-US" sz="4400" dirty="0" err="1"/>
              <a:t>Truyện</a:t>
            </a:r>
            <a:r>
              <a:rPr lang="en-US" sz="4400" dirty="0"/>
              <a:t> </a:t>
            </a:r>
            <a:r>
              <a:rPr lang="en-US" sz="4400" dirty="0" err="1"/>
              <a:t>ngụ</a:t>
            </a:r>
            <a:r>
              <a:rPr lang="en-US" sz="4400" dirty="0"/>
              <a:t> </a:t>
            </a:r>
            <a:r>
              <a:rPr lang="en-US" sz="4400" dirty="0" err="1"/>
              <a:t>ngôn</a:t>
            </a:r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084008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33239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533400" y="952499"/>
            <a:ext cx="164592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/>
              <a:t>Tình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huống</a:t>
            </a:r>
            <a:r>
              <a:rPr lang="en-US" sz="3200" b="1" dirty="0" smtClean="0"/>
              <a:t> :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Ở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ngã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đèn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đứng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bục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khiển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khiển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khiển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còi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qua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3600" dirty="0">
              <a:latin typeface="Times New Roman" pitchFamily="18" charset="0"/>
              <a:cs typeface="Times New Roman" pitchFamily="18" charset="0"/>
            </a:endParaRPr>
          </a:p>
          <a:p>
            <a:endParaRPr lang="en-GB" sz="3200" dirty="0"/>
          </a:p>
        </p:txBody>
      </p:sp>
      <p:sp>
        <p:nvSpPr>
          <p:cNvPr id="6" name="Oval 5"/>
          <p:cNvSpPr/>
          <p:nvPr/>
        </p:nvSpPr>
        <p:spPr>
          <a:xfrm>
            <a:off x="114300" y="75438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/>
              <a:t>Chữ</a:t>
            </a:r>
            <a:r>
              <a:rPr lang="en-GB" sz="3200" dirty="0" smtClean="0"/>
              <a:t>, </a:t>
            </a:r>
            <a:r>
              <a:rPr lang="en-GB" sz="3200" dirty="0" err="1" smtClean="0"/>
              <a:t>âm</a:t>
            </a:r>
            <a:r>
              <a:rPr lang="en-GB" sz="3200" dirty="0" smtClean="0"/>
              <a:t> </a:t>
            </a:r>
            <a:r>
              <a:rPr lang="en-GB" sz="3200" dirty="0" err="1" smtClean="0"/>
              <a:t>thanh</a:t>
            </a:r>
            <a:r>
              <a:rPr lang="en-GB" sz="3200" dirty="0" smtClean="0"/>
              <a:t> , </a:t>
            </a:r>
            <a:r>
              <a:rPr lang="en-GB" sz="3200" dirty="0" err="1" smtClean="0"/>
              <a:t>hình</a:t>
            </a:r>
            <a:r>
              <a:rPr lang="en-GB" sz="3200" dirty="0" smtClean="0"/>
              <a:t> </a:t>
            </a:r>
            <a:r>
              <a:rPr lang="en-GB" sz="3200" dirty="0" err="1" smtClean="0"/>
              <a:t>ảnh</a:t>
            </a:r>
            <a:r>
              <a:rPr lang="en-GB" sz="3200" dirty="0" smtClean="0"/>
              <a:t> ,</a:t>
            </a:r>
            <a:r>
              <a:rPr lang="en-GB" sz="3200" dirty="0" err="1" smtClean="0"/>
              <a:t>dừng</a:t>
            </a:r>
            <a:r>
              <a:rPr lang="en-GB" sz="3200" dirty="0" smtClean="0"/>
              <a:t> </a:t>
            </a:r>
            <a:r>
              <a:rPr lang="en-GB" sz="3200" dirty="0" err="1" smtClean="0"/>
              <a:t>xe</a:t>
            </a:r>
            <a:r>
              <a:rPr lang="en-GB" sz="3200" dirty="0" smtClean="0"/>
              <a:t> </a:t>
            </a:r>
            <a:r>
              <a:rPr lang="en-GB" sz="3200" dirty="0" err="1" smtClean="0"/>
              <a:t>theo</a:t>
            </a:r>
            <a:r>
              <a:rPr lang="en-GB" sz="3200" dirty="0" smtClean="0"/>
              <a:t> </a:t>
            </a:r>
            <a:r>
              <a:rPr lang="en-GB" sz="3200" dirty="0" err="1" smtClean="0"/>
              <a:t>hiệu</a:t>
            </a:r>
            <a:r>
              <a:rPr lang="en-GB" sz="3200" dirty="0" smtClean="0"/>
              <a:t> </a:t>
            </a:r>
            <a:r>
              <a:rPr lang="en-GB" sz="3200" dirty="0" err="1" smtClean="0"/>
              <a:t>lệnh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4229100"/>
            <a:ext cx="16992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Trong</a:t>
            </a:r>
            <a:r>
              <a:rPr lang="en-US" sz="4400" dirty="0"/>
              <a:t> </a:t>
            </a:r>
            <a:r>
              <a:rPr lang="en-US" sz="4400" dirty="0" err="1"/>
              <a:t>tình</a:t>
            </a:r>
            <a:r>
              <a:rPr lang="en-US" sz="4400" dirty="0"/>
              <a:t> </a:t>
            </a:r>
            <a:r>
              <a:rPr lang="en-US" sz="4400" dirty="0" err="1"/>
              <a:t>huống</a:t>
            </a:r>
            <a:r>
              <a:rPr lang="en-US" sz="4400" dirty="0"/>
              <a:t> </a:t>
            </a:r>
            <a:r>
              <a:rPr lang="en-US" sz="4400" dirty="0" err="1"/>
              <a:t>trên</a:t>
            </a:r>
            <a:r>
              <a:rPr lang="en-US" sz="4400" dirty="0"/>
              <a:t>, </a:t>
            </a:r>
            <a:r>
              <a:rPr lang="en-US" sz="4400" dirty="0" err="1"/>
              <a:t>người</a:t>
            </a:r>
            <a:r>
              <a:rPr lang="en-US" sz="4400" dirty="0"/>
              <a:t> </a:t>
            </a:r>
            <a:r>
              <a:rPr lang="en-US" sz="4400" dirty="0" err="1"/>
              <a:t>tham</a:t>
            </a:r>
            <a:r>
              <a:rPr lang="en-US" sz="4400" dirty="0"/>
              <a:t> </a:t>
            </a:r>
            <a:r>
              <a:rPr lang="en-US" sz="4400" dirty="0" err="1"/>
              <a:t>gia</a:t>
            </a:r>
            <a:r>
              <a:rPr lang="en-US" sz="4400" dirty="0"/>
              <a:t> </a:t>
            </a:r>
            <a:r>
              <a:rPr lang="en-US" sz="4400" dirty="0" err="1"/>
              <a:t>giao</a:t>
            </a:r>
            <a:r>
              <a:rPr lang="en-US" sz="4400" dirty="0"/>
              <a:t> </a:t>
            </a:r>
            <a:r>
              <a:rPr lang="en-US" sz="4400" dirty="0" err="1"/>
              <a:t>thông</a:t>
            </a:r>
            <a:r>
              <a:rPr lang="en-US" sz="4400" dirty="0"/>
              <a:t> </a:t>
            </a:r>
            <a:r>
              <a:rPr lang="en-US" sz="4400" dirty="0" err="1"/>
              <a:t>nhận</a:t>
            </a:r>
            <a:r>
              <a:rPr lang="en-US" sz="4400" dirty="0"/>
              <a:t> </a:t>
            </a:r>
            <a:r>
              <a:rPr lang="en-US" sz="4400" dirty="0" err="1"/>
              <a:t>được</a:t>
            </a:r>
            <a:r>
              <a:rPr lang="en-US" sz="4400" dirty="0"/>
              <a:t> </a:t>
            </a:r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gì</a:t>
            </a:r>
            <a:r>
              <a:rPr lang="en-US" sz="4400" dirty="0"/>
              <a:t> </a:t>
            </a:r>
            <a:r>
              <a:rPr lang="en-US" sz="4400" dirty="0" err="1"/>
              <a:t>và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</a:t>
            </a:r>
            <a:r>
              <a:rPr lang="en-US" sz="4400" dirty="0" err="1"/>
              <a:t>quyết</a:t>
            </a:r>
            <a:r>
              <a:rPr lang="en-US" sz="4400" dirty="0"/>
              <a:t> </a:t>
            </a:r>
            <a:r>
              <a:rPr lang="en-US" sz="4400" dirty="0" err="1"/>
              <a:t>định</a:t>
            </a:r>
            <a:r>
              <a:rPr lang="en-US" sz="4400" dirty="0"/>
              <a:t> </a:t>
            </a:r>
            <a:r>
              <a:rPr lang="en-US" sz="4400" dirty="0" err="1"/>
              <a:t>thế</a:t>
            </a:r>
            <a:r>
              <a:rPr lang="en-US" sz="4400" dirty="0"/>
              <a:t> </a:t>
            </a:r>
            <a:r>
              <a:rPr lang="en-US" sz="4400" dirty="0" err="1"/>
              <a:t>nào</a:t>
            </a:r>
            <a:r>
              <a:rPr lang="en-US" sz="4400" dirty="0"/>
              <a:t>? </a:t>
            </a:r>
            <a:r>
              <a:rPr lang="en-US" sz="4400" dirty="0" err="1"/>
              <a:t>Đó</a:t>
            </a:r>
            <a:r>
              <a:rPr lang="en-US" sz="4400" dirty="0"/>
              <a:t> </a:t>
            </a:r>
            <a:r>
              <a:rPr lang="en-US" sz="4400" dirty="0" err="1"/>
              <a:t>là</a:t>
            </a:r>
            <a:r>
              <a:rPr lang="en-US" sz="4400" dirty="0"/>
              <a:t> </a:t>
            </a:r>
            <a:r>
              <a:rPr lang="en-US" sz="4400" dirty="0" err="1"/>
              <a:t>những</a:t>
            </a:r>
            <a:r>
              <a:rPr lang="en-US" sz="4400" dirty="0"/>
              <a:t> </a:t>
            </a:r>
            <a:r>
              <a:rPr lang="en-US" sz="4400" dirty="0" err="1"/>
              <a:t>dạng</a:t>
            </a:r>
            <a:r>
              <a:rPr lang="en-US" sz="4400" dirty="0"/>
              <a:t> </a:t>
            </a:r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nào</a:t>
            </a:r>
            <a:r>
              <a:rPr lang="en-US" sz="4400" dirty="0" smtClean="0"/>
              <a:t>?</a:t>
            </a:r>
          </a:p>
          <a:p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nhận</a:t>
            </a:r>
            <a:r>
              <a:rPr lang="en-US" sz="4400" dirty="0"/>
              <a:t> </a:t>
            </a:r>
            <a:r>
              <a:rPr lang="en-US" sz="4400" dirty="0" err="1"/>
              <a:t>được</a:t>
            </a:r>
            <a:r>
              <a:rPr lang="en-US" sz="4400" dirty="0"/>
              <a:t>: ..............................</a:t>
            </a:r>
            <a:endParaRPr lang="en-GB" sz="4400" dirty="0"/>
          </a:p>
          <a:p>
            <a:r>
              <a:rPr lang="en-US" sz="4400" dirty="0" err="1"/>
              <a:t>Dạng</a:t>
            </a:r>
            <a:r>
              <a:rPr lang="en-US" sz="4400" dirty="0"/>
              <a:t> </a:t>
            </a:r>
            <a:r>
              <a:rPr lang="en-US" sz="4400" dirty="0" err="1"/>
              <a:t>thông</a:t>
            </a:r>
            <a:r>
              <a:rPr lang="en-US" sz="4400" dirty="0"/>
              <a:t> tin: .................................</a:t>
            </a:r>
            <a:endParaRPr lang="en-GB" sz="4400" dirty="0"/>
          </a:p>
          <a:p>
            <a:r>
              <a:rPr lang="en-US" sz="4400" dirty="0" err="1"/>
              <a:t>Quyết</a:t>
            </a:r>
            <a:r>
              <a:rPr lang="en-US" sz="4400" dirty="0"/>
              <a:t> </a:t>
            </a:r>
            <a:r>
              <a:rPr lang="en-US" sz="4400" dirty="0" err="1"/>
              <a:t>định</a:t>
            </a:r>
            <a:r>
              <a:rPr lang="en-US" sz="4400" dirty="0"/>
              <a:t>: .................................................</a:t>
            </a:r>
            <a:endParaRPr lang="en-GB" sz="4400" dirty="0"/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689088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18761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533400" y="952499"/>
            <a:ext cx="1645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Sau</a:t>
            </a:r>
            <a:r>
              <a:rPr lang="en-US" sz="3200" dirty="0"/>
              <a:t> </a:t>
            </a:r>
            <a:r>
              <a:rPr lang="en-US" sz="3200" dirty="0" err="1"/>
              <a:t>khi</a:t>
            </a:r>
            <a:r>
              <a:rPr lang="en-US" sz="3200" dirty="0"/>
              <a:t> </a:t>
            </a:r>
            <a:r>
              <a:rPr lang="en-US" sz="3200" dirty="0" err="1"/>
              <a:t>khởi</a:t>
            </a:r>
            <a:r>
              <a:rPr lang="en-US" sz="3200" dirty="0"/>
              <a:t> </a:t>
            </a:r>
            <a:r>
              <a:rPr lang="en-US" sz="3200" dirty="0" err="1"/>
              <a:t>động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</a:t>
            </a:r>
            <a:r>
              <a:rPr lang="en-US" sz="3200" dirty="0" err="1"/>
              <a:t>tính</a:t>
            </a:r>
            <a:r>
              <a:rPr lang="en-US" sz="3200" dirty="0"/>
              <a:t>,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nháy</a:t>
            </a:r>
            <a:r>
              <a:rPr lang="en-US" sz="3200" dirty="0"/>
              <a:t> </a:t>
            </a:r>
            <a:r>
              <a:rPr lang="en-US" sz="3200" dirty="0" err="1"/>
              <a:t>đúp</a:t>
            </a:r>
            <a:r>
              <a:rPr lang="en-US" sz="3200" dirty="0"/>
              <a:t> </a:t>
            </a:r>
            <a:r>
              <a:rPr lang="en-US" sz="3200" dirty="0" err="1"/>
              <a:t>chuột</a:t>
            </a:r>
            <a:r>
              <a:rPr lang="en-US" sz="3200" dirty="0"/>
              <a:t> </a:t>
            </a:r>
            <a:r>
              <a:rPr lang="en-US" sz="3200" dirty="0" err="1"/>
              <a:t>vào</a:t>
            </a:r>
            <a:r>
              <a:rPr lang="en-US" sz="3200" dirty="0"/>
              <a:t> </a:t>
            </a:r>
            <a:r>
              <a:rPr lang="en-US" sz="3200" dirty="0" err="1"/>
              <a:t>biểu</a:t>
            </a:r>
            <a:r>
              <a:rPr lang="en-US" sz="3200" dirty="0"/>
              <a:t> </a:t>
            </a:r>
            <a:r>
              <a:rPr lang="en-US" sz="3200" dirty="0" err="1"/>
              <a:t>tượng</a:t>
            </a:r>
            <a:r>
              <a:rPr lang="en-US" sz="3200" dirty="0"/>
              <a:t> (</a:t>
            </a:r>
            <a:r>
              <a:rPr lang="en-US" sz="3200" dirty="0" err="1"/>
              <a:t>biểu</a:t>
            </a:r>
            <a:r>
              <a:rPr lang="en-US" sz="3200" dirty="0"/>
              <a:t> </a:t>
            </a:r>
            <a:r>
              <a:rPr lang="en-US" sz="3200" dirty="0" err="1"/>
              <a:t>tượng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phần</a:t>
            </a:r>
            <a:r>
              <a:rPr lang="en-US" sz="3200" dirty="0"/>
              <a:t> </a:t>
            </a:r>
            <a:r>
              <a:rPr lang="en-US" sz="3200" dirty="0" err="1" smtClean="0"/>
              <a:t>mềm</a:t>
            </a:r>
            <a:r>
              <a:rPr lang="en-GB" sz="3200" dirty="0"/>
              <a:t> </a:t>
            </a:r>
            <a:r>
              <a:rPr lang="en-US" sz="3200" dirty="0" smtClean="0"/>
              <a:t>Paint</a:t>
            </a:r>
            <a:r>
              <a:rPr lang="en-US" sz="3200" dirty="0"/>
              <a:t>), </a:t>
            </a:r>
            <a:r>
              <a:rPr lang="en-US" sz="3200" dirty="0" err="1"/>
              <a:t>cửa</a:t>
            </a:r>
            <a:r>
              <a:rPr lang="en-US" sz="3200" dirty="0"/>
              <a:t> </a:t>
            </a:r>
            <a:r>
              <a:rPr lang="en-US" sz="3200" dirty="0" err="1"/>
              <a:t>sổ</a:t>
            </a:r>
            <a:r>
              <a:rPr lang="en-US" sz="3200" dirty="0"/>
              <a:t> </a:t>
            </a:r>
            <a:r>
              <a:rPr lang="en-US" sz="3200" dirty="0" err="1"/>
              <a:t>phần</a:t>
            </a:r>
            <a:r>
              <a:rPr lang="en-US" sz="3200" dirty="0"/>
              <a:t> </a:t>
            </a:r>
            <a:r>
              <a:rPr lang="en-US" sz="3200" dirty="0" err="1"/>
              <a:t>mềm</a:t>
            </a:r>
            <a:r>
              <a:rPr lang="en-US" sz="3200" dirty="0"/>
              <a:t> Paint </a:t>
            </a:r>
            <a:r>
              <a:rPr lang="en-US" sz="3200" dirty="0" err="1"/>
              <a:t>xuất</a:t>
            </a:r>
            <a:r>
              <a:rPr lang="en-US" sz="3200" dirty="0"/>
              <a:t> </a:t>
            </a:r>
            <a:r>
              <a:rPr lang="en-US" sz="3200" dirty="0" err="1" smtClean="0"/>
              <a:t>hiện</a:t>
            </a:r>
            <a:r>
              <a:rPr lang="en-US" sz="3200" dirty="0" smtClean="0"/>
              <a:t>.</a:t>
            </a:r>
          </a:p>
          <a:p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trường</a:t>
            </a:r>
            <a:r>
              <a:rPr lang="en-US" sz="3200" dirty="0"/>
              <a:t> </a:t>
            </a:r>
            <a:r>
              <a:rPr lang="en-US" sz="3200" dirty="0" err="1"/>
              <a:t>hợp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</a:t>
            </a:r>
            <a:r>
              <a:rPr lang="en-US" sz="3200" dirty="0" err="1"/>
              <a:t>thông</a:t>
            </a:r>
            <a:r>
              <a:rPr lang="en-US" sz="3200" dirty="0"/>
              <a:t> tin </a:t>
            </a:r>
            <a:r>
              <a:rPr lang="en-US" sz="3200" dirty="0" err="1"/>
              <a:t>nào</a:t>
            </a:r>
            <a:r>
              <a:rPr lang="en-US" sz="3200" dirty="0"/>
              <a:t>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</a:t>
            </a:r>
            <a:r>
              <a:rPr lang="en-US" sz="3200" dirty="0" err="1"/>
              <a:t>tính</a:t>
            </a:r>
            <a:r>
              <a:rPr lang="en-US" sz="3200" dirty="0"/>
              <a:t> </a:t>
            </a:r>
            <a:r>
              <a:rPr lang="en-US" sz="3200" dirty="0" err="1"/>
              <a:t>thu</a:t>
            </a:r>
            <a:r>
              <a:rPr lang="en-US" sz="3200" dirty="0"/>
              <a:t> </a:t>
            </a:r>
            <a:r>
              <a:rPr lang="en-US" sz="3200" dirty="0" err="1"/>
              <a:t>nhận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xử</a:t>
            </a:r>
            <a:r>
              <a:rPr lang="en-US" sz="3200" dirty="0"/>
              <a:t> </a:t>
            </a:r>
            <a:r>
              <a:rPr lang="en-US" sz="3200" dirty="0" err="1"/>
              <a:t>lí</a:t>
            </a:r>
            <a:r>
              <a:rPr lang="en-US" sz="3200" dirty="0"/>
              <a:t>? </a:t>
            </a:r>
            <a:r>
              <a:rPr lang="en-US" sz="3200" dirty="0" err="1"/>
              <a:t>Kết</a:t>
            </a:r>
            <a:r>
              <a:rPr lang="en-US" sz="3200" dirty="0"/>
              <a:t> </a:t>
            </a:r>
            <a:r>
              <a:rPr lang="en-US" sz="3200" dirty="0" err="1"/>
              <a:t>quả</a:t>
            </a:r>
            <a:r>
              <a:rPr lang="en-US" sz="3200" dirty="0"/>
              <a:t> </a:t>
            </a:r>
            <a:r>
              <a:rPr lang="en-US" sz="3200" dirty="0" err="1"/>
              <a:t>xử</a:t>
            </a:r>
            <a:r>
              <a:rPr lang="en-US" sz="3200" dirty="0"/>
              <a:t> </a:t>
            </a:r>
            <a:r>
              <a:rPr lang="en-US" sz="3200" dirty="0" err="1"/>
              <a:t>lí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gì</a:t>
            </a:r>
            <a:r>
              <a:rPr lang="en-US" sz="3200" dirty="0"/>
              <a:t>?</a:t>
            </a:r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6" name="Oval 5"/>
          <p:cNvSpPr/>
          <p:nvPr/>
        </p:nvSpPr>
        <p:spPr>
          <a:xfrm>
            <a:off x="7239000" y="61722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/>
              <a:t>Nháy</a:t>
            </a:r>
            <a:r>
              <a:rPr lang="en-GB" sz="3200" dirty="0" smtClean="0"/>
              <a:t> </a:t>
            </a:r>
            <a:r>
              <a:rPr lang="en-GB" sz="3200" dirty="0" err="1" smtClean="0"/>
              <a:t>đúp</a:t>
            </a:r>
            <a:r>
              <a:rPr lang="en-GB" sz="3200" dirty="0" smtClean="0"/>
              <a:t>  </a:t>
            </a:r>
            <a:r>
              <a:rPr lang="en-GB" sz="3200" dirty="0" err="1" smtClean="0"/>
              <a:t>vào</a:t>
            </a:r>
            <a:r>
              <a:rPr lang="en-GB" sz="3200" dirty="0" smtClean="0"/>
              <a:t>  </a:t>
            </a:r>
            <a:r>
              <a:rPr lang="en-GB" sz="3200" dirty="0" err="1" smtClean="0"/>
              <a:t>phần</a:t>
            </a:r>
            <a:r>
              <a:rPr lang="en-GB" sz="3200" dirty="0" smtClean="0"/>
              <a:t> </a:t>
            </a:r>
            <a:r>
              <a:rPr lang="en-GB" sz="3200" dirty="0" err="1" smtClean="0"/>
              <a:t>mềm</a:t>
            </a:r>
            <a:r>
              <a:rPr lang="en-GB" sz="3200" dirty="0" smtClean="0"/>
              <a:t> </a:t>
            </a:r>
            <a:r>
              <a:rPr lang="en-GB" sz="3200" dirty="0" err="1" smtClean="0"/>
              <a:t>để</a:t>
            </a:r>
            <a:r>
              <a:rPr lang="en-GB" sz="3200" dirty="0" smtClean="0"/>
              <a:t> </a:t>
            </a:r>
            <a:r>
              <a:rPr lang="en-GB" sz="3200" dirty="0" err="1" smtClean="0"/>
              <a:t>khởi</a:t>
            </a:r>
            <a:r>
              <a:rPr lang="en-GB" sz="3200" dirty="0" smtClean="0"/>
              <a:t> </a:t>
            </a:r>
            <a:r>
              <a:rPr lang="en-GB" sz="3200" dirty="0" err="1" smtClean="0"/>
              <a:t>động</a:t>
            </a:r>
            <a:r>
              <a:rPr lang="en-GB" sz="3200" dirty="0" smtClean="0"/>
              <a:t> MS paint, </a:t>
            </a:r>
            <a:r>
              <a:rPr lang="en-GB" sz="3200" dirty="0" err="1" smtClean="0"/>
              <a:t>phần</a:t>
            </a:r>
            <a:r>
              <a:rPr lang="en-GB" sz="3200" dirty="0" smtClean="0"/>
              <a:t> </a:t>
            </a:r>
            <a:r>
              <a:rPr lang="en-GB" sz="3200" dirty="0" err="1" smtClean="0"/>
              <a:t>mềm</a:t>
            </a:r>
            <a:r>
              <a:rPr lang="en-GB" sz="3200" dirty="0" smtClean="0"/>
              <a:t> Paint </a:t>
            </a:r>
            <a:r>
              <a:rPr lang="en-GB" sz="3200" dirty="0" err="1" smtClean="0"/>
              <a:t>được</a:t>
            </a:r>
            <a:r>
              <a:rPr lang="en-GB" sz="3200" dirty="0" smtClean="0"/>
              <a:t> </a:t>
            </a:r>
            <a:r>
              <a:rPr lang="en-GB" sz="3200" dirty="0" err="1" smtClean="0"/>
              <a:t>khởi</a:t>
            </a:r>
            <a:r>
              <a:rPr lang="en-GB" sz="3200" dirty="0" smtClean="0"/>
              <a:t> </a:t>
            </a:r>
            <a:r>
              <a:rPr lang="en-GB" sz="3200" dirty="0" err="1" smtClean="0"/>
              <a:t>động</a:t>
            </a:r>
            <a:r>
              <a:rPr lang="en-GB" sz="3200" dirty="0" smtClean="0"/>
              <a:t>  </a:t>
            </a:r>
            <a:r>
              <a:rPr lang="en-GB" sz="3200" dirty="0" err="1" smtClean="0"/>
              <a:t>để</a:t>
            </a:r>
            <a:r>
              <a:rPr lang="en-GB" sz="3200" dirty="0" smtClean="0"/>
              <a:t> </a:t>
            </a:r>
            <a:r>
              <a:rPr lang="en-GB" sz="3200" dirty="0" err="1" smtClean="0"/>
              <a:t>em</a:t>
            </a:r>
            <a:r>
              <a:rPr lang="en-GB" sz="3200" dirty="0" smtClean="0"/>
              <a:t> </a:t>
            </a:r>
            <a:r>
              <a:rPr lang="en-GB" sz="3200" dirty="0" err="1" smtClean="0"/>
              <a:t>vẽ</a:t>
            </a:r>
            <a:r>
              <a:rPr lang="en-GB" sz="3200" dirty="0" smtClean="0"/>
              <a:t> 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086100"/>
            <a:ext cx="16992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thu</a:t>
            </a:r>
            <a:r>
              <a:rPr lang="en-US" sz="4400" dirty="0"/>
              <a:t> </a:t>
            </a:r>
            <a:r>
              <a:rPr lang="en-US" sz="4400" dirty="0" err="1"/>
              <a:t>nhận</a:t>
            </a:r>
            <a:r>
              <a:rPr lang="en-US" sz="4400" dirty="0"/>
              <a:t> </a:t>
            </a:r>
            <a:r>
              <a:rPr lang="en-US" sz="4400" dirty="0" err="1"/>
              <a:t>và</a:t>
            </a:r>
            <a:r>
              <a:rPr lang="en-US" sz="4400" dirty="0"/>
              <a:t> </a:t>
            </a:r>
            <a:r>
              <a:rPr lang="en-US" sz="4400" dirty="0" err="1"/>
              <a:t>xử</a:t>
            </a:r>
            <a:r>
              <a:rPr lang="en-US" sz="4400" dirty="0"/>
              <a:t> </a:t>
            </a:r>
            <a:r>
              <a:rPr lang="en-US" sz="4400" dirty="0" err="1"/>
              <a:t>lí</a:t>
            </a:r>
            <a:r>
              <a:rPr lang="en-US" sz="4400" dirty="0"/>
              <a:t>: .....................</a:t>
            </a:r>
            <a:endParaRPr lang="en-GB" sz="4400" dirty="0"/>
          </a:p>
          <a:p>
            <a:r>
              <a:rPr lang="en-US" sz="4400" dirty="0" err="1"/>
              <a:t>Kết</a:t>
            </a:r>
            <a:r>
              <a:rPr lang="en-US" sz="4400" dirty="0"/>
              <a:t> </a:t>
            </a:r>
            <a:r>
              <a:rPr lang="en-US" sz="4400" dirty="0" err="1"/>
              <a:t>quả</a:t>
            </a:r>
            <a:r>
              <a:rPr lang="en-US" sz="4400" dirty="0"/>
              <a:t> </a:t>
            </a:r>
            <a:r>
              <a:rPr lang="en-US" sz="4400" dirty="0" err="1"/>
              <a:t>xử</a:t>
            </a:r>
            <a:r>
              <a:rPr lang="en-US" sz="4400" dirty="0"/>
              <a:t> </a:t>
            </a:r>
            <a:r>
              <a:rPr lang="en-US" sz="4400" dirty="0" err="1"/>
              <a:t>lí</a:t>
            </a:r>
            <a:r>
              <a:rPr lang="en-US" sz="4400" dirty="0"/>
              <a:t>: ...........................................</a:t>
            </a:r>
            <a:endParaRPr lang="en-GB" sz="4400" dirty="0"/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182310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.vdoc.vn/data/image/2022/11/25/de-thi-hoc-ki-1-tin-hoc-lop-3-chan-troi-8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47826"/>
            <a:ext cx="7086600" cy="357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i.vdoc.vn/data/image/2022/11/25/de-thi-hoc-ki-1-tin-hoc-lop-3-chan-troi-9.pn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952500"/>
            <a:ext cx="63246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.vdoc.vn/data/image/2022/11/25/de-thi-hoc-ki-1-tin-hoc-lop-3-chan-troi-10.png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448300"/>
            <a:ext cx="73914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https://i.vdoc.vn/data/image/2022/11/25/de-thi-hoc-ki-1-tin-hoc-lop-3-chan-troi-11.png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5219700"/>
            <a:ext cx="7315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244600" y="603937"/>
            <a:ext cx="1165860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Chọn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tư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thế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ngồi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đúng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khi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sử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dụng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máy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tính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  <a:endParaRPr kumimoji="0" lang="en-US" altLang="zh-C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6067425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414727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82200" y="385488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8991638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36480" y="866623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19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18761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200400" y="1100278"/>
            <a:ext cx="1645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/>
              <a:t>Khi tắt máy tính em thực hiện theo cách nào sau đây? </a:t>
            </a:r>
            <a:endParaRPr lang="en-GB" sz="3200" dirty="0" smtClean="0"/>
          </a:p>
          <a:p>
            <a:r>
              <a:rPr lang="vi-VN" sz="3200" dirty="0" smtClean="0"/>
              <a:t>Khoanh </a:t>
            </a:r>
            <a:r>
              <a:rPr lang="vi-VN" sz="3200" dirty="0"/>
              <a:t>vào chữ đặt trước cách tắt máy tính đúng.</a:t>
            </a:r>
          </a:p>
        </p:txBody>
      </p:sp>
      <p:sp>
        <p:nvSpPr>
          <p:cNvPr id="6" name="Oval 5"/>
          <p:cNvSpPr/>
          <p:nvPr/>
        </p:nvSpPr>
        <p:spPr>
          <a:xfrm>
            <a:off x="7239000" y="72771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D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086100"/>
            <a:ext cx="16992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dirty="0"/>
              <a:t>A. Ngắt nguồn điện của máy tính.</a:t>
            </a:r>
          </a:p>
          <a:p>
            <a:r>
              <a:rPr lang="vi-VN" sz="4400" dirty="0"/>
              <a:t>B. Nhấn và giữ nút ngồn trên thân máy.</a:t>
            </a:r>
          </a:p>
          <a:p>
            <a:r>
              <a:rPr lang="vi-VN" sz="4400" dirty="0"/>
              <a:t>C. Nhấn nút nguồn trên màn hình.</a:t>
            </a:r>
          </a:p>
          <a:p>
            <a:r>
              <a:rPr lang="vi-VN" sz="4400" dirty="0"/>
              <a:t>D. Thực hiện nháy chuột lần lượt vào các lệnh: Start, Power, Shut down.</a:t>
            </a:r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78659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495300"/>
            <a:ext cx="9906000" cy="2133600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200400" y="1100278"/>
            <a:ext cx="1645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/>
              <a:t>Đúng ghi Đ, sai ghi S.</a:t>
            </a:r>
          </a:p>
        </p:txBody>
      </p:sp>
      <p:sp>
        <p:nvSpPr>
          <p:cNvPr id="6" name="Oval 5"/>
          <p:cNvSpPr/>
          <p:nvPr/>
        </p:nvSpPr>
        <p:spPr>
          <a:xfrm>
            <a:off x="8839200" y="7962900"/>
            <a:ext cx="7086600" cy="188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Đ: a –b –c – e</a:t>
            </a:r>
          </a:p>
          <a:p>
            <a:pPr algn="ctr"/>
            <a:r>
              <a:rPr lang="en-GB" sz="3200" dirty="0" smtClean="0"/>
              <a:t>S: d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11305" y="2628900"/>
            <a:ext cx="16992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dirty="0"/>
              <a:t>a) Internet là kho thông tin khổng lồ.</a:t>
            </a:r>
          </a:p>
          <a:p>
            <a:r>
              <a:rPr lang="vi-VN" sz="4400" dirty="0"/>
              <a:t>b) Khi truy cập Internet em có thể xem thông tin dự báo thời tiết, xem và nghe ca nhạc, tìm hiểu các hướng dẫn bổ ích...</a:t>
            </a:r>
          </a:p>
          <a:p>
            <a:r>
              <a:rPr lang="vi-VN" sz="4400" dirty="0"/>
              <a:t>c) Có những thông tin không có sẵn trong máy tính nhưng có thể tìm được trên Internet.</a:t>
            </a:r>
          </a:p>
          <a:p>
            <a:r>
              <a:rPr lang="vi-VN" sz="4400" dirty="0"/>
              <a:t>d) Mọi thông tin trên Internet đều phù hợp với em.</a:t>
            </a:r>
          </a:p>
          <a:p>
            <a:r>
              <a:rPr lang="vi-VN" sz="4400" dirty="0"/>
              <a:t>e) Khi truy cập Internet cần có sự đồng hành, hướng dẫn của thầy cô, cha mẹ hoặc người lớn.</a:t>
            </a:r>
          </a:p>
        </p:txBody>
      </p:sp>
    </p:spTree>
    <p:extLst>
      <p:ext uri="{BB962C8B-B14F-4D97-AF65-F5344CB8AC3E}">
        <p14:creationId xmlns:p14="http://schemas.microsoft.com/office/powerpoint/2010/main" val="39776880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18761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200400" y="1100278"/>
            <a:ext cx="1645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/>
              <a:t>Để truy cập Internet em sử dụng phần mềm nào sau đây? </a:t>
            </a:r>
            <a:endParaRPr lang="en-GB" sz="3200" dirty="0" smtClean="0"/>
          </a:p>
          <a:p>
            <a:r>
              <a:rPr lang="vi-VN" sz="3200" dirty="0" smtClean="0"/>
              <a:t>Khoanh </a:t>
            </a:r>
            <a:r>
              <a:rPr lang="vi-VN" sz="3200" dirty="0"/>
              <a:t>vào chữ đặt trước đáp án đúng</a:t>
            </a:r>
          </a:p>
        </p:txBody>
      </p:sp>
      <p:sp>
        <p:nvSpPr>
          <p:cNvPr id="6" name="Oval 5"/>
          <p:cNvSpPr/>
          <p:nvPr/>
        </p:nvSpPr>
        <p:spPr>
          <a:xfrm>
            <a:off x="7239000" y="72771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A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086100"/>
            <a:ext cx="169926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dirty="0"/>
              <a:t>A. Google </a:t>
            </a:r>
            <a:r>
              <a:rPr lang="vi-VN" sz="4400" dirty="0" smtClean="0"/>
              <a:t>Chrom</a:t>
            </a:r>
            <a:r>
              <a:rPr lang="en-GB" sz="5400" dirty="0" smtClean="0"/>
              <a:t>e</a:t>
            </a:r>
            <a:r>
              <a:rPr lang="vi-VN" sz="5400" dirty="0" smtClean="0"/>
              <a:t> </a:t>
            </a:r>
            <a:endParaRPr lang="vi-VN" sz="4400" dirty="0"/>
          </a:p>
          <a:p>
            <a:r>
              <a:rPr lang="vi-VN" sz="4400" dirty="0"/>
              <a:t>B. Paint </a:t>
            </a:r>
          </a:p>
          <a:p>
            <a:r>
              <a:rPr lang="vi-VN" sz="4400" dirty="0"/>
              <a:t>C. RapidTyping</a:t>
            </a:r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404310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18761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8891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200400" y="1100278"/>
            <a:ext cx="1645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Khoanh</a:t>
            </a:r>
            <a:r>
              <a:rPr lang="en-GB" sz="3200" b="1" dirty="0"/>
              <a:t> </a:t>
            </a:r>
            <a:r>
              <a:rPr lang="en-GB" sz="3200" b="1" dirty="0" err="1"/>
              <a:t>vào</a:t>
            </a:r>
            <a:r>
              <a:rPr lang="en-GB" sz="3200" b="1" dirty="0"/>
              <a:t> </a:t>
            </a:r>
            <a:r>
              <a:rPr lang="en-GB" sz="3200" b="1" dirty="0" err="1"/>
              <a:t>câu</a:t>
            </a:r>
            <a:r>
              <a:rPr lang="en-GB" sz="3200" b="1" dirty="0"/>
              <a:t> </a:t>
            </a:r>
            <a:r>
              <a:rPr lang="en-GB" sz="3200" b="1" dirty="0" err="1"/>
              <a:t>trả</a:t>
            </a:r>
            <a:r>
              <a:rPr lang="en-GB" sz="3200" b="1" dirty="0"/>
              <a:t> </a:t>
            </a:r>
            <a:r>
              <a:rPr lang="en-GB" sz="3200" b="1" dirty="0" err="1"/>
              <a:t>lời</a:t>
            </a:r>
            <a:r>
              <a:rPr lang="en-GB" sz="3200" b="1" dirty="0"/>
              <a:t> </a:t>
            </a:r>
            <a:r>
              <a:rPr lang="en-GB" sz="3200" b="1" dirty="0" err="1"/>
              <a:t>đúng</a:t>
            </a:r>
            <a:r>
              <a:rPr lang="en-GB" sz="3200" b="1" dirty="0"/>
              <a:t> </a:t>
            </a:r>
            <a:r>
              <a:rPr lang="en-GB" sz="3200" b="1" dirty="0" err="1"/>
              <a:t>nhất</a:t>
            </a:r>
            <a:r>
              <a:rPr lang="en-GB" sz="3200" b="1" dirty="0"/>
              <a:t> :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11811000" y="60198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E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628900"/>
            <a:ext cx="16992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a) </a:t>
            </a:r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cá</a:t>
            </a:r>
            <a:r>
              <a:rPr lang="en-US" sz="4400" dirty="0"/>
              <a:t> </a:t>
            </a:r>
            <a:r>
              <a:rPr lang="en-US" sz="4400" dirty="0" err="1"/>
              <a:t>nhân</a:t>
            </a:r>
            <a:r>
              <a:rPr lang="en-US" sz="4400" dirty="0"/>
              <a:t>, </a:t>
            </a:r>
            <a:r>
              <a:rPr lang="en-US" sz="4400" dirty="0" err="1"/>
              <a:t>gia</a:t>
            </a:r>
            <a:r>
              <a:rPr lang="en-US" sz="4400" dirty="0"/>
              <a:t> </a:t>
            </a:r>
            <a:r>
              <a:rPr lang="en-US" sz="4400" dirty="0" err="1"/>
              <a:t>đình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</a:t>
            </a:r>
            <a:r>
              <a:rPr lang="en-US" sz="4400" dirty="0" err="1"/>
              <a:t>thể</a:t>
            </a:r>
            <a:r>
              <a:rPr lang="en-US" sz="4400" dirty="0"/>
              <a:t> </a:t>
            </a:r>
            <a:r>
              <a:rPr lang="en-US" sz="4400" dirty="0" err="1"/>
              <a:t>lưu</a:t>
            </a:r>
            <a:r>
              <a:rPr lang="en-US" sz="4400" dirty="0"/>
              <a:t> </a:t>
            </a:r>
            <a:r>
              <a:rPr lang="en-US" sz="4400" dirty="0" err="1"/>
              <a:t>trữ</a:t>
            </a:r>
            <a:r>
              <a:rPr lang="en-US" sz="4400" dirty="0"/>
              <a:t> </a:t>
            </a:r>
            <a:r>
              <a:rPr lang="en-US" sz="4400" dirty="0" err="1"/>
              <a:t>nhờ</a:t>
            </a:r>
            <a:r>
              <a:rPr lang="en-US" sz="4400" dirty="0"/>
              <a:t>:</a:t>
            </a:r>
          </a:p>
          <a:p>
            <a:pPr marL="742950" indent="-742950">
              <a:buAutoNum type="alphaUcPeriod"/>
            </a:pPr>
            <a:r>
              <a:rPr lang="en-US" sz="4400" dirty="0" err="1" smtClean="0"/>
              <a:t>Máy</a:t>
            </a:r>
            <a:r>
              <a:rPr lang="en-US" sz="4400" dirty="0" smtClean="0"/>
              <a:t> </a:t>
            </a:r>
            <a:r>
              <a:rPr lang="en-US" sz="4400" dirty="0" err="1"/>
              <a:t>tính</a:t>
            </a:r>
            <a:r>
              <a:rPr lang="en-US" sz="4400" dirty="0"/>
              <a:t> </a:t>
            </a:r>
            <a:r>
              <a:rPr lang="en-US" sz="4400" dirty="0" err="1"/>
              <a:t>để</a:t>
            </a:r>
            <a:r>
              <a:rPr lang="en-US" sz="4400" dirty="0"/>
              <a:t> </a:t>
            </a:r>
            <a:r>
              <a:rPr lang="en-US" sz="4400" dirty="0" err="1" smtClean="0"/>
              <a:t>bàn</a:t>
            </a:r>
            <a:endParaRPr lang="en-US" sz="4400" dirty="0" smtClean="0"/>
          </a:p>
          <a:p>
            <a:pPr marL="742950" indent="-742950">
              <a:buAutoNum type="alphaUcPeriod"/>
            </a:pPr>
            <a:r>
              <a:rPr lang="en-US" sz="4400" dirty="0" err="1" smtClean="0"/>
              <a:t>Máy</a:t>
            </a:r>
            <a:r>
              <a:rPr lang="en-US" sz="4400" dirty="0" smtClean="0"/>
              <a:t> </a:t>
            </a:r>
            <a:r>
              <a:rPr lang="en-US" sz="4400" dirty="0" err="1"/>
              <a:t>tính</a:t>
            </a:r>
            <a:r>
              <a:rPr lang="en-US" sz="4400" dirty="0"/>
              <a:t> </a:t>
            </a:r>
            <a:r>
              <a:rPr lang="en-US" sz="4400" dirty="0" err="1"/>
              <a:t>xách</a:t>
            </a:r>
            <a:r>
              <a:rPr lang="en-US" sz="4400" dirty="0"/>
              <a:t> </a:t>
            </a:r>
            <a:r>
              <a:rPr lang="en-US" sz="4400" dirty="0" err="1"/>
              <a:t>tay</a:t>
            </a:r>
            <a:endParaRPr lang="en-US" sz="4400" dirty="0"/>
          </a:p>
          <a:p>
            <a:r>
              <a:rPr lang="en-US" sz="4400" dirty="0"/>
              <a:t>C. </a:t>
            </a:r>
            <a:r>
              <a:rPr lang="en-US" sz="4400" dirty="0" err="1"/>
              <a:t>Máy</a:t>
            </a:r>
            <a:r>
              <a:rPr lang="en-US" sz="4400" dirty="0"/>
              <a:t> </a:t>
            </a:r>
            <a:r>
              <a:rPr lang="en-US" sz="4400" dirty="0" err="1"/>
              <a:t>tính</a:t>
            </a:r>
            <a:r>
              <a:rPr lang="en-US" sz="4400" dirty="0"/>
              <a:t> </a:t>
            </a:r>
            <a:r>
              <a:rPr lang="en-US" sz="4400" dirty="0" err="1"/>
              <a:t>bảng</a:t>
            </a:r>
            <a:r>
              <a:rPr lang="en-US" sz="4400" dirty="0"/>
              <a:t> </a:t>
            </a:r>
            <a:endParaRPr lang="en-US" sz="4400" dirty="0" smtClean="0"/>
          </a:p>
          <a:p>
            <a:r>
              <a:rPr lang="en-US" sz="4400" dirty="0" smtClean="0"/>
              <a:t>D</a:t>
            </a:r>
            <a:r>
              <a:rPr lang="en-US" sz="4400" dirty="0"/>
              <a:t>. </a:t>
            </a:r>
            <a:r>
              <a:rPr lang="en-US" sz="4400" dirty="0" err="1"/>
              <a:t>Điện</a:t>
            </a:r>
            <a:r>
              <a:rPr lang="en-US" sz="4400" dirty="0"/>
              <a:t> </a:t>
            </a:r>
            <a:r>
              <a:rPr lang="en-US" sz="4400" dirty="0" err="1"/>
              <a:t>thoại</a:t>
            </a:r>
            <a:r>
              <a:rPr lang="en-US" sz="4400" dirty="0"/>
              <a:t> </a:t>
            </a:r>
            <a:r>
              <a:rPr lang="en-US" sz="4400" dirty="0" err="1"/>
              <a:t>thông</a:t>
            </a:r>
            <a:r>
              <a:rPr lang="en-US" sz="4400" dirty="0"/>
              <a:t> minh</a:t>
            </a:r>
          </a:p>
          <a:p>
            <a:r>
              <a:rPr lang="en-US" sz="4400" dirty="0"/>
              <a:t>E. </a:t>
            </a:r>
            <a:r>
              <a:rPr lang="en-US" sz="4400" dirty="0" err="1"/>
              <a:t>Cả</a:t>
            </a:r>
            <a:r>
              <a:rPr lang="en-US" sz="4400" dirty="0"/>
              <a:t> </a:t>
            </a:r>
            <a:r>
              <a:rPr lang="en-US" sz="4400" dirty="0" err="1"/>
              <a:t>bốn</a:t>
            </a:r>
            <a:r>
              <a:rPr lang="en-US" sz="4400" dirty="0"/>
              <a:t> </a:t>
            </a:r>
            <a:r>
              <a:rPr lang="en-US" sz="4400" dirty="0" err="1"/>
              <a:t>phương</a:t>
            </a:r>
            <a:r>
              <a:rPr lang="en-US" sz="4400" dirty="0"/>
              <a:t> </a:t>
            </a:r>
            <a:r>
              <a:rPr lang="en-US" sz="4400" dirty="0" err="1"/>
              <a:t>án</a:t>
            </a:r>
            <a:r>
              <a:rPr lang="en-US" sz="4400" dirty="0"/>
              <a:t> A, B, C </a:t>
            </a:r>
            <a:r>
              <a:rPr lang="en-US" sz="4400" dirty="0" err="1"/>
              <a:t>và</a:t>
            </a:r>
            <a:r>
              <a:rPr lang="en-US" sz="4400" dirty="0"/>
              <a:t> D</a:t>
            </a:r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293485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381000" y="752762"/>
            <a:ext cx="16992600" cy="1876138"/>
            <a:chOff x="-19633" y="16049"/>
            <a:chExt cx="15150506" cy="1740279"/>
          </a:xfrm>
        </p:grpSpPr>
        <p:sp>
          <p:nvSpPr>
            <p:cNvPr id="10" name="Freeform 5"/>
            <p:cNvSpPr/>
            <p:nvPr/>
          </p:nvSpPr>
          <p:spPr>
            <a:xfrm>
              <a:off x="16049" y="16049"/>
              <a:ext cx="15114824" cy="1740279"/>
            </a:xfrm>
            <a:custGeom>
              <a:avLst/>
              <a:gdLst/>
              <a:ahLst/>
              <a:cxnLst/>
              <a:rect l="l" t="t" r="r" b="b"/>
              <a:pathLst>
                <a:path w="11960802" h="2047218">
                  <a:moveTo>
                    <a:pt x="11003856" y="2047218"/>
                  </a:moveTo>
                  <a:lnTo>
                    <a:pt x="956945" y="2047218"/>
                  </a:lnTo>
                  <a:cubicBezTo>
                    <a:pt x="428371" y="2047218"/>
                    <a:pt x="0" y="1618720"/>
                    <a:pt x="0" y="1023609"/>
                  </a:cubicBezTo>
                  <a:lnTo>
                    <a:pt x="0" y="1023609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003856" y="0"/>
                  </a:lnTo>
                  <a:cubicBezTo>
                    <a:pt x="11532303" y="0"/>
                    <a:pt x="11960802" y="428371"/>
                    <a:pt x="11960802" y="1023609"/>
                  </a:cubicBezTo>
                  <a:lnTo>
                    <a:pt x="11960802" y="1023609"/>
                  </a:lnTo>
                  <a:cubicBezTo>
                    <a:pt x="11960802" y="1618720"/>
                    <a:pt x="11532304" y="2047218"/>
                    <a:pt x="11003856" y="2047218"/>
                  </a:cubicBezTo>
                  <a:close/>
                </a:path>
              </a:pathLst>
            </a:custGeom>
            <a:solidFill>
              <a:srgbClr val="FFF3A6"/>
            </a:solidFill>
          </p:spPr>
        </p:sp>
        <p:sp>
          <p:nvSpPr>
            <p:cNvPr id="11" name="TextBox 7"/>
            <p:cNvSpPr txBox="1"/>
            <p:nvPr/>
          </p:nvSpPr>
          <p:spPr>
            <a:xfrm>
              <a:off x="-19633" y="448481"/>
              <a:ext cx="13193764" cy="6646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799" lvl="1">
                <a:lnSpc>
                  <a:spcPts val="5199"/>
                </a:lnSpc>
              </a:pPr>
              <a:endParaRPr lang="en-US" sz="7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103072" y="1218953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Khoanh</a:t>
            </a:r>
            <a:r>
              <a:rPr lang="en-GB" sz="3200" b="1" dirty="0"/>
              <a:t> </a:t>
            </a:r>
            <a:r>
              <a:rPr lang="en-GB" sz="3200" b="1" dirty="0" err="1"/>
              <a:t>vào</a:t>
            </a:r>
            <a:r>
              <a:rPr lang="en-GB" sz="3200" b="1" dirty="0"/>
              <a:t> </a:t>
            </a:r>
            <a:r>
              <a:rPr lang="en-GB" sz="3200" b="1" dirty="0" err="1"/>
              <a:t>câu</a:t>
            </a:r>
            <a:r>
              <a:rPr lang="en-GB" sz="3200" b="1" dirty="0"/>
              <a:t> </a:t>
            </a:r>
            <a:r>
              <a:rPr lang="en-GB" sz="3200" b="1" dirty="0" err="1"/>
              <a:t>trả</a:t>
            </a:r>
            <a:r>
              <a:rPr lang="en-GB" sz="3200" b="1" dirty="0"/>
              <a:t> </a:t>
            </a:r>
            <a:r>
              <a:rPr lang="en-GB" sz="3200" b="1" dirty="0" err="1"/>
              <a:t>lời</a:t>
            </a:r>
            <a:r>
              <a:rPr lang="en-GB" sz="3200" b="1" dirty="0"/>
              <a:t> </a:t>
            </a:r>
            <a:r>
              <a:rPr lang="en-GB" sz="3200" b="1" dirty="0" err="1"/>
              <a:t>đúng</a:t>
            </a:r>
            <a:r>
              <a:rPr lang="en-GB" sz="3200" b="1" dirty="0"/>
              <a:t> </a:t>
            </a:r>
            <a:r>
              <a:rPr lang="en-GB" sz="3200" b="1" dirty="0" err="1"/>
              <a:t>nhất</a:t>
            </a:r>
            <a:r>
              <a:rPr lang="en-GB" sz="3200" b="1" dirty="0"/>
              <a:t> :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11811000" y="6019800"/>
            <a:ext cx="55626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D</a:t>
            </a:r>
            <a:endParaRPr lang="vi-V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93700" y="3162300"/>
            <a:ext cx="16992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Nhờ</a:t>
            </a:r>
            <a:r>
              <a:rPr lang="en-US" sz="4400" dirty="0"/>
              <a:t> </a:t>
            </a:r>
            <a:r>
              <a:rPr lang="en-US" sz="4400" dirty="0" err="1"/>
              <a:t>máy</a:t>
            </a:r>
            <a:r>
              <a:rPr lang="en-US" sz="4400" dirty="0"/>
              <a:t> </a:t>
            </a:r>
            <a:r>
              <a:rPr lang="en-US" sz="4400" dirty="0" err="1"/>
              <a:t>tính</a:t>
            </a:r>
            <a:r>
              <a:rPr lang="en-US" sz="4400" dirty="0"/>
              <a:t>, </a:t>
            </a:r>
            <a:r>
              <a:rPr lang="en-US" sz="4400" dirty="0" err="1"/>
              <a:t>thông</a:t>
            </a:r>
            <a:r>
              <a:rPr lang="en-US" sz="4400" dirty="0"/>
              <a:t> tin </a:t>
            </a:r>
            <a:r>
              <a:rPr lang="en-US" sz="4400" dirty="0" err="1"/>
              <a:t>cá</a:t>
            </a:r>
            <a:r>
              <a:rPr lang="en-US" sz="4400" dirty="0"/>
              <a:t> </a:t>
            </a:r>
            <a:r>
              <a:rPr lang="en-US" sz="4400" dirty="0" err="1"/>
              <a:t>nhân</a:t>
            </a:r>
            <a:r>
              <a:rPr lang="en-US" sz="4400" dirty="0"/>
              <a:t>, </a:t>
            </a:r>
            <a:r>
              <a:rPr lang="en-US" sz="4400" dirty="0" err="1"/>
              <a:t>gia</a:t>
            </a:r>
            <a:r>
              <a:rPr lang="en-US" sz="4400" dirty="0"/>
              <a:t> </a:t>
            </a:r>
            <a:r>
              <a:rPr lang="en-US" sz="4400" dirty="0" err="1"/>
              <a:t>đình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</a:t>
            </a:r>
            <a:r>
              <a:rPr lang="en-US" sz="4400" dirty="0" err="1"/>
              <a:t>thể</a:t>
            </a:r>
            <a:r>
              <a:rPr lang="en-US" sz="4400" dirty="0"/>
              <a:t> </a:t>
            </a:r>
            <a:r>
              <a:rPr lang="en-US" sz="4400" dirty="0" err="1"/>
              <a:t>được</a:t>
            </a:r>
            <a:r>
              <a:rPr lang="en-US" sz="4400" dirty="0"/>
              <a:t> </a:t>
            </a:r>
            <a:r>
              <a:rPr lang="en-US" sz="4400" dirty="0" err="1"/>
              <a:t>trao</a:t>
            </a:r>
            <a:r>
              <a:rPr lang="en-US" sz="4400" dirty="0"/>
              <a:t> </a:t>
            </a:r>
            <a:r>
              <a:rPr lang="en-US" sz="4400" dirty="0" err="1"/>
              <a:t>đổi</a:t>
            </a:r>
            <a:r>
              <a:rPr lang="en-US" sz="4400" dirty="0"/>
              <a:t> </a:t>
            </a:r>
            <a:r>
              <a:rPr lang="en-US" sz="4400" dirty="0" err="1"/>
              <a:t>bằng</a:t>
            </a:r>
            <a:r>
              <a:rPr lang="en-US" sz="4400" dirty="0"/>
              <a:t> </a:t>
            </a:r>
            <a:r>
              <a:rPr lang="en-US" sz="4400" dirty="0" err="1"/>
              <a:t>cách</a:t>
            </a:r>
            <a:r>
              <a:rPr lang="en-US" sz="4400" dirty="0"/>
              <a:t>:</a:t>
            </a:r>
          </a:p>
          <a:p>
            <a:r>
              <a:rPr lang="en-US" sz="4400" dirty="0"/>
              <a:t>A. </a:t>
            </a:r>
            <a:r>
              <a:rPr lang="en-US" sz="4400" dirty="0" err="1"/>
              <a:t>Gửi</a:t>
            </a:r>
            <a:r>
              <a:rPr lang="en-US" sz="4400" dirty="0"/>
              <a:t>, </a:t>
            </a:r>
            <a:r>
              <a:rPr lang="en-US" sz="4400" dirty="0" err="1"/>
              <a:t>nhận</a:t>
            </a:r>
            <a:r>
              <a:rPr lang="en-US" sz="4400" dirty="0"/>
              <a:t> </a:t>
            </a:r>
            <a:r>
              <a:rPr lang="en-US" sz="4400" dirty="0" err="1"/>
              <a:t>thư</a:t>
            </a:r>
            <a:r>
              <a:rPr lang="en-US" sz="4400" dirty="0"/>
              <a:t> </a:t>
            </a:r>
            <a:r>
              <a:rPr lang="en-US" sz="4400" dirty="0" err="1"/>
              <a:t>điện</a:t>
            </a:r>
            <a:r>
              <a:rPr lang="en-US" sz="4400" dirty="0"/>
              <a:t> </a:t>
            </a:r>
            <a:r>
              <a:rPr lang="en-US" sz="4400" dirty="0" err="1"/>
              <a:t>tử</a:t>
            </a:r>
            <a:r>
              <a:rPr lang="en-US" sz="4400" dirty="0"/>
              <a:t> </a:t>
            </a:r>
          </a:p>
          <a:p>
            <a:r>
              <a:rPr lang="en-US" sz="4400" dirty="0"/>
              <a:t>B. </a:t>
            </a:r>
            <a:r>
              <a:rPr lang="en-US" sz="4400" dirty="0" err="1"/>
              <a:t>Gửi</a:t>
            </a:r>
            <a:r>
              <a:rPr lang="en-US" sz="4400" dirty="0"/>
              <a:t>, </a:t>
            </a:r>
            <a:r>
              <a:rPr lang="en-US" sz="4400" dirty="0" err="1"/>
              <a:t>nhận</a:t>
            </a:r>
            <a:r>
              <a:rPr lang="en-US" sz="4400" dirty="0"/>
              <a:t> tin </a:t>
            </a:r>
            <a:r>
              <a:rPr lang="en-US" sz="4400" dirty="0" err="1"/>
              <a:t>nhắn</a:t>
            </a:r>
            <a:endParaRPr lang="en-US" sz="4400" dirty="0"/>
          </a:p>
          <a:p>
            <a:r>
              <a:rPr lang="en-US" sz="4400" dirty="0"/>
              <a:t>C. Chia </a:t>
            </a:r>
            <a:r>
              <a:rPr lang="en-US" sz="4400" dirty="0" err="1"/>
              <a:t>sẻ</a:t>
            </a:r>
            <a:r>
              <a:rPr lang="en-US" sz="4400" dirty="0"/>
              <a:t> </a:t>
            </a:r>
            <a:r>
              <a:rPr lang="en-US" sz="4400" dirty="0" err="1"/>
              <a:t>trên</a:t>
            </a:r>
            <a:r>
              <a:rPr lang="en-US" sz="4400" dirty="0"/>
              <a:t> </a:t>
            </a:r>
            <a:r>
              <a:rPr lang="en-US" sz="4400" dirty="0" err="1"/>
              <a:t>mạng</a:t>
            </a:r>
            <a:r>
              <a:rPr lang="en-US" sz="4400" dirty="0"/>
              <a:t> </a:t>
            </a:r>
            <a:r>
              <a:rPr lang="en-US" sz="4400" dirty="0" err="1"/>
              <a:t>xã</a:t>
            </a:r>
            <a:r>
              <a:rPr lang="en-US" sz="4400" dirty="0"/>
              <a:t> </a:t>
            </a:r>
            <a:r>
              <a:rPr lang="en-US" sz="4400" dirty="0" err="1"/>
              <a:t>hội</a:t>
            </a:r>
            <a:endParaRPr lang="en-US" sz="4400" dirty="0"/>
          </a:p>
          <a:p>
            <a:r>
              <a:rPr lang="en-US" sz="4400" dirty="0"/>
              <a:t> D. </a:t>
            </a:r>
            <a:r>
              <a:rPr lang="en-US" sz="4400" dirty="0" err="1"/>
              <a:t>Cả</a:t>
            </a:r>
            <a:r>
              <a:rPr lang="en-US" sz="4400" dirty="0"/>
              <a:t> </a:t>
            </a:r>
            <a:r>
              <a:rPr lang="en-US" sz="4400" dirty="0" err="1"/>
              <a:t>ba</a:t>
            </a:r>
            <a:r>
              <a:rPr lang="en-US" sz="4400" dirty="0"/>
              <a:t> </a:t>
            </a:r>
            <a:r>
              <a:rPr lang="en-US" sz="4400" dirty="0" err="1"/>
              <a:t>phương</a:t>
            </a:r>
            <a:r>
              <a:rPr lang="en-US" sz="4400" dirty="0"/>
              <a:t> </a:t>
            </a:r>
            <a:r>
              <a:rPr lang="en-US" sz="4400" dirty="0" err="1"/>
              <a:t>án</a:t>
            </a:r>
            <a:r>
              <a:rPr lang="en-US" sz="4400" dirty="0"/>
              <a:t> A, B </a:t>
            </a:r>
            <a:r>
              <a:rPr lang="en-US" sz="4400" dirty="0" err="1"/>
              <a:t>và</a:t>
            </a:r>
            <a:r>
              <a:rPr lang="en-US" sz="4400" dirty="0"/>
              <a:t> C</a:t>
            </a:r>
          </a:p>
          <a:p>
            <a:endParaRPr lang="en-GB" sz="44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235556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90500"/>
            <a:ext cx="17526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Trong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tủ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của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Khoa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đi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học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thao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ấm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sơ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mi,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dài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phông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soóc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Em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hãy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sơ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đồ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hình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cây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để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giúp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bạn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Khoa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sắp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xếp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tủ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quần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áo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một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cách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hợp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lí</a:t>
            </a:r>
            <a:r>
              <a:rPr 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3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38663363"/>
              </p:ext>
            </p:extLst>
          </p:nvPr>
        </p:nvGraphicFramePr>
        <p:xfrm>
          <a:off x="3886200" y="2324100"/>
          <a:ext cx="11734800" cy="822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28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3E72B4-037B-40B5-8887-4BB78DF665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623E72B4-037B-40B5-8887-4BB78DF665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623E72B4-037B-40B5-8887-4BB78DF665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26786F-7085-4DE5-BE5B-C2E7399CC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DA26786F-7085-4DE5-BE5B-C2E7399CC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DA26786F-7085-4DE5-BE5B-C2E7399CC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510156-DCD4-4F1F-BACE-44611E8A9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9D510156-DCD4-4F1F-BACE-44611E8A9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9D510156-DCD4-4F1F-BACE-44611E8A9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39DB15-10A0-4BB5-9830-276E8A48D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A239DB15-10A0-4BB5-9830-276E8A48D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A239DB15-10A0-4BB5-9830-276E8A48D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C5DCE94-5689-45DC-97E7-444331A1E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FC5DCE94-5689-45DC-97E7-444331A1E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FC5DCE94-5689-45DC-97E7-444331A1E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28BD695-292C-40DB-B3B5-6C695EA0C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E28BD695-292C-40DB-B3B5-6C695EA0C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E28BD695-292C-40DB-B3B5-6C695EA0C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A4BA323-A72E-42A3-973C-11F8D493E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9A4BA323-A72E-42A3-973C-11F8D493E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9A4BA323-A72E-42A3-973C-11F8D493E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82259B-2D53-40D0-9923-032752E4F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graphicEl>
                                              <a:dgm id="{2F82259B-2D53-40D0-9923-032752E4F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graphicEl>
                                              <a:dgm id="{2F82259B-2D53-40D0-9923-032752E4F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74E581-AD4E-4439-9FEB-B3CB8EBA9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2A74E581-AD4E-4439-9FEB-B3CB8EBA9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2A74E581-AD4E-4439-9FEB-B3CB8EBA9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415931-40F4-4633-B8AB-4807745CAE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37415931-40F4-4633-B8AB-4807745CAE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37415931-40F4-4633-B8AB-4807745CAE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B040203-89E9-455C-89A6-B174631EA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BB040203-89E9-455C-89A6-B174631EA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graphicEl>
                                              <a:dgm id="{BB040203-89E9-455C-89A6-B174631EA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204DC5-1B41-48B1-94A2-E38D8ED54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9E204DC5-1B41-48B1-94A2-E38D8ED54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9E204DC5-1B41-48B1-94A2-E38D8ED54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2477233-9E30-4BDF-88C7-F41591594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graphicEl>
                                              <a:dgm id="{32477233-9E30-4BDF-88C7-F41591594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graphicEl>
                                              <a:dgm id="{32477233-9E30-4BDF-88C7-F41591594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3C17FF-90CB-4F44-83F7-E7F8B0A38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53C17FF-90CB-4F44-83F7-E7F8B0A38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C53C17FF-90CB-4F44-83F7-E7F8B0A38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B60D0D4-26A1-4CDD-A680-DE62DD833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4B60D0D4-26A1-4CDD-A680-DE62DD833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4B60D0D4-26A1-4CDD-A680-DE62DD833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572481" y="2732188"/>
            <a:ext cx="1146738" cy="200741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443009" y="1394862"/>
            <a:ext cx="1334561" cy="335163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2619964" y="2389973"/>
            <a:ext cx="1435315" cy="231036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2864" t="67142" r="3268" b="17262"/>
          <a:stretch>
            <a:fillRect/>
          </a:stretch>
        </p:blipFill>
        <p:spPr>
          <a:xfrm>
            <a:off x="-2158555" y="8155671"/>
            <a:ext cx="24431216" cy="228921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464583" y="4384360"/>
            <a:ext cx="4900820" cy="536341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27659" y="4743383"/>
            <a:ext cx="2630698" cy="554361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7126187" y="1570358"/>
            <a:ext cx="9598226" cy="6352280"/>
            <a:chOff x="0" y="0"/>
            <a:chExt cx="12797635" cy="8469707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797635" cy="8469707"/>
            </a:xfrm>
            <a:prstGeom prst="rect">
              <a:avLst/>
            </a:prstGeom>
          </p:spPr>
        </p:pic>
        <p:sp>
          <p:nvSpPr>
            <p:cNvPr id="10" name="AutoShape 10"/>
            <p:cNvSpPr/>
            <p:nvPr/>
          </p:nvSpPr>
          <p:spPr>
            <a:xfrm>
              <a:off x="489529" y="414724"/>
              <a:ext cx="11818576" cy="7605180"/>
            </a:xfrm>
            <a:prstGeom prst="rect">
              <a:avLst/>
            </a:prstGeom>
            <a:solidFill>
              <a:srgbClr val="50745F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15229732" y="6721425"/>
            <a:ext cx="2524207" cy="318420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611620" y="3070680"/>
            <a:ext cx="8566267" cy="241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20"/>
              </a:lnSpc>
            </a:pP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9600" dirty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àm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 err="1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9600" dirty="0" smtClean="0">
                <a:solidFill>
                  <a:srgbClr val="F7F4E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9600" dirty="0">
              <a:solidFill>
                <a:srgbClr val="F7F4E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</TotalTime>
  <Words>1170</Words>
  <Application>Microsoft Office PowerPoint</Application>
  <PresentationFormat>Custom</PresentationFormat>
  <Paragraphs>122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Times New Roman</vt:lpstr>
      <vt:lpstr>Calibri Light</vt:lpstr>
      <vt:lpstr>Calibri</vt:lpstr>
      <vt:lpstr>SimSun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LÀM VIỆC VỚI MÁY TÍNH</dc:title>
  <dc:creator>khiem huynh</dc:creator>
  <cp:lastModifiedBy>Admin</cp:lastModifiedBy>
  <cp:revision>30</cp:revision>
  <dcterms:created xsi:type="dcterms:W3CDTF">2006-08-16T00:00:00Z</dcterms:created>
  <dcterms:modified xsi:type="dcterms:W3CDTF">2023-12-21T02:52:18Z</dcterms:modified>
  <dc:identifier>DAE_WugW7n4</dc:identifier>
</cp:coreProperties>
</file>