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515" r:id="rId3"/>
    <p:sldId id="516" r:id="rId4"/>
    <p:sldId id="517" r:id="rId5"/>
    <p:sldId id="518" r:id="rId6"/>
    <p:sldId id="519" r:id="rId7"/>
    <p:sldId id="51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  <a:srgbClr val="FFE5FF"/>
    <a:srgbClr val="FF99CC"/>
    <a:srgbClr val="E6C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817" autoAdjust="0"/>
    <p:restoredTop sz="94660"/>
  </p:normalViewPr>
  <p:slideViewPr>
    <p:cSldViewPr snapToGrid="0">
      <p:cViewPr varScale="1">
        <p:scale>
          <a:sx n="74" d="100"/>
          <a:sy n="74" d="100"/>
        </p:scale>
        <p:origin x="-468" y="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C7C870-01CD-44BE-B8B4-B3FCA5C58FD9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EFD831-A322-40CE-9411-6E8D2E6C19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998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5.png"/><Relationship Id="rId4" Type="http://schemas.openxmlformats.org/officeDocument/2006/relationships/image" Target="../media/image1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6.png"/><Relationship Id="rId4" Type="http://schemas.openxmlformats.org/officeDocument/2006/relationships/image" Target="../media/image15.jpg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6.png"/><Relationship Id="rId3" Type="http://schemas.openxmlformats.org/officeDocument/2006/relationships/image" Target="../media/image7.png"/><Relationship Id="rId7" Type="http://schemas.openxmlformats.org/officeDocument/2006/relationships/image" Target="../media/image21.png"/><Relationship Id="rId12" Type="http://schemas.openxmlformats.org/officeDocument/2006/relationships/image" Target="../media/image25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0.png"/><Relationship Id="rId11" Type="http://schemas.openxmlformats.org/officeDocument/2006/relationships/image" Target="../media/image24.png"/><Relationship Id="rId5" Type="http://schemas.openxmlformats.org/officeDocument/2006/relationships/image" Target="../media/image19.png"/><Relationship Id="rId10" Type="http://schemas.openxmlformats.org/officeDocument/2006/relationships/image" Target="../media/image8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B1F203C-26B7-4FFE-BE5E-0E3DE940E9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83EE8102-9CB9-4EC7-8C08-3CD968720C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6E74408-354A-4938-B7C6-B4E1E21E3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888F464-37B1-4A5C-A8FD-3DF9EDF27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27CD406-0728-4961-82AD-8277EE1DD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393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1">
            <a:extLst>
              <a:ext uri="{FF2B5EF4-FFF2-40B4-BE49-F238E27FC236}">
                <a16:creationId xmlns="" xmlns:a16="http://schemas.microsoft.com/office/drawing/2014/main" id="{B22B1E67-3008-4521-AE81-657AB5E1176C}"/>
              </a:ext>
            </a:extLst>
          </p:cNvPr>
          <p:cNvSpPr/>
          <p:nvPr userDrawn="1"/>
        </p:nvSpPr>
        <p:spPr>
          <a:xfrm>
            <a:off x="106327" y="95693"/>
            <a:ext cx="11972260" cy="6634716"/>
          </a:xfrm>
          <a:prstGeom prst="rect">
            <a:avLst/>
          </a:prstGeom>
          <a:noFill/>
          <a:ln w="28575">
            <a:solidFill>
              <a:srgbClr val="DC5D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ea"/>
              <a:sym typeface="+mn-lt"/>
            </a:endParaRPr>
          </a:p>
        </p:txBody>
      </p:sp>
      <p:pic>
        <p:nvPicPr>
          <p:cNvPr id="8" name="图片 8">
            <a:extLst>
              <a:ext uri="{FF2B5EF4-FFF2-40B4-BE49-F238E27FC236}">
                <a16:creationId xmlns="" xmlns:a16="http://schemas.microsoft.com/office/drawing/2014/main" id="{318CC0AA-2F1C-47E2-96E1-12F350AB09C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94895" y="56367"/>
            <a:ext cx="5002213" cy="1549970"/>
          </a:xfrm>
          <a:prstGeom prst="rect">
            <a:avLst/>
          </a:prstGeom>
        </p:spPr>
      </p:pic>
      <p:pic>
        <p:nvPicPr>
          <p:cNvPr id="9" name="PA_图片 2">
            <a:extLst>
              <a:ext uri="{FF2B5EF4-FFF2-40B4-BE49-F238E27FC236}">
                <a16:creationId xmlns="" xmlns:a16="http://schemas.microsoft.com/office/drawing/2014/main" id="{F453868A-7C7E-4C9C-BFDE-8FEE5AE3420C}"/>
              </a:ext>
            </a:extLst>
          </p:cNvPr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538663" y="1049796"/>
            <a:ext cx="7547145" cy="60715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图片 22">
            <a:extLst>
              <a:ext uri="{FF2B5EF4-FFF2-40B4-BE49-F238E27FC236}">
                <a16:creationId xmlns="" xmlns:a16="http://schemas.microsoft.com/office/drawing/2014/main" id="{3FCE1FC1-F6CB-4EDD-B53D-CAC51658793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99881" y="4085590"/>
            <a:ext cx="2421891" cy="2250440"/>
          </a:xfrm>
          <a:prstGeom prst="rect">
            <a:avLst/>
          </a:prstGeom>
        </p:spPr>
      </p:pic>
      <p:pic>
        <p:nvPicPr>
          <p:cNvPr id="12" name="图片 20">
            <a:extLst>
              <a:ext uri="{FF2B5EF4-FFF2-40B4-BE49-F238E27FC236}">
                <a16:creationId xmlns="" xmlns:a16="http://schemas.microsoft.com/office/drawing/2014/main" id="{12D22E61-431C-4BF7-B86C-F36DBA00E06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337" y="408940"/>
            <a:ext cx="1630363" cy="1485900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360573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57655D7-831E-4361-B238-F2CAB2012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6F8D30F-F0A2-4A3B-B58D-661FFB5B9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721126F-EAB8-450A-8D64-688E67324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ABE0255-8A45-49EF-924E-CB064091B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reeform 17">
            <a:extLst>
              <a:ext uri="{FF2B5EF4-FFF2-40B4-BE49-F238E27FC236}">
                <a16:creationId xmlns="" xmlns:a16="http://schemas.microsoft.com/office/drawing/2014/main" id="{211953F5-6B26-4EF9-80F1-8C59D26D86B6}"/>
              </a:ext>
            </a:extLst>
          </p:cNvPr>
          <p:cNvSpPr/>
          <p:nvPr userDrawn="1"/>
        </p:nvSpPr>
        <p:spPr>
          <a:xfrm>
            <a:off x="280793" y="1122218"/>
            <a:ext cx="11640697" cy="5479962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FFAB4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BAE5E4"/>
              </a:solidFill>
              <a:effectLst/>
              <a:uLnTx/>
              <a:uFillTx/>
              <a:latin typeface="Arial-Rounded"/>
              <a:ea typeface="Arial-Rounded"/>
              <a:cs typeface="+mn-cs"/>
              <a:sym typeface="Arial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="" xmlns:a16="http://schemas.microsoft.com/office/drawing/2014/main" id="{5292217B-AAAB-4C97-A9F3-72484E8C0407}"/>
              </a:ext>
            </a:extLst>
          </p:cNvPr>
          <p:cNvGrpSpPr/>
          <p:nvPr userDrawn="1"/>
        </p:nvGrpSpPr>
        <p:grpSpPr>
          <a:xfrm>
            <a:off x="377049" y="255821"/>
            <a:ext cx="2619178" cy="2075610"/>
            <a:chOff x="237072" y="234585"/>
            <a:chExt cx="1448294" cy="1448294"/>
          </a:xfrm>
        </p:grpSpPr>
        <p:sp>
          <p:nvSpPr>
            <p:cNvPr id="14" name="Oval 13">
              <a:extLst>
                <a:ext uri="{FF2B5EF4-FFF2-40B4-BE49-F238E27FC236}">
                  <a16:creationId xmlns="" xmlns:a16="http://schemas.microsoft.com/office/drawing/2014/main" id="{2376D84D-018E-4D01-942E-AE923E1C4CE8}"/>
                </a:ext>
              </a:extLst>
            </p:cNvPr>
            <p:cNvSpPr/>
            <p:nvPr/>
          </p:nvSpPr>
          <p:spPr>
            <a:xfrm>
              <a:off x="237072" y="234585"/>
              <a:ext cx="1448294" cy="1448294"/>
            </a:xfrm>
            <a:prstGeom prst="ellipse">
              <a:avLst/>
            </a:prstGeom>
            <a:solidFill>
              <a:srgbClr val="FFAB4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="" xmlns:a16="http://schemas.microsoft.com/office/drawing/2014/main" id="{F916C782-6A15-4A1C-B436-6AA78F90670C}"/>
                </a:ext>
              </a:extLst>
            </p:cNvPr>
            <p:cNvSpPr/>
            <p:nvPr/>
          </p:nvSpPr>
          <p:spPr>
            <a:xfrm>
              <a:off x="283311" y="280824"/>
              <a:ext cx="1355815" cy="1355815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="" xmlns:a16="http://schemas.microsoft.com/office/drawing/2014/main" id="{7E3CAB66-C4EE-4FB9-95A3-DAF258DCF997}"/>
                </a:ext>
              </a:extLst>
            </p:cNvPr>
            <p:cNvSpPr/>
            <p:nvPr/>
          </p:nvSpPr>
          <p:spPr>
            <a:xfrm>
              <a:off x="251674" y="248347"/>
              <a:ext cx="1419087" cy="1419087"/>
            </a:xfrm>
            <a:prstGeom prst="ellipse">
              <a:avLst/>
            </a:prstGeom>
            <a:noFill/>
            <a:ln w="9525" cap="flat" cmpd="sng" algn="ctr">
              <a:solidFill>
                <a:srgbClr val="BAE5E4">
                  <a:lumMod val="25000"/>
                </a:srgbClr>
              </a:solidFill>
              <a:prstDash val="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42880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lowchart: Document 17">
            <a:extLst>
              <a:ext uri="{FF2B5EF4-FFF2-40B4-BE49-F238E27FC236}">
                <a16:creationId xmlns="" xmlns:a16="http://schemas.microsoft.com/office/drawing/2014/main" id="{32888698-6355-46B4-87D5-BC0381CA579C}"/>
              </a:ext>
            </a:extLst>
          </p:cNvPr>
          <p:cNvSpPr/>
          <p:nvPr userDrawn="1"/>
        </p:nvSpPr>
        <p:spPr>
          <a:xfrm>
            <a:off x="-138222" y="0"/>
            <a:ext cx="12346422" cy="174173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-1" fmla="*/ 0 w 21600"/>
              <a:gd name="connsiteY0-2" fmla="*/ 0 h 17322"/>
              <a:gd name="connsiteX1-3" fmla="*/ 21600 w 21600"/>
              <a:gd name="connsiteY1-4" fmla="*/ 0 h 17322"/>
              <a:gd name="connsiteX2-5" fmla="*/ 21600 w 21600"/>
              <a:gd name="connsiteY2-6" fmla="*/ 17322 h 17322"/>
              <a:gd name="connsiteX3-7" fmla="*/ 50 w 21600"/>
              <a:gd name="connsiteY3-8" fmla="*/ 13503 h 17322"/>
              <a:gd name="connsiteX4-9" fmla="*/ 0 w 21600"/>
              <a:gd name="connsiteY4-10" fmla="*/ 0 h 17322"/>
              <a:gd name="connsiteX0-11" fmla="*/ 0 w 21600"/>
              <a:gd name="connsiteY0-12" fmla="*/ 0 h 18888"/>
              <a:gd name="connsiteX1-13" fmla="*/ 21600 w 21600"/>
              <a:gd name="connsiteY1-14" fmla="*/ 0 h 18888"/>
              <a:gd name="connsiteX2-15" fmla="*/ 21600 w 21600"/>
              <a:gd name="connsiteY2-16" fmla="*/ 17322 h 18888"/>
              <a:gd name="connsiteX3-17" fmla="*/ 50 w 21600"/>
              <a:gd name="connsiteY3-18" fmla="*/ 13503 h 18888"/>
              <a:gd name="connsiteX4-19" fmla="*/ 0 w 21600"/>
              <a:gd name="connsiteY4-20" fmla="*/ 0 h 18888"/>
              <a:gd name="connsiteX0-21" fmla="*/ 0 w 21600"/>
              <a:gd name="connsiteY0-22" fmla="*/ 0 h 18322"/>
              <a:gd name="connsiteX1-23" fmla="*/ 21600 w 21600"/>
              <a:gd name="connsiteY1-24" fmla="*/ 0 h 18322"/>
              <a:gd name="connsiteX2-25" fmla="*/ 21600 w 21600"/>
              <a:gd name="connsiteY2-26" fmla="*/ 17322 h 18322"/>
              <a:gd name="connsiteX3-27" fmla="*/ 15726 w 21600"/>
              <a:gd name="connsiteY3-28" fmla="*/ 14955 h 18322"/>
              <a:gd name="connsiteX4-29" fmla="*/ 50 w 21600"/>
              <a:gd name="connsiteY4-30" fmla="*/ 13503 h 18322"/>
              <a:gd name="connsiteX5" fmla="*/ 0 w 21600"/>
              <a:gd name="connsiteY5" fmla="*/ 0 h 18322"/>
              <a:gd name="connsiteX0-31" fmla="*/ 0 w 21600"/>
              <a:gd name="connsiteY0-32" fmla="*/ 0 h 18400"/>
              <a:gd name="connsiteX1-33" fmla="*/ 21600 w 21600"/>
              <a:gd name="connsiteY1-34" fmla="*/ 0 h 18400"/>
              <a:gd name="connsiteX2-35" fmla="*/ 21600 w 21600"/>
              <a:gd name="connsiteY2-36" fmla="*/ 17322 h 18400"/>
              <a:gd name="connsiteX3-37" fmla="*/ 15726 w 21600"/>
              <a:gd name="connsiteY3-38" fmla="*/ 14955 h 18400"/>
              <a:gd name="connsiteX4-39" fmla="*/ 5570 w 21600"/>
              <a:gd name="connsiteY4-40" fmla="*/ 18390 h 18400"/>
              <a:gd name="connsiteX5-41" fmla="*/ 50 w 21600"/>
              <a:gd name="connsiteY5-42" fmla="*/ 13503 h 18400"/>
              <a:gd name="connsiteX6" fmla="*/ 0 w 21600"/>
              <a:gd name="connsiteY6" fmla="*/ 0 h 18400"/>
              <a:gd name="connsiteX0-43" fmla="*/ 0 w 21600"/>
              <a:gd name="connsiteY0-44" fmla="*/ 0 h 18400"/>
              <a:gd name="connsiteX1-45" fmla="*/ 21600 w 21600"/>
              <a:gd name="connsiteY1-46" fmla="*/ 0 h 18400"/>
              <a:gd name="connsiteX2-47" fmla="*/ 21600 w 21600"/>
              <a:gd name="connsiteY2-48" fmla="*/ 17322 h 18400"/>
              <a:gd name="connsiteX3-49" fmla="*/ 15726 w 21600"/>
              <a:gd name="connsiteY3-50" fmla="*/ 14955 h 18400"/>
              <a:gd name="connsiteX4-51" fmla="*/ 5570 w 21600"/>
              <a:gd name="connsiteY4-52" fmla="*/ 18390 h 18400"/>
              <a:gd name="connsiteX5-53" fmla="*/ 50 w 21600"/>
              <a:gd name="connsiteY5-54" fmla="*/ 13503 h 18400"/>
              <a:gd name="connsiteX6-55" fmla="*/ 0 w 21600"/>
              <a:gd name="connsiteY6-56" fmla="*/ 0 h 18400"/>
              <a:gd name="connsiteX0-57" fmla="*/ 0 w 21600"/>
              <a:gd name="connsiteY0-58" fmla="*/ 0 h 18400"/>
              <a:gd name="connsiteX1-59" fmla="*/ 21600 w 21600"/>
              <a:gd name="connsiteY1-60" fmla="*/ 0 h 18400"/>
              <a:gd name="connsiteX2-61" fmla="*/ 21499 w 21600"/>
              <a:gd name="connsiteY2-62" fmla="*/ 15907 h 18400"/>
              <a:gd name="connsiteX3-63" fmla="*/ 15726 w 21600"/>
              <a:gd name="connsiteY3-64" fmla="*/ 14955 h 18400"/>
              <a:gd name="connsiteX4-65" fmla="*/ 5570 w 21600"/>
              <a:gd name="connsiteY4-66" fmla="*/ 18390 h 18400"/>
              <a:gd name="connsiteX5-67" fmla="*/ 50 w 21600"/>
              <a:gd name="connsiteY5-68" fmla="*/ 13503 h 18400"/>
              <a:gd name="connsiteX6-69" fmla="*/ 0 w 21600"/>
              <a:gd name="connsiteY6-70" fmla="*/ 0 h 18400"/>
              <a:gd name="connsiteX0-71" fmla="*/ 0 w 21600"/>
              <a:gd name="connsiteY0-72" fmla="*/ 0 h 18736"/>
              <a:gd name="connsiteX1-73" fmla="*/ 21600 w 21600"/>
              <a:gd name="connsiteY1-74" fmla="*/ 0 h 18736"/>
              <a:gd name="connsiteX2-75" fmla="*/ 21524 w 21600"/>
              <a:gd name="connsiteY2-76" fmla="*/ 18736 h 18736"/>
              <a:gd name="connsiteX3-77" fmla="*/ 15726 w 21600"/>
              <a:gd name="connsiteY3-78" fmla="*/ 14955 h 18736"/>
              <a:gd name="connsiteX4-79" fmla="*/ 5570 w 21600"/>
              <a:gd name="connsiteY4-80" fmla="*/ 18390 h 18736"/>
              <a:gd name="connsiteX5-81" fmla="*/ 50 w 21600"/>
              <a:gd name="connsiteY5-82" fmla="*/ 13503 h 18736"/>
              <a:gd name="connsiteX6-83" fmla="*/ 0 w 21600"/>
              <a:gd name="connsiteY6-84" fmla="*/ 0 h 18736"/>
              <a:gd name="connsiteX0-85" fmla="*/ 0 w 21600"/>
              <a:gd name="connsiteY0-86" fmla="*/ 0 h 18736"/>
              <a:gd name="connsiteX1-87" fmla="*/ 21600 w 21600"/>
              <a:gd name="connsiteY1-88" fmla="*/ 0 h 18736"/>
              <a:gd name="connsiteX2-89" fmla="*/ 21524 w 21600"/>
              <a:gd name="connsiteY2-90" fmla="*/ 18736 h 18736"/>
              <a:gd name="connsiteX3-91" fmla="*/ 15726 w 21600"/>
              <a:gd name="connsiteY3-92" fmla="*/ 14147 h 18736"/>
              <a:gd name="connsiteX4-93" fmla="*/ 5570 w 21600"/>
              <a:gd name="connsiteY4-94" fmla="*/ 18390 h 18736"/>
              <a:gd name="connsiteX5-95" fmla="*/ 50 w 21600"/>
              <a:gd name="connsiteY5-96" fmla="*/ 13503 h 18736"/>
              <a:gd name="connsiteX6-97" fmla="*/ 0 w 21600"/>
              <a:gd name="connsiteY6-98" fmla="*/ 0 h 18736"/>
              <a:gd name="connsiteX0-99" fmla="*/ 0 w 21600"/>
              <a:gd name="connsiteY0-100" fmla="*/ 0 h 19811"/>
              <a:gd name="connsiteX1-101" fmla="*/ 21600 w 21600"/>
              <a:gd name="connsiteY1-102" fmla="*/ 0 h 19811"/>
              <a:gd name="connsiteX2-103" fmla="*/ 21524 w 21600"/>
              <a:gd name="connsiteY2-104" fmla="*/ 18736 h 19811"/>
              <a:gd name="connsiteX3-105" fmla="*/ 15726 w 21600"/>
              <a:gd name="connsiteY3-106" fmla="*/ 14147 h 19811"/>
              <a:gd name="connsiteX4-107" fmla="*/ 5545 w 21600"/>
              <a:gd name="connsiteY4-108" fmla="*/ 19805 h 19811"/>
              <a:gd name="connsiteX5-109" fmla="*/ 50 w 21600"/>
              <a:gd name="connsiteY5-110" fmla="*/ 13503 h 19811"/>
              <a:gd name="connsiteX6-111" fmla="*/ 0 w 21600"/>
              <a:gd name="connsiteY6-112" fmla="*/ 0 h 19811"/>
              <a:gd name="connsiteX0-113" fmla="*/ 0 w 21600"/>
              <a:gd name="connsiteY0-114" fmla="*/ 0 h 19811"/>
              <a:gd name="connsiteX1-115" fmla="*/ 21600 w 21600"/>
              <a:gd name="connsiteY1-116" fmla="*/ 0 h 19811"/>
              <a:gd name="connsiteX2-117" fmla="*/ 21524 w 21600"/>
              <a:gd name="connsiteY2-118" fmla="*/ 18736 h 19811"/>
              <a:gd name="connsiteX3-119" fmla="*/ 15726 w 21600"/>
              <a:gd name="connsiteY3-120" fmla="*/ 14147 h 19811"/>
              <a:gd name="connsiteX4-121" fmla="*/ 5545 w 21600"/>
              <a:gd name="connsiteY4-122" fmla="*/ 19805 h 19811"/>
              <a:gd name="connsiteX5-123" fmla="*/ 25 w 21600"/>
              <a:gd name="connsiteY5-124" fmla="*/ 17343 h 19811"/>
              <a:gd name="connsiteX6-125" fmla="*/ 0 w 21600"/>
              <a:gd name="connsiteY6-126" fmla="*/ 0 h 19811"/>
              <a:gd name="connsiteX0-127" fmla="*/ 0 w 21600"/>
              <a:gd name="connsiteY0-128" fmla="*/ 0 h 19811"/>
              <a:gd name="connsiteX1-129" fmla="*/ 21600 w 21600"/>
              <a:gd name="connsiteY1-130" fmla="*/ 0 h 19811"/>
              <a:gd name="connsiteX2-131" fmla="*/ 21524 w 21600"/>
              <a:gd name="connsiteY2-132" fmla="*/ 18736 h 19811"/>
              <a:gd name="connsiteX3-133" fmla="*/ 15726 w 21600"/>
              <a:gd name="connsiteY3-134" fmla="*/ 14147 h 19811"/>
              <a:gd name="connsiteX4-135" fmla="*/ 5545 w 21600"/>
              <a:gd name="connsiteY4-136" fmla="*/ 19805 h 19811"/>
              <a:gd name="connsiteX5-137" fmla="*/ 25 w 21600"/>
              <a:gd name="connsiteY5-138" fmla="*/ 17343 h 19811"/>
              <a:gd name="connsiteX6-139" fmla="*/ 0 w 21600"/>
              <a:gd name="connsiteY6-140" fmla="*/ 0 h 19811"/>
              <a:gd name="connsiteX0-141" fmla="*/ 0 w 21600"/>
              <a:gd name="connsiteY0-142" fmla="*/ 0 h 20417"/>
              <a:gd name="connsiteX1-143" fmla="*/ 21600 w 21600"/>
              <a:gd name="connsiteY1-144" fmla="*/ 0 h 20417"/>
              <a:gd name="connsiteX2-145" fmla="*/ 21524 w 21600"/>
              <a:gd name="connsiteY2-146" fmla="*/ 18736 h 20417"/>
              <a:gd name="connsiteX3-147" fmla="*/ 15726 w 21600"/>
              <a:gd name="connsiteY3-148" fmla="*/ 14147 h 20417"/>
              <a:gd name="connsiteX4-149" fmla="*/ 8393 w 21600"/>
              <a:gd name="connsiteY4-150" fmla="*/ 20411 h 20417"/>
              <a:gd name="connsiteX5-151" fmla="*/ 25 w 21600"/>
              <a:gd name="connsiteY5-152" fmla="*/ 17343 h 20417"/>
              <a:gd name="connsiteX6-153" fmla="*/ 0 w 21600"/>
              <a:gd name="connsiteY6-154" fmla="*/ 0 h 20417"/>
              <a:gd name="connsiteX0-155" fmla="*/ 0 w 21600"/>
              <a:gd name="connsiteY0-156" fmla="*/ 0 h 20605"/>
              <a:gd name="connsiteX1-157" fmla="*/ 21600 w 21600"/>
              <a:gd name="connsiteY1-158" fmla="*/ 0 h 20605"/>
              <a:gd name="connsiteX2-159" fmla="*/ 21524 w 21600"/>
              <a:gd name="connsiteY2-160" fmla="*/ 18736 h 20605"/>
              <a:gd name="connsiteX3-161" fmla="*/ 15726 w 21600"/>
              <a:gd name="connsiteY3-162" fmla="*/ 14147 h 20605"/>
              <a:gd name="connsiteX4-163" fmla="*/ 8393 w 21600"/>
              <a:gd name="connsiteY4-164" fmla="*/ 20411 h 20605"/>
              <a:gd name="connsiteX5-165" fmla="*/ 25 w 21600"/>
              <a:gd name="connsiteY5-166" fmla="*/ 17343 h 20605"/>
              <a:gd name="connsiteX6-167" fmla="*/ 0 w 21600"/>
              <a:gd name="connsiteY6-168" fmla="*/ 0 h 20605"/>
              <a:gd name="connsiteX0-169" fmla="*/ 0 w 21600"/>
              <a:gd name="connsiteY0-170" fmla="*/ 0 h 20658"/>
              <a:gd name="connsiteX1-171" fmla="*/ 21600 w 21600"/>
              <a:gd name="connsiteY1-172" fmla="*/ 0 h 20658"/>
              <a:gd name="connsiteX2-173" fmla="*/ 21524 w 21600"/>
              <a:gd name="connsiteY2-174" fmla="*/ 18736 h 20658"/>
              <a:gd name="connsiteX3-175" fmla="*/ 15726 w 21600"/>
              <a:gd name="connsiteY3-176" fmla="*/ 14147 h 20658"/>
              <a:gd name="connsiteX4-177" fmla="*/ 8393 w 21600"/>
              <a:gd name="connsiteY4-178" fmla="*/ 20411 h 20658"/>
              <a:gd name="connsiteX5-179" fmla="*/ 101 w 21600"/>
              <a:gd name="connsiteY5-180" fmla="*/ 18151 h 20658"/>
              <a:gd name="connsiteX6-181" fmla="*/ 0 w 21600"/>
              <a:gd name="connsiteY6-182" fmla="*/ 0 h 20658"/>
              <a:gd name="connsiteX0-183" fmla="*/ 0 w 21600"/>
              <a:gd name="connsiteY0-184" fmla="*/ 0 h 20618"/>
              <a:gd name="connsiteX1-185" fmla="*/ 21600 w 21600"/>
              <a:gd name="connsiteY1-186" fmla="*/ 0 h 20618"/>
              <a:gd name="connsiteX2-187" fmla="*/ 21524 w 21600"/>
              <a:gd name="connsiteY2-188" fmla="*/ 18736 h 20618"/>
              <a:gd name="connsiteX3-189" fmla="*/ 15726 w 21600"/>
              <a:gd name="connsiteY3-190" fmla="*/ 14147 h 20618"/>
              <a:gd name="connsiteX4-191" fmla="*/ 8393 w 21600"/>
              <a:gd name="connsiteY4-192" fmla="*/ 20411 h 20618"/>
              <a:gd name="connsiteX5-193" fmla="*/ 101 w 21600"/>
              <a:gd name="connsiteY5-194" fmla="*/ 18151 h 20618"/>
              <a:gd name="connsiteX6-195" fmla="*/ 0 w 21600"/>
              <a:gd name="connsiteY6-196" fmla="*/ 0 h 20618"/>
              <a:gd name="connsiteX0-197" fmla="*/ 76 w 21676"/>
              <a:gd name="connsiteY0-198" fmla="*/ 0 h 20662"/>
              <a:gd name="connsiteX1-199" fmla="*/ 21676 w 21676"/>
              <a:gd name="connsiteY1-200" fmla="*/ 0 h 20662"/>
              <a:gd name="connsiteX2-201" fmla="*/ 21600 w 21676"/>
              <a:gd name="connsiteY2-202" fmla="*/ 18736 h 20662"/>
              <a:gd name="connsiteX3-203" fmla="*/ 15802 w 21676"/>
              <a:gd name="connsiteY3-204" fmla="*/ 14147 h 20662"/>
              <a:gd name="connsiteX4-205" fmla="*/ 8469 w 21676"/>
              <a:gd name="connsiteY4-206" fmla="*/ 20411 h 20662"/>
              <a:gd name="connsiteX5-207" fmla="*/ 1 w 21676"/>
              <a:gd name="connsiteY5-208" fmla="*/ 18757 h 20662"/>
              <a:gd name="connsiteX6-209" fmla="*/ 76 w 21676"/>
              <a:gd name="connsiteY6-210" fmla="*/ 0 h 20662"/>
              <a:gd name="connsiteX0-211" fmla="*/ 76 w 21676"/>
              <a:gd name="connsiteY0-212" fmla="*/ 0 h 23168"/>
              <a:gd name="connsiteX1-213" fmla="*/ 21676 w 21676"/>
              <a:gd name="connsiteY1-214" fmla="*/ 0 h 23168"/>
              <a:gd name="connsiteX2-215" fmla="*/ 21600 w 21676"/>
              <a:gd name="connsiteY2-216" fmla="*/ 18736 h 23168"/>
              <a:gd name="connsiteX3-217" fmla="*/ 15802 w 21676"/>
              <a:gd name="connsiteY3-218" fmla="*/ 14147 h 23168"/>
              <a:gd name="connsiteX4-219" fmla="*/ 8469 w 21676"/>
              <a:gd name="connsiteY4-220" fmla="*/ 23038 h 23168"/>
              <a:gd name="connsiteX5-221" fmla="*/ 1 w 21676"/>
              <a:gd name="connsiteY5-222" fmla="*/ 18757 h 23168"/>
              <a:gd name="connsiteX6-223" fmla="*/ 76 w 21676"/>
              <a:gd name="connsiteY6-224" fmla="*/ 0 h 23168"/>
              <a:gd name="connsiteX0-225" fmla="*/ 76 w 21676"/>
              <a:gd name="connsiteY0-226" fmla="*/ 0 h 23168"/>
              <a:gd name="connsiteX1-227" fmla="*/ 21676 w 21676"/>
              <a:gd name="connsiteY1-228" fmla="*/ 0 h 23168"/>
              <a:gd name="connsiteX2-229" fmla="*/ 21600 w 21676"/>
              <a:gd name="connsiteY2-230" fmla="*/ 18736 h 23168"/>
              <a:gd name="connsiteX3-231" fmla="*/ 15802 w 21676"/>
              <a:gd name="connsiteY3-232" fmla="*/ 15764 h 23168"/>
              <a:gd name="connsiteX4-233" fmla="*/ 8469 w 21676"/>
              <a:gd name="connsiteY4-234" fmla="*/ 23038 h 23168"/>
              <a:gd name="connsiteX5-235" fmla="*/ 1 w 21676"/>
              <a:gd name="connsiteY5-236" fmla="*/ 18757 h 23168"/>
              <a:gd name="connsiteX6-237" fmla="*/ 76 w 21676"/>
              <a:gd name="connsiteY6-238" fmla="*/ 0 h 23168"/>
              <a:gd name="connsiteX0-239" fmla="*/ 76 w 21676"/>
              <a:gd name="connsiteY0-240" fmla="*/ 0 h 23168"/>
              <a:gd name="connsiteX1-241" fmla="*/ 21676 w 21676"/>
              <a:gd name="connsiteY1-242" fmla="*/ 0 h 23168"/>
              <a:gd name="connsiteX2-243" fmla="*/ 21600 w 21676"/>
              <a:gd name="connsiteY2-244" fmla="*/ 18736 h 23168"/>
              <a:gd name="connsiteX3-245" fmla="*/ 15802 w 21676"/>
              <a:gd name="connsiteY3-246" fmla="*/ 15764 h 23168"/>
              <a:gd name="connsiteX4-247" fmla="*/ 8469 w 21676"/>
              <a:gd name="connsiteY4-248" fmla="*/ 23038 h 23168"/>
              <a:gd name="connsiteX5-249" fmla="*/ 1 w 21676"/>
              <a:gd name="connsiteY5-250" fmla="*/ 18757 h 23168"/>
              <a:gd name="connsiteX6-251" fmla="*/ 76 w 21676"/>
              <a:gd name="connsiteY6-252" fmla="*/ 0 h 23168"/>
              <a:gd name="connsiteX0-253" fmla="*/ 76 w 21676"/>
              <a:gd name="connsiteY0-254" fmla="*/ 0 h 23168"/>
              <a:gd name="connsiteX1-255" fmla="*/ 21676 w 21676"/>
              <a:gd name="connsiteY1-256" fmla="*/ 0 h 23168"/>
              <a:gd name="connsiteX2-257" fmla="*/ 21600 w 21676"/>
              <a:gd name="connsiteY2-258" fmla="*/ 18736 h 23168"/>
              <a:gd name="connsiteX3-259" fmla="*/ 15802 w 21676"/>
              <a:gd name="connsiteY3-260" fmla="*/ 15764 h 23168"/>
              <a:gd name="connsiteX4-261" fmla="*/ 8469 w 21676"/>
              <a:gd name="connsiteY4-262" fmla="*/ 23038 h 23168"/>
              <a:gd name="connsiteX5-263" fmla="*/ 1 w 21676"/>
              <a:gd name="connsiteY5-264" fmla="*/ 18757 h 23168"/>
              <a:gd name="connsiteX6-265" fmla="*/ 76 w 21676"/>
              <a:gd name="connsiteY6-266" fmla="*/ 0 h 23168"/>
              <a:gd name="connsiteX0-267" fmla="*/ 76 w 21676"/>
              <a:gd name="connsiteY0-268" fmla="*/ 0 h 23168"/>
              <a:gd name="connsiteX1-269" fmla="*/ 21676 w 21676"/>
              <a:gd name="connsiteY1-270" fmla="*/ 0 h 23168"/>
              <a:gd name="connsiteX2-271" fmla="*/ 21600 w 21676"/>
              <a:gd name="connsiteY2-272" fmla="*/ 18736 h 23168"/>
              <a:gd name="connsiteX3-273" fmla="*/ 17163 w 21676"/>
              <a:gd name="connsiteY3-274" fmla="*/ 16168 h 23168"/>
              <a:gd name="connsiteX4-275" fmla="*/ 8469 w 21676"/>
              <a:gd name="connsiteY4-276" fmla="*/ 23038 h 23168"/>
              <a:gd name="connsiteX5-277" fmla="*/ 1 w 21676"/>
              <a:gd name="connsiteY5-278" fmla="*/ 18757 h 23168"/>
              <a:gd name="connsiteX6-279" fmla="*/ 76 w 21676"/>
              <a:gd name="connsiteY6-280" fmla="*/ 0 h 23168"/>
              <a:gd name="connsiteX0-281" fmla="*/ 76 w 21676"/>
              <a:gd name="connsiteY0-282" fmla="*/ 0 h 23168"/>
              <a:gd name="connsiteX1-283" fmla="*/ 21676 w 21676"/>
              <a:gd name="connsiteY1-284" fmla="*/ 0 h 23168"/>
              <a:gd name="connsiteX2-285" fmla="*/ 21600 w 21676"/>
              <a:gd name="connsiteY2-286" fmla="*/ 18736 h 23168"/>
              <a:gd name="connsiteX3-287" fmla="*/ 17793 w 21676"/>
              <a:gd name="connsiteY3-288" fmla="*/ 17785 h 23168"/>
              <a:gd name="connsiteX4-289" fmla="*/ 8469 w 21676"/>
              <a:gd name="connsiteY4-290" fmla="*/ 23038 h 23168"/>
              <a:gd name="connsiteX5-291" fmla="*/ 1 w 21676"/>
              <a:gd name="connsiteY5-292" fmla="*/ 18757 h 23168"/>
              <a:gd name="connsiteX6-293" fmla="*/ 76 w 21676"/>
              <a:gd name="connsiteY6-294" fmla="*/ 0 h 23168"/>
              <a:gd name="connsiteX0-295" fmla="*/ 76 w 21676"/>
              <a:gd name="connsiteY0-296" fmla="*/ 0 h 23168"/>
              <a:gd name="connsiteX1-297" fmla="*/ 21676 w 21676"/>
              <a:gd name="connsiteY1-298" fmla="*/ 0 h 23168"/>
              <a:gd name="connsiteX2-299" fmla="*/ 21600 w 21676"/>
              <a:gd name="connsiteY2-300" fmla="*/ 20353 h 23168"/>
              <a:gd name="connsiteX3-301" fmla="*/ 17793 w 21676"/>
              <a:gd name="connsiteY3-302" fmla="*/ 17785 h 23168"/>
              <a:gd name="connsiteX4-303" fmla="*/ 8469 w 21676"/>
              <a:gd name="connsiteY4-304" fmla="*/ 23038 h 23168"/>
              <a:gd name="connsiteX5-305" fmla="*/ 1 w 21676"/>
              <a:gd name="connsiteY5-306" fmla="*/ 18757 h 23168"/>
              <a:gd name="connsiteX6-307" fmla="*/ 76 w 21676"/>
              <a:gd name="connsiteY6-308" fmla="*/ 0 h 23168"/>
              <a:gd name="connsiteX0-309" fmla="*/ 76 w 21676"/>
              <a:gd name="connsiteY0-310" fmla="*/ 0 h 23168"/>
              <a:gd name="connsiteX1-311" fmla="*/ 21676 w 21676"/>
              <a:gd name="connsiteY1-312" fmla="*/ 0 h 23168"/>
              <a:gd name="connsiteX2-313" fmla="*/ 21600 w 21676"/>
              <a:gd name="connsiteY2-314" fmla="*/ 20353 h 23168"/>
              <a:gd name="connsiteX3-315" fmla="*/ 17793 w 21676"/>
              <a:gd name="connsiteY3-316" fmla="*/ 17785 h 23168"/>
              <a:gd name="connsiteX4-317" fmla="*/ 8469 w 21676"/>
              <a:gd name="connsiteY4-318" fmla="*/ 23038 h 23168"/>
              <a:gd name="connsiteX5-319" fmla="*/ 1 w 21676"/>
              <a:gd name="connsiteY5-320" fmla="*/ 18757 h 23168"/>
              <a:gd name="connsiteX6-321" fmla="*/ 76 w 21676"/>
              <a:gd name="connsiteY6-322" fmla="*/ 0 h 23168"/>
              <a:gd name="connsiteX0-323" fmla="*/ 76 w 21676"/>
              <a:gd name="connsiteY0-324" fmla="*/ 0 h 23168"/>
              <a:gd name="connsiteX1-325" fmla="*/ 21676 w 21676"/>
              <a:gd name="connsiteY1-326" fmla="*/ 0 h 23168"/>
              <a:gd name="connsiteX2-327" fmla="*/ 21600 w 21676"/>
              <a:gd name="connsiteY2-328" fmla="*/ 20353 h 23168"/>
              <a:gd name="connsiteX3-329" fmla="*/ 17591 w 21676"/>
              <a:gd name="connsiteY3-330" fmla="*/ 19806 h 23168"/>
              <a:gd name="connsiteX4-331" fmla="*/ 8469 w 21676"/>
              <a:gd name="connsiteY4-332" fmla="*/ 23038 h 23168"/>
              <a:gd name="connsiteX5-333" fmla="*/ 1 w 21676"/>
              <a:gd name="connsiteY5-334" fmla="*/ 18757 h 23168"/>
              <a:gd name="connsiteX6-335" fmla="*/ 76 w 21676"/>
              <a:gd name="connsiteY6-336" fmla="*/ 0 h 23168"/>
              <a:gd name="connsiteX0-337" fmla="*/ 76 w 21676"/>
              <a:gd name="connsiteY0-338" fmla="*/ 0 h 23168"/>
              <a:gd name="connsiteX1-339" fmla="*/ 21676 w 21676"/>
              <a:gd name="connsiteY1-340" fmla="*/ 0 h 23168"/>
              <a:gd name="connsiteX2-341" fmla="*/ 21600 w 21676"/>
              <a:gd name="connsiteY2-342" fmla="*/ 20353 h 23168"/>
              <a:gd name="connsiteX3-343" fmla="*/ 17591 w 21676"/>
              <a:gd name="connsiteY3-344" fmla="*/ 19806 h 23168"/>
              <a:gd name="connsiteX4-345" fmla="*/ 8469 w 21676"/>
              <a:gd name="connsiteY4-346" fmla="*/ 23038 h 23168"/>
              <a:gd name="connsiteX5-347" fmla="*/ 1 w 21676"/>
              <a:gd name="connsiteY5-348" fmla="*/ 18757 h 23168"/>
              <a:gd name="connsiteX6-349" fmla="*/ 76 w 21676"/>
              <a:gd name="connsiteY6-350" fmla="*/ 0 h 23168"/>
              <a:gd name="connsiteX0-351" fmla="*/ 76 w 21676"/>
              <a:gd name="connsiteY0-352" fmla="*/ 0 h 23168"/>
              <a:gd name="connsiteX1-353" fmla="*/ 21676 w 21676"/>
              <a:gd name="connsiteY1-354" fmla="*/ 0 h 23168"/>
              <a:gd name="connsiteX2-355" fmla="*/ 21600 w 21676"/>
              <a:gd name="connsiteY2-356" fmla="*/ 20353 h 23168"/>
              <a:gd name="connsiteX3-357" fmla="*/ 17591 w 21676"/>
              <a:gd name="connsiteY3-358" fmla="*/ 19806 h 23168"/>
              <a:gd name="connsiteX4-359" fmla="*/ 8469 w 21676"/>
              <a:gd name="connsiteY4-360" fmla="*/ 23038 h 23168"/>
              <a:gd name="connsiteX5-361" fmla="*/ 1 w 21676"/>
              <a:gd name="connsiteY5-362" fmla="*/ 18757 h 23168"/>
              <a:gd name="connsiteX6-363" fmla="*/ 76 w 21676"/>
              <a:gd name="connsiteY6-364" fmla="*/ 0 h 23168"/>
              <a:gd name="connsiteX0-365" fmla="*/ 76 w 21676"/>
              <a:gd name="connsiteY0-366" fmla="*/ 0 h 23168"/>
              <a:gd name="connsiteX1-367" fmla="*/ 21676 w 21676"/>
              <a:gd name="connsiteY1-368" fmla="*/ 0 h 23168"/>
              <a:gd name="connsiteX2-369" fmla="*/ 21625 w 21676"/>
              <a:gd name="connsiteY2-370" fmla="*/ 20757 h 23168"/>
              <a:gd name="connsiteX3-371" fmla="*/ 17591 w 21676"/>
              <a:gd name="connsiteY3-372" fmla="*/ 19806 h 23168"/>
              <a:gd name="connsiteX4-373" fmla="*/ 8469 w 21676"/>
              <a:gd name="connsiteY4-374" fmla="*/ 23038 h 23168"/>
              <a:gd name="connsiteX5-375" fmla="*/ 1 w 21676"/>
              <a:gd name="connsiteY5-376" fmla="*/ 18757 h 23168"/>
              <a:gd name="connsiteX6-377" fmla="*/ 76 w 21676"/>
              <a:gd name="connsiteY6-378" fmla="*/ 0 h 23168"/>
              <a:gd name="connsiteX0-379" fmla="*/ 76 w 21676"/>
              <a:gd name="connsiteY0-380" fmla="*/ 0 h 23168"/>
              <a:gd name="connsiteX1-381" fmla="*/ 21676 w 21676"/>
              <a:gd name="connsiteY1-382" fmla="*/ 0 h 23168"/>
              <a:gd name="connsiteX2-383" fmla="*/ 21650 w 21676"/>
              <a:gd name="connsiteY2-384" fmla="*/ 17928 h 23168"/>
              <a:gd name="connsiteX3-385" fmla="*/ 17591 w 21676"/>
              <a:gd name="connsiteY3-386" fmla="*/ 19806 h 23168"/>
              <a:gd name="connsiteX4-387" fmla="*/ 8469 w 21676"/>
              <a:gd name="connsiteY4-388" fmla="*/ 23038 h 23168"/>
              <a:gd name="connsiteX5-389" fmla="*/ 1 w 21676"/>
              <a:gd name="connsiteY5-390" fmla="*/ 18757 h 23168"/>
              <a:gd name="connsiteX6-391" fmla="*/ 76 w 21676"/>
              <a:gd name="connsiteY6-392" fmla="*/ 0 h 23168"/>
              <a:gd name="connsiteX0-393" fmla="*/ 76 w 21676"/>
              <a:gd name="connsiteY0-394" fmla="*/ 0 h 23168"/>
              <a:gd name="connsiteX1-395" fmla="*/ 21676 w 21676"/>
              <a:gd name="connsiteY1-396" fmla="*/ 0 h 23168"/>
              <a:gd name="connsiteX2-397" fmla="*/ 21650 w 21676"/>
              <a:gd name="connsiteY2-398" fmla="*/ 17928 h 23168"/>
              <a:gd name="connsiteX3-399" fmla="*/ 17591 w 21676"/>
              <a:gd name="connsiteY3-400" fmla="*/ 19806 h 23168"/>
              <a:gd name="connsiteX4-401" fmla="*/ 8469 w 21676"/>
              <a:gd name="connsiteY4-402" fmla="*/ 23038 h 23168"/>
              <a:gd name="connsiteX5-403" fmla="*/ 1 w 21676"/>
              <a:gd name="connsiteY5-404" fmla="*/ 18757 h 23168"/>
              <a:gd name="connsiteX6-405" fmla="*/ 76 w 21676"/>
              <a:gd name="connsiteY6-406" fmla="*/ 0 h 23168"/>
              <a:gd name="connsiteX0-407" fmla="*/ 76 w 21676"/>
              <a:gd name="connsiteY0-408" fmla="*/ 0 h 23168"/>
              <a:gd name="connsiteX1-409" fmla="*/ 21676 w 21676"/>
              <a:gd name="connsiteY1-410" fmla="*/ 0 h 23168"/>
              <a:gd name="connsiteX2-411" fmla="*/ 21650 w 21676"/>
              <a:gd name="connsiteY2-412" fmla="*/ 17928 h 23168"/>
              <a:gd name="connsiteX3-413" fmla="*/ 17591 w 21676"/>
              <a:gd name="connsiteY3-414" fmla="*/ 19806 h 23168"/>
              <a:gd name="connsiteX4-415" fmla="*/ 8469 w 21676"/>
              <a:gd name="connsiteY4-416" fmla="*/ 23038 h 23168"/>
              <a:gd name="connsiteX5-417" fmla="*/ 1 w 21676"/>
              <a:gd name="connsiteY5-418" fmla="*/ 18757 h 23168"/>
              <a:gd name="connsiteX6-419" fmla="*/ 76 w 21676"/>
              <a:gd name="connsiteY6-420" fmla="*/ 0 h 23168"/>
              <a:gd name="connsiteX0-421" fmla="*/ 76 w 21676"/>
              <a:gd name="connsiteY0-422" fmla="*/ 0 h 23168"/>
              <a:gd name="connsiteX1-423" fmla="*/ 21676 w 21676"/>
              <a:gd name="connsiteY1-424" fmla="*/ 0 h 23168"/>
              <a:gd name="connsiteX2-425" fmla="*/ 21625 w 21676"/>
              <a:gd name="connsiteY2-426" fmla="*/ 18938 h 23168"/>
              <a:gd name="connsiteX3-427" fmla="*/ 17591 w 21676"/>
              <a:gd name="connsiteY3-428" fmla="*/ 19806 h 23168"/>
              <a:gd name="connsiteX4-429" fmla="*/ 8469 w 21676"/>
              <a:gd name="connsiteY4-430" fmla="*/ 23038 h 23168"/>
              <a:gd name="connsiteX5-431" fmla="*/ 1 w 21676"/>
              <a:gd name="connsiteY5-432" fmla="*/ 18757 h 23168"/>
              <a:gd name="connsiteX6-433" fmla="*/ 76 w 21676"/>
              <a:gd name="connsiteY6-434" fmla="*/ 0 h 23168"/>
              <a:gd name="connsiteX0-435" fmla="*/ 76 w 21676"/>
              <a:gd name="connsiteY0-436" fmla="*/ 0 h 23168"/>
              <a:gd name="connsiteX1-437" fmla="*/ 21676 w 21676"/>
              <a:gd name="connsiteY1-438" fmla="*/ 0 h 23168"/>
              <a:gd name="connsiteX2-439" fmla="*/ 21625 w 21676"/>
              <a:gd name="connsiteY2-440" fmla="*/ 18938 h 23168"/>
              <a:gd name="connsiteX3-441" fmla="*/ 17591 w 21676"/>
              <a:gd name="connsiteY3-442" fmla="*/ 19806 h 23168"/>
              <a:gd name="connsiteX4-443" fmla="*/ 8469 w 21676"/>
              <a:gd name="connsiteY4-444" fmla="*/ 23038 h 23168"/>
              <a:gd name="connsiteX5-445" fmla="*/ 1 w 21676"/>
              <a:gd name="connsiteY5-446" fmla="*/ 18757 h 23168"/>
              <a:gd name="connsiteX6-447" fmla="*/ 76 w 21676"/>
              <a:gd name="connsiteY6-448" fmla="*/ 0 h 2316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41" y="connsiteY5-42"/>
              </a:cxn>
              <a:cxn ang="0">
                <a:pos x="connsiteX6-55" y="connsiteY6-56"/>
              </a:cxn>
            </a:cxnLst>
            <a:rect l="l" t="t" r="r" b="b"/>
            <a:pathLst>
              <a:path w="21676" h="23168">
                <a:moveTo>
                  <a:pt x="76" y="0"/>
                </a:moveTo>
                <a:lnTo>
                  <a:pt x="21676" y="0"/>
                </a:lnTo>
                <a:cubicBezTo>
                  <a:pt x="21642" y="5302"/>
                  <a:pt x="21659" y="13636"/>
                  <a:pt x="21625" y="18938"/>
                </a:cubicBezTo>
                <a:cubicBezTo>
                  <a:pt x="19315" y="18936"/>
                  <a:pt x="19771" y="19028"/>
                  <a:pt x="17591" y="19806"/>
                </a:cubicBezTo>
                <a:cubicBezTo>
                  <a:pt x="14874" y="20859"/>
                  <a:pt x="11082" y="23280"/>
                  <a:pt x="8469" y="23038"/>
                </a:cubicBezTo>
                <a:cubicBezTo>
                  <a:pt x="5856" y="24009"/>
                  <a:pt x="1035" y="19262"/>
                  <a:pt x="1" y="18757"/>
                </a:cubicBezTo>
                <a:cubicBezTo>
                  <a:pt x="-16" y="14256"/>
                  <a:pt x="93" y="4501"/>
                  <a:pt x="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2" tIns="34277" rIns="68552" bIns="34277"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Calibri"/>
              <a:ea typeface="Arial-Rounded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177E1ED-35EE-4A35-AB1B-C27E8E85F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59F781B-348E-4241-AEB5-EDA391A21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42938E5-D814-47FF-8739-F01A13BC6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="" xmlns:a16="http://schemas.microsoft.com/office/drawing/2014/main" id="{AD6C5AC5-4737-4E0C-AF3A-BE5C93980E77}"/>
              </a:ext>
            </a:extLst>
          </p:cNvPr>
          <p:cNvGrpSpPr/>
          <p:nvPr userDrawn="1"/>
        </p:nvGrpSpPr>
        <p:grpSpPr>
          <a:xfrm>
            <a:off x="2222205" y="2224564"/>
            <a:ext cx="9845748" cy="1783150"/>
            <a:chOff x="9566064" y="964372"/>
            <a:chExt cx="5446164" cy="698253"/>
          </a:xfrm>
        </p:grpSpPr>
        <p:sp>
          <p:nvSpPr>
            <p:cNvPr id="11" name="Rectangle 10">
              <a:extLst>
                <a:ext uri="{FF2B5EF4-FFF2-40B4-BE49-F238E27FC236}">
                  <a16:creationId xmlns="" xmlns:a16="http://schemas.microsoft.com/office/drawing/2014/main" id="{BF655384-50D8-4A34-9319-7850232AC3C4}"/>
                </a:ext>
              </a:extLst>
            </p:cNvPr>
            <p:cNvSpPr/>
            <p:nvPr/>
          </p:nvSpPr>
          <p:spPr>
            <a:xfrm rot="416356">
              <a:off x="13066912" y="966823"/>
              <a:ext cx="1945316" cy="695802"/>
            </a:xfrm>
            <a:custGeom>
              <a:avLst/>
              <a:gdLst>
                <a:gd name="connsiteX0" fmla="*/ 0 w 5334000"/>
                <a:gd name="connsiteY0" fmla="*/ 0 h 724766"/>
                <a:gd name="connsiteX1" fmla="*/ 5334000 w 5334000"/>
                <a:gd name="connsiteY1" fmla="*/ 0 h 724766"/>
                <a:gd name="connsiteX2" fmla="*/ 5334000 w 5334000"/>
                <a:gd name="connsiteY2" fmla="*/ 724766 h 724766"/>
                <a:gd name="connsiteX3" fmla="*/ 0 w 5334000"/>
                <a:gd name="connsiteY3" fmla="*/ 724766 h 724766"/>
                <a:gd name="connsiteX4" fmla="*/ 0 w 5334000"/>
                <a:gd name="connsiteY4" fmla="*/ 0 h 724766"/>
                <a:gd name="connsiteX0-1" fmla="*/ 0 w 5334002"/>
                <a:gd name="connsiteY0-2" fmla="*/ 0 h 724766"/>
                <a:gd name="connsiteX1-3" fmla="*/ 5334000 w 5334002"/>
                <a:gd name="connsiteY1-4" fmla="*/ 0 h 724766"/>
                <a:gd name="connsiteX2-5" fmla="*/ 4869873 w 5334002"/>
                <a:gd name="connsiteY2-6" fmla="*/ 506124 h 724766"/>
                <a:gd name="connsiteX3-7" fmla="*/ 5334000 w 5334002"/>
                <a:gd name="connsiteY3-8" fmla="*/ 724766 h 724766"/>
                <a:gd name="connsiteX4-9" fmla="*/ 0 w 5334002"/>
                <a:gd name="connsiteY4-10" fmla="*/ 724766 h 724766"/>
                <a:gd name="connsiteX5" fmla="*/ 0 w 5334002"/>
                <a:gd name="connsiteY5" fmla="*/ 0 h 724766"/>
                <a:gd name="connsiteX0-11" fmla="*/ 0 w 5334002"/>
                <a:gd name="connsiteY0-12" fmla="*/ 0 h 724766"/>
                <a:gd name="connsiteX1-13" fmla="*/ 5334000 w 5334002"/>
                <a:gd name="connsiteY1-14" fmla="*/ 0 h 724766"/>
                <a:gd name="connsiteX2-15" fmla="*/ 4849092 w 5334002"/>
                <a:gd name="connsiteY2-16" fmla="*/ 454170 h 724766"/>
                <a:gd name="connsiteX3-17" fmla="*/ 5334000 w 5334002"/>
                <a:gd name="connsiteY3-18" fmla="*/ 724766 h 724766"/>
                <a:gd name="connsiteX4-19" fmla="*/ 0 w 5334002"/>
                <a:gd name="connsiteY4-20" fmla="*/ 724766 h 724766"/>
                <a:gd name="connsiteX5-21" fmla="*/ 0 w 5334002"/>
                <a:gd name="connsiteY5-22" fmla="*/ 0 h 724766"/>
                <a:gd name="connsiteX0-23" fmla="*/ 0 w 5333999"/>
                <a:gd name="connsiteY0-24" fmla="*/ 0 h 724766"/>
                <a:gd name="connsiteX1-25" fmla="*/ 5334000 w 5333999"/>
                <a:gd name="connsiteY1-26" fmla="*/ 0 h 724766"/>
                <a:gd name="connsiteX2-27" fmla="*/ 3970191 w 5333999"/>
                <a:gd name="connsiteY2-28" fmla="*/ 513468 h 724766"/>
                <a:gd name="connsiteX3-29" fmla="*/ 5334000 w 5333999"/>
                <a:gd name="connsiteY3-30" fmla="*/ 724766 h 724766"/>
                <a:gd name="connsiteX4-31" fmla="*/ 0 w 5333999"/>
                <a:gd name="connsiteY4-32" fmla="*/ 724766 h 724766"/>
                <a:gd name="connsiteX5-33" fmla="*/ 0 w 5333999"/>
                <a:gd name="connsiteY5-34" fmla="*/ 0 h 724766"/>
                <a:gd name="connsiteX0-35" fmla="*/ 0 w 5334002"/>
                <a:gd name="connsiteY0-36" fmla="*/ 0 h 724766"/>
                <a:gd name="connsiteX1-37" fmla="*/ 5334000 w 5334002"/>
                <a:gd name="connsiteY1-38" fmla="*/ 0 h 724766"/>
                <a:gd name="connsiteX2-39" fmla="*/ 4572681 w 5334002"/>
                <a:gd name="connsiteY2-40" fmla="*/ 409907 h 724766"/>
                <a:gd name="connsiteX3-41" fmla="*/ 5334000 w 5334002"/>
                <a:gd name="connsiteY3-42" fmla="*/ 724766 h 724766"/>
                <a:gd name="connsiteX4-43" fmla="*/ 0 w 5334002"/>
                <a:gd name="connsiteY4-44" fmla="*/ 724766 h 724766"/>
                <a:gd name="connsiteX5-45" fmla="*/ 0 w 5334002"/>
                <a:gd name="connsiteY5-46" fmla="*/ 0 h 724766"/>
                <a:gd name="connsiteX0-47" fmla="*/ 0 w 5649495"/>
                <a:gd name="connsiteY0-48" fmla="*/ 0 h 724766"/>
                <a:gd name="connsiteX1-49" fmla="*/ 5649496 w 5649495"/>
                <a:gd name="connsiteY1-50" fmla="*/ 27302 h 724766"/>
                <a:gd name="connsiteX2-51" fmla="*/ 4572681 w 5649495"/>
                <a:gd name="connsiteY2-52" fmla="*/ 409907 h 724766"/>
                <a:gd name="connsiteX3-53" fmla="*/ 5334000 w 5649495"/>
                <a:gd name="connsiteY3-54" fmla="*/ 724766 h 724766"/>
                <a:gd name="connsiteX4-55" fmla="*/ 0 w 5649495"/>
                <a:gd name="connsiteY4-56" fmla="*/ 724766 h 724766"/>
                <a:gd name="connsiteX5-57" fmla="*/ 0 w 5649495"/>
                <a:gd name="connsiteY5-58" fmla="*/ 0 h 724766"/>
                <a:gd name="connsiteX0-59" fmla="*/ -1 w 5673840"/>
                <a:gd name="connsiteY0-60" fmla="*/ 152873 h 697464"/>
                <a:gd name="connsiteX1-61" fmla="*/ 5673841 w 5673840"/>
                <a:gd name="connsiteY1-62" fmla="*/ 0 h 697464"/>
                <a:gd name="connsiteX2-63" fmla="*/ 4597026 w 5673840"/>
                <a:gd name="connsiteY2-64" fmla="*/ 382605 h 697464"/>
                <a:gd name="connsiteX3-65" fmla="*/ 5358345 w 5673840"/>
                <a:gd name="connsiteY3-66" fmla="*/ 697464 h 697464"/>
                <a:gd name="connsiteX4-67" fmla="*/ 24345 w 5673840"/>
                <a:gd name="connsiteY4-68" fmla="*/ 697464 h 697464"/>
                <a:gd name="connsiteX5-69" fmla="*/ -1 w 5673840"/>
                <a:gd name="connsiteY5-70" fmla="*/ 152873 h 697464"/>
                <a:gd name="connsiteX0-71" fmla="*/ -1 w 5673840"/>
                <a:gd name="connsiteY0-72" fmla="*/ 152873 h 697464"/>
                <a:gd name="connsiteX1-73" fmla="*/ 5673841 w 5673840"/>
                <a:gd name="connsiteY1-74" fmla="*/ 0 h 697464"/>
                <a:gd name="connsiteX2-75" fmla="*/ 4597026 w 5673840"/>
                <a:gd name="connsiteY2-76" fmla="*/ 382605 h 697464"/>
                <a:gd name="connsiteX3-77" fmla="*/ 5358345 w 5673840"/>
                <a:gd name="connsiteY3-78" fmla="*/ 697464 h 697464"/>
                <a:gd name="connsiteX4-79" fmla="*/ 6831 w 5673840"/>
                <a:gd name="connsiteY4-80" fmla="*/ 568730 h 697464"/>
                <a:gd name="connsiteX5-81" fmla="*/ -1 w 5673840"/>
                <a:gd name="connsiteY5-82" fmla="*/ 152873 h 697464"/>
                <a:gd name="connsiteX0-83" fmla="*/ -1 w 5673840"/>
                <a:gd name="connsiteY0-84" fmla="*/ 152873 h 661803"/>
                <a:gd name="connsiteX1-85" fmla="*/ 5673841 w 5673840"/>
                <a:gd name="connsiteY1-86" fmla="*/ 0 h 661803"/>
                <a:gd name="connsiteX2-87" fmla="*/ 4597026 w 5673840"/>
                <a:gd name="connsiteY2-88" fmla="*/ 382605 h 661803"/>
                <a:gd name="connsiteX3-89" fmla="*/ 5253439 w 5673840"/>
                <a:gd name="connsiteY3-90" fmla="*/ 661803 h 661803"/>
                <a:gd name="connsiteX4-91" fmla="*/ 6831 w 5673840"/>
                <a:gd name="connsiteY4-92" fmla="*/ 568730 h 661803"/>
                <a:gd name="connsiteX5-93" fmla="*/ -1 w 5673840"/>
                <a:gd name="connsiteY5-94" fmla="*/ 152873 h 66180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5673840" h="661803">
                  <a:moveTo>
                    <a:pt x="-1" y="152873"/>
                  </a:moveTo>
                  <a:lnTo>
                    <a:pt x="5673841" y="0"/>
                  </a:lnTo>
                  <a:cubicBezTo>
                    <a:pt x="5674995" y="102899"/>
                    <a:pt x="4595872" y="279706"/>
                    <a:pt x="4597026" y="382605"/>
                  </a:cubicBezTo>
                  <a:lnTo>
                    <a:pt x="5253439" y="661803"/>
                  </a:lnTo>
                  <a:lnTo>
                    <a:pt x="6831" y="568730"/>
                  </a:lnTo>
                  <a:lnTo>
                    <a:pt x="-1" y="15287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1" tIns="34286" rIns="68571" bIns="34286" spcCol="0" rtlCol="0" anchor="ctr"/>
            <a:lstStyle/>
            <a:p>
              <a:pPr algn="ctr" defTabSz="685800">
                <a:buClrTx/>
                <a:defRPr/>
              </a:pPr>
              <a:endParaRPr lang="en-US" sz="1350" kern="1200">
                <a:solidFill>
                  <a:prstClr val="white"/>
                </a:solidFill>
                <a:latin typeface="Calibri"/>
                <a:ea typeface="Arial-Rounded"/>
              </a:endParaRPr>
            </a:p>
          </p:txBody>
        </p:sp>
        <p:sp>
          <p:nvSpPr>
            <p:cNvPr id="12" name="Rectangle 10">
              <a:extLst>
                <a:ext uri="{FF2B5EF4-FFF2-40B4-BE49-F238E27FC236}">
                  <a16:creationId xmlns="" xmlns:a16="http://schemas.microsoft.com/office/drawing/2014/main" id="{61F8DAC8-BEF5-47CE-809B-214CCD5FC825}"/>
                </a:ext>
              </a:extLst>
            </p:cNvPr>
            <p:cNvSpPr/>
            <p:nvPr/>
          </p:nvSpPr>
          <p:spPr>
            <a:xfrm>
              <a:off x="9566064" y="964372"/>
              <a:ext cx="5334002" cy="646524"/>
            </a:xfrm>
            <a:custGeom>
              <a:avLst/>
              <a:gdLst>
                <a:gd name="connsiteX0" fmla="*/ 0 w 5334000"/>
                <a:gd name="connsiteY0" fmla="*/ 0 h 724766"/>
                <a:gd name="connsiteX1" fmla="*/ 5334000 w 5334000"/>
                <a:gd name="connsiteY1" fmla="*/ 0 h 724766"/>
                <a:gd name="connsiteX2" fmla="*/ 5334000 w 5334000"/>
                <a:gd name="connsiteY2" fmla="*/ 724766 h 724766"/>
                <a:gd name="connsiteX3" fmla="*/ 0 w 5334000"/>
                <a:gd name="connsiteY3" fmla="*/ 724766 h 724766"/>
                <a:gd name="connsiteX4" fmla="*/ 0 w 5334000"/>
                <a:gd name="connsiteY4" fmla="*/ 0 h 724766"/>
                <a:gd name="connsiteX0-1" fmla="*/ 0 w 5334002"/>
                <a:gd name="connsiteY0-2" fmla="*/ 0 h 724766"/>
                <a:gd name="connsiteX1-3" fmla="*/ 5334000 w 5334002"/>
                <a:gd name="connsiteY1-4" fmla="*/ 0 h 724766"/>
                <a:gd name="connsiteX2-5" fmla="*/ 4869873 w 5334002"/>
                <a:gd name="connsiteY2-6" fmla="*/ 506124 h 724766"/>
                <a:gd name="connsiteX3-7" fmla="*/ 5334000 w 5334002"/>
                <a:gd name="connsiteY3-8" fmla="*/ 724766 h 724766"/>
                <a:gd name="connsiteX4-9" fmla="*/ 0 w 5334002"/>
                <a:gd name="connsiteY4-10" fmla="*/ 724766 h 724766"/>
                <a:gd name="connsiteX5" fmla="*/ 0 w 5334002"/>
                <a:gd name="connsiteY5" fmla="*/ 0 h 724766"/>
                <a:gd name="connsiteX0-11" fmla="*/ 0 w 5334002"/>
                <a:gd name="connsiteY0-12" fmla="*/ 0 h 724766"/>
                <a:gd name="connsiteX1-13" fmla="*/ 5334000 w 5334002"/>
                <a:gd name="connsiteY1-14" fmla="*/ 0 h 724766"/>
                <a:gd name="connsiteX2-15" fmla="*/ 4849092 w 5334002"/>
                <a:gd name="connsiteY2-16" fmla="*/ 454170 h 724766"/>
                <a:gd name="connsiteX3-17" fmla="*/ 5334000 w 5334002"/>
                <a:gd name="connsiteY3-18" fmla="*/ 724766 h 724766"/>
                <a:gd name="connsiteX4-19" fmla="*/ 0 w 5334002"/>
                <a:gd name="connsiteY4-20" fmla="*/ 724766 h 724766"/>
                <a:gd name="connsiteX5-21" fmla="*/ 0 w 5334002"/>
                <a:gd name="connsiteY5-22" fmla="*/ 0 h 72476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5334002" h="724766">
                  <a:moveTo>
                    <a:pt x="0" y="0"/>
                  </a:moveTo>
                  <a:lnTo>
                    <a:pt x="5334000" y="0"/>
                  </a:lnTo>
                  <a:cubicBezTo>
                    <a:pt x="5335154" y="102899"/>
                    <a:pt x="4847938" y="351271"/>
                    <a:pt x="4849092" y="454170"/>
                  </a:cubicBezTo>
                  <a:lnTo>
                    <a:pt x="5334000" y="724766"/>
                  </a:lnTo>
                  <a:lnTo>
                    <a:pt x="0" y="7247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1" tIns="34286" rIns="68571" bIns="34286" spcCol="0" rtlCol="0" anchor="ctr"/>
            <a:lstStyle/>
            <a:p>
              <a:pPr algn="ctr" defTabSz="685800">
                <a:buClrTx/>
                <a:defRPr/>
              </a:pPr>
              <a:endParaRPr lang="en-US" sz="1350" kern="1200">
                <a:solidFill>
                  <a:prstClr val="white"/>
                </a:solidFill>
                <a:latin typeface="Calibri"/>
                <a:ea typeface="Arial-Rounded"/>
              </a:endParaRPr>
            </a:p>
          </p:txBody>
        </p:sp>
        <p:sp>
          <p:nvSpPr>
            <p:cNvPr id="13" name="Rectangle 10">
              <a:extLst>
                <a:ext uri="{FF2B5EF4-FFF2-40B4-BE49-F238E27FC236}">
                  <a16:creationId xmlns="" xmlns:a16="http://schemas.microsoft.com/office/drawing/2014/main" id="{F092A2B4-2FAA-4A47-9149-9FA895BC8381}"/>
                </a:ext>
              </a:extLst>
            </p:cNvPr>
            <p:cNvSpPr/>
            <p:nvPr/>
          </p:nvSpPr>
          <p:spPr>
            <a:xfrm>
              <a:off x="9623715" y="1023319"/>
              <a:ext cx="5049983" cy="543791"/>
            </a:xfrm>
            <a:custGeom>
              <a:avLst/>
              <a:gdLst>
                <a:gd name="connsiteX0" fmla="*/ 0 w 5334000"/>
                <a:gd name="connsiteY0" fmla="*/ 0 h 724766"/>
                <a:gd name="connsiteX1" fmla="*/ 5334000 w 5334000"/>
                <a:gd name="connsiteY1" fmla="*/ 0 h 724766"/>
                <a:gd name="connsiteX2" fmla="*/ 5334000 w 5334000"/>
                <a:gd name="connsiteY2" fmla="*/ 724766 h 724766"/>
                <a:gd name="connsiteX3" fmla="*/ 0 w 5334000"/>
                <a:gd name="connsiteY3" fmla="*/ 724766 h 724766"/>
                <a:gd name="connsiteX4" fmla="*/ 0 w 5334000"/>
                <a:gd name="connsiteY4" fmla="*/ 0 h 724766"/>
                <a:gd name="connsiteX0-1" fmla="*/ 0 w 5334002"/>
                <a:gd name="connsiteY0-2" fmla="*/ 0 h 724766"/>
                <a:gd name="connsiteX1-3" fmla="*/ 5334000 w 5334002"/>
                <a:gd name="connsiteY1-4" fmla="*/ 0 h 724766"/>
                <a:gd name="connsiteX2-5" fmla="*/ 4869873 w 5334002"/>
                <a:gd name="connsiteY2-6" fmla="*/ 506124 h 724766"/>
                <a:gd name="connsiteX3-7" fmla="*/ 5334000 w 5334002"/>
                <a:gd name="connsiteY3-8" fmla="*/ 724766 h 724766"/>
                <a:gd name="connsiteX4-9" fmla="*/ 0 w 5334002"/>
                <a:gd name="connsiteY4-10" fmla="*/ 724766 h 724766"/>
                <a:gd name="connsiteX5" fmla="*/ 0 w 5334002"/>
                <a:gd name="connsiteY5" fmla="*/ 0 h 724766"/>
                <a:gd name="connsiteX0-11" fmla="*/ 0 w 5334002"/>
                <a:gd name="connsiteY0-12" fmla="*/ 0 h 724766"/>
                <a:gd name="connsiteX1-13" fmla="*/ 5334000 w 5334002"/>
                <a:gd name="connsiteY1-14" fmla="*/ 0 h 724766"/>
                <a:gd name="connsiteX2-15" fmla="*/ 4849092 w 5334002"/>
                <a:gd name="connsiteY2-16" fmla="*/ 454170 h 724766"/>
                <a:gd name="connsiteX3-17" fmla="*/ 5334000 w 5334002"/>
                <a:gd name="connsiteY3-18" fmla="*/ 724766 h 724766"/>
                <a:gd name="connsiteX4-19" fmla="*/ 0 w 5334002"/>
                <a:gd name="connsiteY4-20" fmla="*/ 724766 h 724766"/>
                <a:gd name="connsiteX5-21" fmla="*/ 0 w 5334002"/>
                <a:gd name="connsiteY5-22" fmla="*/ 0 h 72476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5334002" h="724766">
                  <a:moveTo>
                    <a:pt x="0" y="0"/>
                  </a:moveTo>
                  <a:lnTo>
                    <a:pt x="5334000" y="0"/>
                  </a:lnTo>
                  <a:cubicBezTo>
                    <a:pt x="5335154" y="102899"/>
                    <a:pt x="4847938" y="351271"/>
                    <a:pt x="4849092" y="454170"/>
                  </a:cubicBezTo>
                  <a:lnTo>
                    <a:pt x="5334000" y="724766"/>
                  </a:lnTo>
                  <a:lnTo>
                    <a:pt x="0" y="7247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1" tIns="34286" rIns="68571" bIns="34286" spcCol="0" rtlCol="0" anchor="ctr"/>
            <a:lstStyle/>
            <a:p>
              <a:pPr algn="ctr" defTabSz="685800">
                <a:buClrTx/>
                <a:defRPr/>
              </a:pPr>
              <a:endParaRPr lang="en-US" sz="1350" kern="1200">
                <a:solidFill>
                  <a:prstClr val="white"/>
                </a:solidFill>
                <a:latin typeface="Calibri"/>
                <a:ea typeface="Arial-Rounded"/>
              </a:endParaRPr>
            </a:p>
          </p:txBody>
        </p:sp>
      </p:grpSp>
      <p:sp>
        <p:nvSpPr>
          <p:cNvPr id="17" name="Rectangle 17">
            <a:extLst>
              <a:ext uri="{FF2B5EF4-FFF2-40B4-BE49-F238E27FC236}">
                <a16:creationId xmlns="" xmlns:a16="http://schemas.microsoft.com/office/drawing/2014/main" id="{AB5ABAEB-B6DE-4128-ACA3-6591223A9BC3}"/>
              </a:ext>
            </a:extLst>
          </p:cNvPr>
          <p:cNvSpPr/>
          <p:nvPr userDrawn="1"/>
        </p:nvSpPr>
        <p:spPr>
          <a:xfrm>
            <a:off x="121324" y="2161349"/>
            <a:ext cx="1545885" cy="1761680"/>
          </a:xfrm>
          <a:custGeom>
            <a:avLst/>
            <a:gdLst>
              <a:gd name="connsiteX0" fmla="*/ 0 w 1371600"/>
              <a:gd name="connsiteY0" fmla="*/ 0 h 1295400"/>
              <a:gd name="connsiteX1" fmla="*/ 1371600 w 1371600"/>
              <a:gd name="connsiteY1" fmla="*/ 0 h 1295400"/>
              <a:gd name="connsiteX2" fmla="*/ 1371600 w 1371600"/>
              <a:gd name="connsiteY2" fmla="*/ 1295400 h 1295400"/>
              <a:gd name="connsiteX3" fmla="*/ 0 w 1371600"/>
              <a:gd name="connsiteY3" fmla="*/ 1295400 h 1295400"/>
              <a:gd name="connsiteX4" fmla="*/ 0 w 1371600"/>
              <a:gd name="connsiteY4" fmla="*/ 0 h 1295400"/>
              <a:gd name="connsiteX0-1" fmla="*/ 6 w 1371606"/>
              <a:gd name="connsiteY0-2" fmla="*/ 0 h 1295400"/>
              <a:gd name="connsiteX1-3" fmla="*/ 1371606 w 1371606"/>
              <a:gd name="connsiteY1-4" fmla="*/ 0 h 1295400"/>
              <a:gd name="connsiteX2-5" fmla="*/ 1371606 w 1371606"/>
              <a:gd name="connsiteY2-6" fmla="*/ 1295400 h 1295400"/>
              <a:gd name="connsiteX3-7" fmla="*/ 6 w 1371606"/>
              <a:gd name="connsiteY3-8" fmla="*/ 1295400 h 1295400"/>
              <a:gd name="connsiteX4-9" fmla="*/ 630388 w 1371606"/>
              <a:gd name="connsiteY4-10" fmla="*/ 609600 h 1295400"/>
              <a:gd name="connsiteX5" fmla="*/ 6 w 1371606"/>
              <a:gd name="connsiteY5" fmla="*/ 0 h 1295400"/>
              <a:gd name="connsiteX0-11" fmla="*/ 9 w 1371609"/>
              <a:gd name="connsiteY0-12" fmla="*/ 0 h 1295400"/>
              <a:gd name="connsiteX1-13" fmla="*/ 1371609 w 1371609"/>
              <a:gd name="connsiteY1-14" fmla="*/ 0 h 1295400"/>
              <a:gd name="connsiteX2-15" fmla="*/ 1371609 w 1371609"/>
              <a:gd name="connsiteY2-16" fmla="*/ 1295400 h 1295400"/>
              <a:gd name="connsiteX3-17" fmla="*/ 9 w 1371609"/>
              <a:gd name="connsiteY3-18" fmla="*/ 1295400 h 1295400"/>
              <a:gd name="connsiteX4-19" fmla="*/ 434971 w 1371609"/>
              <a:gd name="connsiteY4-20" fmla="*/ 564951 h 1295400"/>
              <a:gd name="connsiteX5-21" fmla="*/ 9 w 1371609"/>
              <a:gd name="connsiteY5-22" fmla="*/ 0 h 12954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371609" h="1295400">
                <a:moveTo>
                  <a:pt x="9" y="0"/>
                </a:moveTo>
                <a:lnTo>
                  <a:pt x="1371609" y="0"/>
                </a:lnTo>
                <a:lnTo>
                  <a:pt x="1371609" y="1295400"/>
                </a:lnTo>
                <a:lnTo>
                  <a:pt x="9" y="1295400"/>
                </a:lnTo>
                <a:cubicBezTo>
                  <a:pt x="-2300" y="1071418"/>
                  <a:pt x="437280" y="788933"/>
                  <a:pt x="434971" y="564951"/>
                </a:cubicBezTo>
                <a:lnTo>
                  <a:pt x="9" y="0"/>
                </a:lnTo>
                <a:close/>
              </a:path>
            </a:pathLst>
          </a:custGeom>
          <a:solidFill>
            <a:srgbClr val="F79646"/>
          </a:solidFill>
          <a:ln w="25400" cap="flat" cmpd="sng" algn="ctr">
            <a:solidFill>
              <a:srgbClr val="F79646">
                <a:lumMod val="60000"/>
                <a:lumOff val="4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3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Arial-Rounded"/>
              <a:cs typeface="+mn-cs"/>
              <a:sym typeface="Arial"/>
            </a:endParaRPr>
          </a:p>
        </p:txBody>
      </p:sp>
      <p:sp>
        <p:nvSpPr>
          <p:cNvPr id="14" name="Rectangle 16">
            <a:extLst>
              <a:ext uri="{FF2B5EF4-FFF2-40B4-BE49-F238E27FC236}">
                <a16:creationId xmlns="" xmlns:a16="http://schemas.microsoft.com/office/drawing/2014/main" id="{51DF8B52-6FB7-427D-B981-7B81EC39B6C8}"/>
              </a:ext>
            </a:extLst>
          </p:cNvPr>
          <p:cNvSpPr/>
          <p:nvPr userDrawn="1"/>
        </p:nvSpPr>
        <p:spPr>
          <a:xfrm>
            <a:off x="418553" y="2224564"/>
            <a:ext cx="1394416" cy="1581352"/>
          </a:xfrm>
          <a:custGeom>
            <a:avLst/>
            <a:gdLst>
              <a:gd name="connsiteX0" fmla="*/ 0 w 1246092"/>
              <a:gd name="connsiteY0" fmla="*/ 0 h 1219200"/>
              <a:gd name="connsiteX1" fmla="*/ 1246092 w 1246092"/>
              <a:gd name="connsiteY1" fmla="*/ 0 h 1219200"/>
              <a:gd name="connsiteX2" fmla="*/ 1246092 w 1246092"/>
              <a:gd name="connsiteY2" fmla="*/ 1219200 h 1219200"/>
              <a:gd name="connsiteX3" fmla="*/ 0 w 1246092"/>
              <a:gd name="connsiteY3" fmla="*/ 1219200 h 1219200"/>
              <a:gd name="connsiteX4" fmla="*/ 0 w 1246092"/>
              <a:gd name="connsiteY4" fmla="*/ 0 h 1219200"/>
              <a:gd name="connsiteX0-1" fmla="*/ 307 w 1246399"/>
              <a:gd name="connsiteY0-2" fmla="*/ 0 h 1219200"/>
              <a:gd name="connsiteX1-3" fmla="*/ 1246399 w 1246399"/>
              <a:gd name="connsiteY1-4" fmla="*/ 0 h 1219200"/>
              <a:gd name="connsiteX2-5" fmla="*/ 1246399 w 1246399"/>
              <a:gd name="connsiteY2-6" fmla="*/ 1219200 h 1219200"/>
              <a:gd name="connsiteX3-7" fmla="*/ 307 w 1246399"/>
              <a:gd name="connsiteY3-8" fmla="*/ 1219200 h 1219200"/>
              <a:gd name="connsiteX4-9" fmla="*/ 7234 w 1246399"/>
              <a:gd name="connsiteY4-10" fmla="*/ 41564 h 1219200"/>
              <a:gd name="connsiteX5" fmla="*/ 307 w 1246399"/>
              <a:gd name="connsiteY5" fmla="*/ 0 h 1219200"/>
              <a:gd name="connsiteX0-11" fmla="*/ 307 w 1246399"/>
              <a:gd name="connsiteY0-12" fmla="*/ 0 h 1219200"/>
              <a:gd name="connsiteX1-13" fmla="*/ 1246399 w 1246399"/>
              <a:gd name="connsiteY1-14" fmla="*/ 0 h 1219200"/>
              <a:gd name="connsiteX2-15" fmla="*/ 1246399 w 1246399"/>
              <a:gd name="connsiteY2-16" fmla="*/ 1219200 h 1219200"/>
              <a:gd name="connsiteX3-17" fmla="*/ 307 w 1246399"/>
              <a:gd name="connsiteY3-18" fmla="*/ 1219200 h 1219200"/>
              <a:gd name="connsiteX4-19" fmla="*/ 7234 w 1246399"/>
              <a:gd name="connsiteY4-20" fmla="*/ 41564 h 1219200"/>
              <a:gd name="connsiteX5-21" fmla="*/ 307 w 1246399"/>
              <a:gd name="connsiteY5-22" fmla="*/ 0 h 1219200"/>
              <a:gd name="connsiteX0-23" fmla="*/ 3 w 1246095"/>
              <a:gd name="connsiteY0-24" fmla="*/ 0 h 1219200"/>
              <a:gd name="connsiteX1-25" fmla="*/ 1246095 w 1246095"/>
              <a:gd name="connsiteY1-26" fmla="*/ 0 h 1219200"/>
              <a:gd name="connsiteX2-27" fmla="*/ 1246095 w 1246095"/>
              <a:gd name="connsiteY2-28" fmla="*/ 1219200 h 1219200"/>
              <a:gd name="connsiteX3-29" fmla="*/ 3 w 1246095"/>
              <a:gd name="connsiteY3-30" fmla="*/ 1219200 h 1219200"/>
              <a:gd name="connsiteX4-31" fmla="*/ 6930 w 1246095"/>
              <a:gd name="connsiteY4-32" fmla="*/ 41564 h 1219200"/>
              <a:gd name="connsiteX5-33" fmla="*/ 3 w 1246095"/>
              <a:gd name="connsiteY5-34" fmla="*/ 0 h 1219200"/>
              <a:gd name="connsiteX0-35" fmla="*/ 11917 w 1258009"/>
              <a:gd name="connsiteY0-36" fmla="*/ 0 h 1219200"/>
              <a:gd name="connsiteX1-37" fmla="*/ 1258009 w 1258009"/>
              <a:gd name="connsiteY1-38" fmla="*/ 0 h 1219200"/>
              <a:gd name="connsiteX2-39" fmla="*/ 1258009 w 1258009"/>
              <a:gd name="connsiteY2-40" fmla="*/ 1219200 h 1219200"/>
              <a:gd name="connsiteX3-41" fmla="*/ 11917 w 1258009"/>
              <a:gd name="connsiteY3-42" fmla="*/ 1219200 h 1219200"/>
              <a:gd name="connsiteX4-43" fmla="*/ 441405 w 1258009"/>
              <a:gd name="connsiteY4-44" fmla="*/ 625256 h 1219200"/>
              <a:gd name="connsiteX5-45" fmla="*/ 18844 w 1258009"/>
              <a:gd name="connsiteY5-46" fmla="*/ 41564 h 1219200"/>
              <a:gd name="connsiteX6" fmla="*/ 11917 w 1258009"/>
              <a:gd name="connsiteY6" fmla="*/ 0 h 1219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" y="connsiteY6"/>
              </a:cxn>
            </a:cxnLst>
            <a:rect l="l" t="t" r="r" b="b"/>
            <a:pathLst>
              <a:path w="1258009" h="1219200">
                <a:moveTo>
                  <a:pt x="11917" y="0"/>
                </a:moveTo>
                <a:lnTo>
                  <a:pt x="1258009" y="0"/>
                </a:lnTo>
                <a:lnTo>
                  <a:pt x="1258009" y="1219200"/>
                </a:lnTo>
                <a:lnTo>
                  <a:pt x="11917" y="1219200"/>
                </a:lnTo>
                <a:cubicBezTo>
                  <a:pt x="-84929" y="1123024"/>
                  <a:pt x="440251" y="821529"/>
                  <a:pt x="441405" y="625256"/>
                </a:cubicBezTo>
                <a:cubicBezTo>
                  <a:pt x="442560" y="428983"/>
                  <a:pt x="129680" y="148589"/>
                  <a:pt x="18844" y="41564"/>
                </a:cubicBezTo>
                <a:lnTo>
                  <a:pt x="11917" y="0"/>
                </a:lnTo>
                <a:close/>
              </a:path>
            </a:pathLst>
          </a:cu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 dirty="0">
              <a:solidFill>
                <a:prstClr val="white"/>
              </a:solidFill>
              <a:latin typeface="Calibri"/>
              <a:ea typeface="Arial-Rounded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="" xmlns:a16="http://schemas.microsoft.com/office/drawing/2014/main" id="{C0C2327F-772D-471F-A831-A1DEF1E65AF1}"/>
              </a:ext>
            </a:extLst>
          </p:cNvPr>
          <p:cNvGrpSpPr/>
          <p:nvPr userDrawn="1"/>
        </p:nvGrpSpPr>
        <p:grpSpPr>
          <a:xfrm>
            <a:off x="825316" y="2087841"/>
            <a:ext cx="1861680" cy="1924493"/>
            <a:chOff x="1149549" y="1066515"/>
            <a:chExt cx="992332" cy="992332"/>
          </a:xfrm>
          <a:solidFill>
            <a:srgbClr val="F79646">
              <a:lumMod val="75000"/>
            </a:srgbClr>
          </a:solidFill>
        </p:grpSpPr>
        <p:sp>
          <p:nvSpPr>
            <p:cNvPr id="25" name="Oval 24">
              <a:extLst>
                <a:ext uri="{FF2B5EF4-FFF2-40B4-BE49-F238E27FC236}">
                  <a16:creationId xmlns="" xmlns:a16="http://schemas.microsoft.com/office/drawing/2014/main" id="{53C7C092-C2E1-4EAB-81DD-9FBC247ABEE4}"/>
                </a:ext>
              </a:extLst>
            </p:cNvPr>
            <p:cNvSpPr/>
            <p:nvPr/>
          </p:nvSpPr>
          <p:spPr>
            <a:xfrm>
              <a:off x="1149549" y="1066515"/>
              <a:ext cx="992332" cy="992332"/>
            </a:xfrm>
            <a:prstGeom prst="ellipse">
              <a:avLst/>
            </a:prstGeom>
            <a:grp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="" xmlns:a16="http://schemas.microsoft.com/office/drawing/2014/main" id="{B55C85B9-5AD0-477D-800F-329C4602AFE8}"/>
                </a:ext>
              </a:extLst>
            </p:cNvPr>
            <p:cNvSpPr/>
            <p:nvPr/>
          </p:nvSpPr>
          <p:spPr>
            <a:xfrm>
              <a:off x="1188515" y="1081392"/>
              <a:ext cx="914400" cy="914400"/>
            </a:xfrm>
            <a:prstGeom prst="ellipse">
              <a:avLst/>
            </a:prstGeom>
            <a:grp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Arial-Rounded"/>
                <a:cs typeface="+mn-cs"/>
                <a:sym typeface="Arial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E929A2D4-A6E4-4062-8DEA-65CE7EA4FE50}"/>
              </a:ext>
            </a:extLst>
          </p:cNvPr>
          <p:cNvSpPr txBox="1"/>
          <p:nvPr userDrawn="1"/>
        </p:nvSpPr>
        <p:spPr>
          <a:xfrm>
            <a:off x="9271945" y="6473418"/>
            <a:ext cx="3467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1200" kern="0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Hương</a:t>
            </a:r>
            <a:r>
              <a:rPr lang="en-US" sz="1200" kern="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 </a:t>
            </a:r>
            <a:r>
              <a:rPr lang="en-US" sz="1200" kern="0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Thảo</a:t>
            </a:r>
            <a:r>
              <a:rPr lang="en-US" sz="1200" kern="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: tranthao121004@gmail.com</a:t>
            </a:r>
          </a:p>
        </p:txBody>
      </p:sp>
    </p:spTree>
    <p:extLst>
      <p:ext uri="{BB962C8B-B14F-4D97-AF65-F5344CB8AC3E}">
        <p14:creationId xmlns:p14="http://schemas.microsoft.com/office/powerpoint/2010/main" val="687126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solidFill>
          <a:srgbClr val="E6CD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7">
            <a:extLst>
              <a:ext uri="{FF2B5EF4-FFF2-40B4-BE49-F238E27FC236}">
                <a16:creationId xmlns="" xmlns:a16="http://schemas.microsoft.com/office/drawing/2014/main" id="{9F4ACC47-C9C6-4F81-BB25-DACCF7DD0A1C}"/>
              </a:ext>
            </a:extLst>
          </p:cNvPr>
          <p:cNvSpPr/>
          <p:nvPr userDrawn="1"/>
        </p:nvSpPr>
        <p:spPr>
          <a:xfrm>
            <a:off x="280793" y="1122217"/>
            <a:ext cx="11691467" cy="5523131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A889C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BAE5E4"/>
              </a:solidFill>
              <a:effectLst/>
              <a:uLnTx/>
              <a:uFillTx/>
              <a:latin typeface="Arial-Rounded"/>
              <a:ea typeface="Arial-Rounded"/>
              <a:cs typeface="+mn-cs"/>
              <a:sym typeface="Arial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="" xmlns:a16="http://schemas.microsoft.com/office/drawing/2014/main" id="{373B789B-7F2E-4429-A489-1553207A25DE}"/>
              </a:ext>
            </a:extLst>
          </p:cNvPr>
          <p:cNvGrpSpPr/>
          <p:nvPr userDrawn="1"/>
        </p:nvGrpSpPr>
        <p:grpSpPr>
          <a:xfrm>
            <a:off x="377049" y="255821"/>
            <a:ext cx="2630602" cy="2047390"/>
            <a:chOff x="237072" y="234585"/>
            <a:chExt cx="1448294" cy="1448294"/>
          </a:xfrm>
        </p:grpSpPr>
        <p:sp>
          <p:nvSpPr>
            <p:cNvPr id="15" name="Oval 14">
              <a:extLst>
                <a:ext uri="{FF2B5EF4-FFF2-40B4-BE49-F238E27FC236}">
                  <a16:creationId xmlns="" xmlns:a16="http://schemas.microsoft.com/office/drawing/2014/main" id="{E4EE6655-F091-4A19-B7C1-4C7F8015D865}"/>
                </a:ext>
              </a:extLst>
            </p:cNvPr>
            <p:cNvSpPr/>
            <p:nvPr/>
          </p:nvSpPr>
          <p:spPr>
            <a:xfrm>
              <a:off x="237072" y="234585"/>
              <a:ext cx="1448294" cy="1448294"/>
            </a:xfrm>
            <a:prstGeom prst="ellipse">
              <a:avLst/>
            </a:prstGeom>
            <a:solidFill>
              <a:srgbClr val="A889CC">
                <a:lumMod val="40000"/>
                <a:lumOff val="6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="" xmlns:a16="http://schemas.microsoft.com/office/drawing/2014/main" id="{181BBDEA-EA5F-44EB-9888-7D77B1301735}"/>
                </a:ext>
              </a:extLst>
            </p:cNvPr>
            <p:cNvSpPr/>
            <p:nvPr/>
          </p:nvSpPr>
          <p:spPr>
            <a:xfrm>
              <a:off x="283311" y="280824"/>
              <a:ext cx="1355815" cy="1355815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="" xmlns:a16="http://schemas.microsoft.com/office/drawing/2014/main" id="{7E7A3F90-C945-4A54-87CF-B865A1B2E4B3}"/>
                </a:ext>
              </a:extLst>
            </p:cNvPr>
            <p:cNvSpPr/>
            <p:nvPr/>
          </p:nvSpPr>
          <p:spPr>
            <a:xfrm>
              <a:off x="254348" y="252246"/>
              <a:ext cx="1419087" cy="1419087"/>
            </a:xfrm>
            <a:prstGeom prst="ellipse">
              <a:avLst/>
            </a:prstGeom>
            <a:noFill/>
            <a:ln w="9525" cap="flat" cmpd="sng" algn="ctr">
              <a:solidFill>
                <a:srgbClr val="BAE5E4">
                  <a:lumMod val="25000"/>
                </a:srgbClr>
              </a:solidFill>
              <a:prstDash val="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9097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9931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7">
            <a:extLst>
              <a:ext uri="{FF2B5EF4-FFF2-40B4-BE49-F238E27FC236}">
                <a16:creationId xmlns="" xmlns:a16="http://schemas.microsoft.com/office/drawing/2014/main" id="{11AD8B8B-499E-4064-9606-1DD7568A748C}"/>
              </a:ext>
            </a:extLst>
          </p:cNvPr>
          <p:cNvSpPr/>
          <p:nvPr userDrawn="1"/>
        </p:nvSpPr>
        <p:spPr>
          <a:xfrm>
            <a:off x="247076" y="287079"/>
            <a:ext cx="11697847" cy="6434396"/>
          </a:xfrm>
          <a:prstGeom prst="roundRect">
            <a:avLst>
              <a:gd name="adj" fmla="val 8405"/>
            </a:avLst>
          </a:prstGeom>
          <a:solidFill>
            <a:srgbClr val="FFFFFF"/>
          </a:solidFill>
          <a:ln w="25400" cap="flat" cmpd="sng" algn="ctr">
            <a:solidFill>
              <a:schemeClr val="bg1">
                <a:lumMod val="85000"/>
              </a:schemeClr>
            </a:solidFill>
            <a:prstDash val="lgDash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BAE5E4"/>
              </a:solidFill>
              <a:effectLst/>
              <a:uLnTx/>
              <a:uFillTx/>
              <a:latin typeface="Arial-Rounded"/>
              <a:ea typeface="Arial-Rounded"/>
              <a:cs typeface="+mn-cs"/>
              <a:sym typeface="Arial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523D60F7-56F1-4181-BD85-F81551044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8DF30DBA-58E9-471D-B31C-7704066C1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6A268F58-8D48-4EEB-8630-35022767B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165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7">
            <a:extLst>
              <a:ext uri="{FF2B5EF4-FFF2-40B4-BE49-F238E27FC236}">
                <a16:creationId xmlns="" xmlns:a16="http://schemas.microsoft.com/office/drawing/2014/main" id="{F00510D4-679A-4B44-AFFD-FD1FF3551A62}"/>
              </a:ext>
            </a:extLst>
          </p:cNvPr>
          <p:cNvSpPr/>
          <p:nvPr userDrawn="1"/>
        </p:nvSpPr>
        <p:spPr>
          <a:xfrm>
            <a:off x="280793" y="1122218"/>
            <a:ext cx="11720707" cy="5564332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00B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BAE5E4"/>
              </a:solidFill>
              <a:effectLst/>
              <a:uLnTx/>
              <a:uFillTx/>
              <a:latin typeface="Arial-Rounded"/>
              <a:ea typeface="Arial-Rounded"/>
              <a:cs typeface="+mn-cs"/>
              <a:sym typeface="Arial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="" xmlns:a16="http://schemas.microsoft.com/office/drawing/2014/main" id="{72B9509B-2605-49B8-82AA-4026BF3B536B}"/>
              </a:ext>
            </a:extLst>
          </p:cNvPr>
          <p:cNvGrpSpPr/>
          <p:nvPr userDrawn="1"/>
        </p:nvGrpSpPr>
        <p:grpSpPr>
          <a:xfrm>
            <a:off x="377049" y="255820"/>
            <a:ext cx="2637181" cy="2062663"/>
            <a:chOff x="237072" y="234585"/>
            <a:chExt cx="1448294" cy="1448294"/>
          </a:xfrm>
        </p:grpSpPr>
        <p:sp>
          <p:nvSpPr>
            <p:cNvPr id="15" name="Oval 14">
              <a:extLst>
                <a:ext uri="{FF2B5EF4-FFF2-40B4-BE49-F238E27FC236}">
                  <a16:creationId xmlns="" xmlns:a16="http://schemas.microsoft.com/office/drawing/2014/main" id="{7E9B5808-68F7-4A14-A759-6246698FF09F}"/>
                </a:ext>
              </a:extLst>
            </p:cNvPr>
            <p:cNvSpPr/>
            <p:nvPr/>
          </p:nvSpPr>
          <p:spPr>
            <a:xfrm>
              <a:off x="237072" y="234585"/>
              <a:ext cx="1448294" cy="1448294"/>
            </a:xfrm>
            <a:prstGeom prst="ellipse">
              <a:avLst/>
            </a:prstGeom>
            <a:solidFill>
              <a:srgbClr val="B7D574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="" xmlns:a16="http://schemas.microsoft.com/office/drawing/2014/main" id="{DD9337EE-9449-4FAF-8ADB-03892A796D0C}"/>
                </a:ext>
              </a:extLst>
            </p:cNvPr>
            <p:cNvSpPr/>
            <p:nvPr/>
          </p:nvSpPr>
          <p:spPr>
            <a:xfrm>
              <a:off x="283311" y="280824"/>
              <a:ext cx="1355815" cy="1355815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="" xmlns:a16="http://schemas.microsoft.com/office/drawing/2014/main" id="{7229F8EB-2732-4CE9-8470-DB69792CAA1E}"/>
                </a:ext>
              </a:extLst>
            </p:cNvPr>
            <p:cNvSpPr/>
            <p:nvPr/>
          </p:nvSpPr>
          <p:spPr>
            <a:xfrm>
              <a:off x="244823" y="252246"/>
              <a:ext cx="1419087" cy="1419087"/>
            </a:xfrm>
            <a:prstGeom prst="ellipse">
              <a:avLst/>
            </a:prstGeom>
            <a:noFill/>
            <a:ln w="9525" cap="flat" cmpd="sng" algn="ctr">
              <a:solidFill>
                <a:srgbClr val="BAE5E4">
                  <a:lumMod val="25000"/>
                </a:srgbClr>
              </a:solidFill>
              <a:prstDash val="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8151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4">
            <a:extLst>
              <a:ext uri="{FF2B5EF4-FFF2-40B4-BE49-F238E27FC236}">
                <a16:creationId xmlns="" xmlns:a16="http://schemas.microsoft.com/office/drawing/2014/main" id="{06641879-0A61-4DE0-96FB-E16ED04EE3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921077" y="-2315702"/>
            <a:ext cx="6349846" cy="11655706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37404B6D-4094-42EA-B728-B90A2DF483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15" b="75097"/>
          <a:stretch/>
        </p:blipFill>
        <p:spPr>
          <a:xfrm rot="17520652">
            <a:off x="-1241912" y="-526164"/>
            <a:ext cx="3020116" cy="3146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548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nen1">
            <a:extLst>
              <a:ext uri="{FF2B5EF4-FFF2-40B4-BE49-F238E27FC236}">
                <a16:creationId xmlns="" xmlns:a16="http://schemas.microsoft.com/office/drawing/2014/main" id="{0ED50697-74BC-4EFA-B781-F79743CC2C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865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513B3005-989A-4064-A3A2-8F1316801303}"/>
              </a:ext>
            </a:extLst>
          </p:cNvPr>
          <p:cNvSpPr txBox="1"/>
          <p:nvPr userDrawn="1"/>
        </p:nvSpPr>
        <p:spPr>
          <a:xfrm>
            <a:off x="9250680" y="47238"/>
            <a:ext cx="3467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1200" kern="0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Hương</a:t>
            </a:r>
            <a:r>
              <a:rPr lang="en-US" sz="1200" kern="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 </a:t>
            </a:r>
            <a:r>
              <a:rPr lang="en-US" sz="1200" kern="0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Thảo</a:t>
            </a:r>
            <a:r>
              <a:rPr lang="en-US" sz="1200" kern="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: tranthao121004@gmail.com</a:t>
            </a:r>
          </a:p>
        </p:txBody>
      </p:sp>
    </p:spTree>
    <p:extLst>
      <p:ext uri="{BB962C8B-B14F-4D97-AF65-F5344CB8AC3E}">
        <p14:creationId xmlns:p14="http://schemas.microsoft.com/office/powerpoint/2010/main" val="1151286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CBB1DD7-7292-401E-98AF-8847AD905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BC12AE14-5EB4-4E85-A1A3-121F33C3C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1C74F8C4-628E-4E94-8A26-94934DBC2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EE19B215-BF9B-4614-BFC1-CB0F0F9B3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4711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FE1EAE2-2D75-466D-AF47-208DCDA32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33A7CAC-56E0-43EC-9C88-5F957FB61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A17C680-3799-40B0-ABB3-F65E69A1A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10">
            <a:extLst>
              <a:ext uri="{FF2B5EF4-FFF2-40B4-BE49-F238E27FC236}">
                <a16:creationId xmlns="" xmlns:a16="http://schemas.microsoft.com/office/drawing/2014/main" id="{3DF38B27-1082-401F-91DD-A33BC451FD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4301603" y="4901803"/>
            <a:ext cx="7918522" cy="1956197"/>
          </a:xfrm>
          <a:prstGeom prst="rect">
            <a:avLst/>
          </a:prstGeom>
        </p:spPr>
      </p:pic>
      <p:pic>
        <p:nvPicPr>
          <p:cNvPr id="8" name="13">
            <a:extLst>
              <a:ext uri="{FF2B5EF4-FFF2-40B4-BE49-F238E27FC236}">
                <a16:creationId xmlns="" xmlns:a16="http://schemas.microsoft.com/office/drawing/2014/main" id="{DC523EAF-88A8-4AA0-9FCC-904DE7B0636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800215" y="4001444"/>
            <a:ext cx="3419910" cy="2720031"/>
          </a:xfrm>
          <a:prstGeom prst="rect">
            <a:avLst/>
          </a:prstGeom>
        </p:spPr>
      </p:pic>
      <p:pic>
        <p:nvPicPr>
          <p:cNvPr id="9" name="16">
            <a:extLst>
              <a:ext uri="{FF2B5EF4-FFF2-40B4-BE49-F238E27FC236}">
                <a16:creationId xmlns="" xmlns:a16="http://schemas.microsoft.com/office/drawing/2014/main" id="{112F61C9-C7A0-409F-98FF-3A8B41055B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0" y="4901803"/>
            <a:ext cx="7918522" cy="1956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1205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36E15F07-3376-4EB4-851C-C01CF1485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37B2C266-EC5F-43A6-86D4-1CC2C7AD6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图片 9">
            <a:extLst>
              <a:ext uri="{FF2B5EF4-FFF2-40B4-BE49-F238E27FC236}">
                <a16:creationId xmlns="" xmlns:a16="http://schemas.microsoft.com/office/drawing/2014/main" id="{4B1DF6FC-7E16-4635-8A35-944AD89C606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908" t="16713" b="14111"/>
          <a:stretch>
            <a:fillRect/>
          </a:stretch>
        </p:blipFill>
        <p:spPr>
          <a:xfrm>
            <a:off x="2456500" y="508763"/>
            <a:ext cx="7558181" cy="58085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12">
            <a:extLst>
              <a:ext uri="{FF2B5EF4-FFF2-40B4-BE49-F238E27FC236}">
                <a16:creationId xmlns="" xmlns:a16="http://schemas.microsoft.com/office/drawing/2014/main" id="{97358077-9EE7-44A7-97C6-315D9C46C8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487479" y="1331058"/>
            <a:ext cx="5507665" cy="1549970"/>
          </a:xfrm>
          <a:prstGeom prst="rect">
            <a:avLst/>
          </a:prstGeom>
        </p:spPr>
      </p:pic>
      <p:pic>
        <p:nvPicPr>
          <p:cNvPr id="8" name="图片 1">
            <a:extLst>
              <a:ext uri="{FF2B5EF4-FFF2-40B4-BE49-F238E27FC236}">
                <a16:creationId xmlns="" xmlns:a16="http://schemas.microsoft.com/office/drawing/2014/main" id="{9646E44B-3867-4CC2-B640-09E839EA10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193" t="2191" r="2694" b="6031"/>
          <a:stretch>
            <a:fillRect/>
          </a:stretch>
        </p:blipFill>
        <p:spPr>
          <a:xfrm>
            <a:off x="112395" y="3453134"/>
            <a:ext cx="3482340" cy="3165475"/>
          </a:xfrm>
          <a:prstGeom prst="rect">
            <a:avLst/>
          </a:prstGeom>
        </p:spPr>
      </p:pic>
      <p:pic>
        <p:nvPicPr>
          <p:cNvPr id="9" name="图片 20">
            <a:extLst>
              <a:ext uri="{FF2B5EF4-FFF2-40B4-BE49-F238E27FC236}">
                <a16:creationId xmlns="" xmlns:a16="http://schemas.microsoft.com/office/drawing/2014/main" id="{A048540C-02AE-45F9-A868-5AF452F0EFD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137" y="142240"/>
            <a:ext cx="1630363" cy="1485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图片 9" descr="7025f93bab81e29a45dfc8ebfbf481b9">
            <a:extLst>
              <a:ext uri="{FF2B5EF4-FFF2-40B4-BE49-F238E27FC236}">
                <a16:creationId xmlns="" xmlns:a16="http://schemas.microsoft.com/office/drawing/2014/main" id="{890BE992-9077-47BD-BA72-99B4456EAB4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913372" y="955675"/>
            <a:ext cx="4785995" cy="6764020"/>
          </a:xfrm>
          <a:prstGeom prst="rect">
            <a:avLst/>
          </a:prstGeom>
        </p:spPr>
      </p:pic>
      <p:sp>
        <p:nvSpPr>
          <p:cNvPr id="11" name="矩形 8">
            <a:extLst>
              <a:ext uri="{FF2B5EF4-FFF2-40B4-BE49-F238E27FC236}">
                <a16:creationId xmlns="" xmlns:a16="http://schemas.microsoft.com/office/drawing/2014/main" id="{93040D19-7743-43B1-A900-286D474B37E7}"/>
              </a:ext>
            </a:extLst>
          </p:cNvPr>
          <p:cNvSpPr/>
          <p:nvPr userDrawn="1"/>
        </p:nvSpPr>
        <p:spPr>
          <a:xfrm>
            <a:off x="106327" y="95693"/>
            <a:ext cx="11972260" cy="6634716"/>
          </a:xfrm>
          <a:prstGeom prst="rect">
            <a:avLst/>
          </a:prstGeom>
          <a:noFill/>
          <a:ln w="28575">
            <a:solidFill>
              <a:srgbClr val="DC5D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77344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F09AE12-2383-4AF9-8359-698ABAA21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039FAA95-4383-4919-B4B6-17A3DE4A2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AC5D1CFC-5940-49FA-A9B1-F0F1922C2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825B394D-F8FC-4D7A-A8E5-32FE0A8DD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图片 2">
            <a:extLst>
              <a:ext uri="{FF2B5EF4-FFF2-40B4-BE49-F238E27FC236}">
                <a16:creationId xmlns="" xmlns:a16="http://schemas.microsoft.com/office/drawing/2014/main" id="{316C996C-61E1-487A-B996-5A13664185C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龚芝怡 - 卓别林">
            <a:hlinkClick r:id="" action="ppaction://media"/>
            <a:extLst>
              <a:ext uri="{FF2B5EF4-FFF2-40B4-BE49-F238E27FC236}">
                <a16:creationId xmlns="" xmlns:a16="http://schemas.microsoft.com/office/drawing/2014/main" id="{4BBE9D32-A35B-4C15-927C-15CB5DD7FEA9}"/>
              </a:ext>
            </a:extLst>
          </p:cNvPr>
          <p:cNvPicPr>
            <a:picLocks noChangeAspect="1"/>
          </p:cNvPicPr>
          <p:nvPr userDrawn="1"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27113" y="-1600200"/>
            <a:ext cx="609600" cy="6096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367ECCED-74AF-4222-ACEA-AF0F161A1948}"/>
              </a:ext>
            </a:extLst>
          </p:cNvPr>
          <p:cNvSpPr txBox="1"/>
          <p:nvPr userDrawn="1"/>
        </p:nvSpPr>
        <p:spPr>
          <a:xfrm>
            <a:off x="2968651" y="2321004"/>
            <a:ext cx="65605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Đọc</a:t>
            </a: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mở</a:t>
            </a: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rộng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F1285DAF-BC7B-4DEA-9336-B1E7E1A835AE}"/>
              </a:ext>
            </a:extLst>
          </p:cNvPr>
          <p:cNvSpPr txBox="1"/>
          <p:nvPr userDrawn="1"/>
        </p:nvSpPr>
        <p:spPr>
          <a:xfrm>
            <a:off x="8248564" y="5910407"/>
            <a:ext cx="3467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1200" kern="0" dirty="0" err="1">
                <a:solidFill>
                  <a:schemeClr val="tx1"/>
                </a:solidFill>
                <a:cs typeface="Arial"/>
                <a:sym typeface="Arial"/>
              </a:rPr>
              <a:t>Hương</a:t>
            </a:r>
            <a:r>
              <a:rPr lang="en-US" sz="1200" kern="0" dirty="0">
                <a:solidFill>
                  <a:schemeClr val="tx1"/>
                </a:solidFill>
                <a:cs typeface="Arial"/>
                <a:sym typeface="Arial"/>
              </a:rPr>
              <a:t> </a:t>
            </a:r>
            <a:r>
              <a:rPr lang="en-US" sz="1200" kern="0" dirty="0" err="1">
                <a:solidFill>
                  <a:schemeClr val="tx1"/>
                </a:solidFill>
                <a:cs typeface="Arial"/>
                <a:sym typeface="Arial"/>
              </a:rPr>
              <a:t>Thảo</a:t>
            </a:r>
            <a:r>
              <a:rPr lang="en-US" sz="1200" kern="0" dirty="0">
                <a:solidFill>
                  <a:schemeClr val="tx1"/>
                </a:solidFill>
                <a:cs typeface="Arial"/>
                <a:sym typeface="Arial"/>
              </a:rPr>
              <a:t>: tranthao121004@gmail.com</a:t>
            </a:r>
          </a:p>
        </p:txBody>
      </p:sp>
    </p:spTree>
    <p:extLst>
      <p:ext uri="{BB962C8B-B14F-4D97-AF65-F5344CB8AC3E}">
        <p14:creationId xmlns:p14="http://schemas.microsoft.com/office/powerpoint/2010/main" val="2782944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999" showWhenStopped="0">
                <p:cTn id="13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>
            <a:extLst>
              <a:ext uri="{FF2B5EF4-FFF2-40B4-BE49-F238E27FC236}">
                <a16:creationId xmlns="" xmlns:a16="http://schemas.microsoft.com/office/drawing/2014/main" id="{B06B21EF-4290-4023-8D12-6133B34560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28900" y="-2705103"/>
            <a:ext cx="6858000" cy="12268204"/>
          </a:xfrm>
          <a:prstGeom prst="rect">
            <a:avLst/>
          </a:prstGeom>
        </p:spPr>
      </p:pic>
      <p:pic>
        <p:nvPicPr>
          <p:cNvPr id="3" name="图片 8">
            <a:extLst>
              <a:ext uri="{FF2B5EF4-FFF2-40B4-BE49-F238E27FC236}">
                <a16:creationId xmlns="" xmlns:a16="http://schemas.microsoft.com/office/drawing/2014/main" id="{73C579E6-EAF1-422D-AC51-D4A36153AB7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007678" y="-2289879"/>
            <a:ext cx="6224681" cy="11494606"/>
          </a:xfrm>
          <a:prstGeom prst="rect">
            <a:avLst/>
          </a:prstGeom>
        </p:spPr>
      </p:pic>
      <p:pic>
        <p:nvPicPr>
          <p:cNvPr id="4" name="图片 10">
            <a:extLst>
              <a:ext uri="{FF2B5EF4-FFF2-40B4-BE49-F238E27FC236}">
                <a16:creationId xmlns="" xmlns:a16="http://schemas.microsoft.com/office/drawing/2014/main" id="{1220DD6E-E2D4-4158-9681-6CFE69A19E8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3865" y="1274025"/>
            <a:ext cx="5215801" cy="5583975"/>
          </a:xfrm>
          <a:prstGeom prst="rect">
            <a:avLst/>
          </a:prstGeom>
        </p:spPr>
      </p:pic>
      <p:pic>
        <p:nvPicPr>
          <p:cNvPr id="5" name="图片 14">
            <a:extLst>
              <a:ext uri="{FF2B5EF4-FFF2-40B4-BE49-F238E27FC236}">
                <a16:creationId xmlns="" xmlns:a16="http://schemas.microsoft.com/office/drawing/2014/main" id="{3E428603-5A8C-47DE-80E7-95AD414D89F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9876" y="6143219"/>
            <a:ext cx="656057" cy="677220"/>
          </a:xfrm>
          <a:prstGeom prst="rect">
            <a:avLst/>
          </a:prstGeom>
        </p:spPr>
      </p:pic>
      <p:pic>
        <p:nvPicPr>
          <p:cNvPr id="6" name="图片 16">
            <a:extLst>
              <a:ext uri="{FF2B5EF4-FFF2-40B4-BE49-F238E27FC236}">
                <a16:creationId xmlns="" xmlns:a16="http://schemas.microsoft.com/office/drawing/2014/main" id="{F3F40050-FF5E-4375-9241-620E3FAC999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74652">
            <a:off x="115079" y="968971"/>
            <a:ext cx="419196" cy="1232181"/>
          </a:xfrm>
          <a:prstGeom prst="rect">
            <a:avLst/>
          </a:prstGeom>
        </p:spPr>
      </p:pic>
      <p:pic>
        <p:nvPicPr>
          <p:cNvPr id="7" name="图片 18">
            <a:extLst>
              <a:ext uri="{FF2B5EF4-FFF2-40B4-BE49-F238E27FC236}">
                <a16:creationId xmlns="" xmlns:a16="http://schemas.microsoft.com/office/drawing/2014/main" id="{604A78A6-248E-4841-9FCB-2B52759943ED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329" y="5756310"/>
            <a:ext cx="497071" cy="529665"/>
          </a:xfrm>
          <a:prstGeom prst="rect">
            <a:avLst/>
          </a:prstGeom>
        </p:spPr>
      </p:pic>
      <p:pic>
        <p:nvPicPr>
          <p:cNvPr id="8" name="图片 20">
            <a:extLst>
              <a:ext uri="{FF2B5EF4-FFF2-40B4-BE49-F238E27FC236}">
                <a16:creationId xmlns="" xmlns:a16="http://schemas.microsoft.com/office/drawing/2014/main" id="{452DF785-0E58-4CAE-AFE9-171977E4668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862" y="94409"/>
            <a:ext cx="498012" cy="597614"/>
          </a:xfrm>
          <a:prstGeom prst="rect">
            <a:avLst/>
          </a:prstGeom>
        </p:spPr>
      </p:pic>
      <p:pic>
        <p:nvPicPr>
          <p:cNvPr id="9" name="图片 24">
            <a:extLst>
              <a:ext uri="{FF2B5EF4-FFF2-40B4-BE49-F238E27FC236}">
                <a16:creationId xmlns="" xmlns:a16="http://schemas.microsoft.com/office/drawing/2014/main" id="{D4D8A061-494A-4B32-A7C3-42E31E5A37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872" y="1274025"/>
            <a:ext cx="571630" cy="787579"/>
          </a:xfrm>
          <a:prstGeom prst="rect">
            <a:avLst/>
          </a:prstGeom>
        </p:spPr>
      </p:pic>
      <p:pic>
        <p:nvPicPr>
          <p:cNvPr id="10" name="图片 26">
            <a:extLst>
              <a:ext uri="{FF2B5EF4-FFF2-40B4-BE49-F238E27FC236}">
                <a16:creationId xmlns="" xmlns:a16="http://schemas.microsoft.com/office/drawing/2014/main" id="{1DF9917B-E90E-4946-84E5-4E3AC4D3CD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15" b="75097"/>
          <a:stretch/>
        </p:blipFill>
        <p:spPr>
          <a:xfrm rot="7290495">
            <a:off x="10805766" y="5220749"/>
            <a:ext cx="2044871" cy="2130452"/>
          </a:xfrm>
          <a:prstGeom prst="rect">
            <a:avLst/>
          </a:prstGeom>
        </p:spPr>
      </p:pic>
      <p:pic>
        <p:nvPicPr>
          <p:cNvPr id="11" name="图片 28">
            <a:extLst>
              <a:ext uri="{FF2B5EF4-FFF2-40B4-BE49-F238E27FC236}">
                <a16:creationId xmlns="" xmlns:a16="http://schemas.microsoft.com/office/drawing/2014/main" id="{1FC472B4-0239-4099-BDB8-3CD9C4FFBBB4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791" y="753947"/>
            <a:ext cx="444494" cy="732592"/>
          </a:xfrm>
          <a:prstGeom prst="rect">
            <a:avLst/>
          </a:prstGeom>
        </p:spPr>
      </p:pic>
      <p:pic>
        <p:nvPicPr>
          <p:cNvPr id="12" name="图片 36">
            <a:extLst>
              <a:ext uri="{FF2B5EF4-FFF2-40B4-BE49-F238E27FC236}">
                <a16:creationId xmlns="" xmlns:a16="http://schemas.microsoft.com/office/drawing/2014/main" id="{3F5532E2-9ED9-4571-B262-DB498E11489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156" y="4004224"/>
            <a:ext cx="532692" cy="594157"/>
          </a:xfrm>
          <a:prstGeom prst="rect">
            <a:avLst/>
          </a:prstGeom>
        </p:spPr>
      </p:pic>
      <p:sp>
        <p:nvSpPr>
          <p:cNvPr id="13" name="矩形 39">
            <a:extLst>
              <a:ext uri="{FF2B5EF4-FFF2-40B4-BE49-F238E27FC236}">
                <a16:creationId xmlns="" xmlns:a16="http://schemas.microsoft.com/office/drawing/2014/main" id="{BC667135-285B-43E4-9109-FD5A575A6D8C}"/>
              </a:ext>
            </a:extLst>
          </p:cNvPr>
          <p:cNvSpPr/>
          <p:nvPr userDrawn="1"/>
        </p:nvSpPr>
        <p:spPr>
          <a:xfrm>
            <a:off x="11460235" y="699479"/>
            <a:ext cx="99112" cy="858080"/>
          </a:xfrm>
          <a:prstGeom prst="rect">
            <a:avLst/>
          </a:prstGeom>
          <a:solidFill>
            <a:srgbClr val="49D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4" name="图片 23">
            <a:extLst>
              <a:ext uri="{FF2B5EF4-FFF2-40B4-BE49-F238E27FC236}">
                <a16:creationId xmlns="" xmlns:a16="http://schemas.microsoft.com/office/drawing/2014/main" id="{89A685F2-D426-47F1-9E6E-91E41B3E6B6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0874" y="4953111"/>
            <a:ext cx="716833" cy="80319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E1050C6A-EBF3-4AAC-9E6B-85FB9AC093B4}"/>
              </a:ext>
            </a:extLst>
          </p:cNvPr>
          <p:cNvSpPr/>
          <p:nvPr userDrawn="1"/>
        </p:nvSpPr>
        <p:spPr>
          <a:xfrm>
            <a:off x="490782" y="2406689"/>
            <a:ext cx="5944848" cy="992579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Củng</a:t>
            </a:r>
            <a:r>
              <a:rPr kumimoji="0" lang="en-US" sz="60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cố</a:t>
            </a:r>
            <a:r>
              <a:rPr kumimoji="0" lang="en-US" sz="60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kumimoji="0" lang="en-US" sz="6000" b="1" i="0" u="none" strike="noStrike" kern="1200" cap="none" spc="0" normalizeH="0" baseline="0" noProof="0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dặn</a:t>
            </a:r>
            <a:r>
              <a:rPr kumimoji="0" lang="en-US" sz="60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dò</a:t>
            </a:r>
            <a:endParaRPr kumimoji="0" lang="en-US" sz="6000" b="1" i="0" u="none" strike="noStrike" kern="1200" cap="none" spc="0" normalizeH="0" baseline="0" noProof="0" dirty="0">
              <a:ln w="22225">
                <a:solidFill>
                  <a:srgbClr val="ED7D31"/>
                </a:solidFill>
                <a:prstDash val="solid"/>
              </a:ln>
              <a:solidFill>
                <a:srgbClr val="FF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4180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319E4B4B-505B-43E2-987D-384A64AE4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BB41F7E-7A02-4FF2-8AF5-A1AE59CD34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A41E1E4-156A-4C10-BC26-D07F5C724A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EBD0CC-E3E2-4331-AA06-EBB8ADD6037D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57F9652-3E39-43EA-9F4E-489A7F3BC5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26CC6A0-BF40-4ACA-867F-55115DA3FB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C0E103C9-1932-4B3D-B1A4-7EEDAA6CB569}"/>
              </a:ext>
            </a:extLst>
          </p:cNvPr>
          <p:cNvSpPr txBox="1"/>
          <p:nvPr userDrawn="1"/>
        </p:nvSpPr>
        <p:spPr>
          <a:xfrm>
            <a:off x="9250680" y="47238"/>
            <a:ext cx="3467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1200" kern="0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Hương</a:t>
            </a:r>
            <a:r>
              <a:rPr lang="en-US" sz="1200" kern="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 </a:t>
            </a:r>
            <a:r>
              <a:rPr lang="en-US" sz="1200" kern="0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Thảo</a:t>
            </a:r>
            <a:r>
              <a:rPr lang="en-US" sz="1200" kern="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: tranthao121004@gmail.com</a:t>
            </a:r>
          </a:p>
        </p:txBody>
      </p:sp>
    </p:spTree>
    <p:extLst>
      <p:ext uri="{BB962C8B-B14F-4D97-AF65-F5344CB8AC3E}">
        <p14:creationId xmlns:p14="http://schemas.microsoft.com/office/powerpoint/2010/main" val="1770430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6" r:id="rId8"/>
    <p:sldLayoutId id="2147483657" r:id="rId9"/>
    <p:sldLayoutId id="2147483661" r:id="rId10"/>
    <p:sldLayoutId id="2147483660" r:id="rId11"/>
    <p:sldLayoutId id="2147483658" r:id="rId12"/>
    <p:sldLayoutId id="2147483663" r:id="rId13"/>
    <p:sldLayoutId id="2147483662" r:id="rId14"/>
    <p:sldLayoutId id="2147483655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F83A14C4-2ADB-431B-9A9C-30EF58B086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8605" y="2986567"/>
            <a:ext cx="4606289" cy="387143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77479C6D-4457-4FD6-8712-08CDB240C306}"/>
              </a:ext>
            </a:extLst>
          </p:cNvPr>
          <p:cNvSpPr txBox="1"/>
          <p:nvPr/>
        </p:nvSpPr>
        <p:spPr>
          <a:xfrm>
            <a:off x="1531620" y="1257300"/>
            <a:ext cx="99212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</a:rPr>
              <a:t>Chào mừng thầy cô và các em </a:t>
            </a:r>
          </a:p>
          <a:p>
            <a:pPr algn="ctr"/>
            <a:r>
              <a:rPr lang="en-US" sz="60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</a:rPr>
              <a:t>đến với môn Tiếng Việt</a:t>
            </a:r>
            <a:endParaRPr lang="en-US" sz="6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14912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D27C27E7-3EBB-44E4-B587-606D4BE648FB}"/>
              </a:ext>
            </a:extLst>
          </p:cNvPr>
          <p:cNvSpPr txBox="1"/>
          <p:nvPr/>
        </p:nvSpPr>
        <p:spPr>
          <a:xfrm>
            <a:off x="3168203" y="2043697"/>
            <a:ext cx="622049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/>
              <a:t>Tiết</a:t>
            </a:r>
            <a:r>
              <a:rPr lang="en-US" sz="6000" dirty="0"/>
              <a:t> 4 </a:t>
            </a:r>
            <a:endParaRPr lang="en-US" sz="6000" dirty="0" smtClean="0"/>
          </a:p>
          <a:p>
            <a:pPr algn="ctr"/>
            <a:r>
              <a:rPr lang="en-US" sz="6000" dirty="0" err="1"/>
              <a:t>Bài</a:t>
            </a:r>
            <a:r>
              <a:rPr lang="en-US" sz="6000" dirty="0"/>
              <a:t> 24: </a:t>
            </a:r>
            <a:r>
              <a:rPr lang="fr-FR" sz="6000" b="1" i="1" dirty="0" err="1"/>
              <a:t>Mở</a:t>
            </a:r>
            <a:r>
              <a:rPr lang="fr-FR" sz="6000" b="1" i="1" dirty="0"/>
              <a:t> </a:t>
            </a:r>
            <a:r>
              <a:rPr lang="fr-FR" sz="6000" b="1" i="1" dirty="0" err="1"/>
              <a:t>rộng</a:t>
            </a:r>
            <a:r>
              <a:rPr lang="fr-FR" sz="6000" b="1" i="1" dirty="0"/>
              <a:t> </a:t>
            </a:r>
            <a:r>
              <a:rPr lang="fr-FR" sz="6000" b="1" i="1" dirty="0" err="1"/>
              <a:t>vốn</a:t>
            </a:r>
            <a:r>
              <a:rPr lang="fr-FR" sz="6000" b="1" i="1" dirty="0"/>
              <a:t> </a:t>
            </a:r>
            <a:r>
              <a:rPr lang="fr-FR" sz="6000" b="1" i="1" dirty="0" err="1"/>
              <a:t>từ</a:t>
            </a:r>
            <a:r>
              <a:rPr lang="fr-FR" sz="6000" b="1" i="1" dirty="0"/>
              <a:t> </a:t>
            </a:r>
            <a:r>
              <a:rPr lang="fr-FR" sz="6000" b="1" i="1" dirty="0" err="1"/>
              <a:t>về</a:t>
            </a:r>
            <a:r>
              <a:rPr lang="fr-FR" sz="6000" b="1" i="1" dirty="0"/>
              <a:t> </a:t>
            </a:r>
            <a:r>
              <a:rPr lang="fr-FR" sz="6000" b="1" i="1" dirty="0" err="1"/>
              <a:t>đồ</a:t>
            </a:r>
            <a:r>
              <a:rPr lang="fr-FR" sz="6000" b="1" i="1" dirty="0"/>
              <a:t> </a:t>
            </a:r>
            <a:r>
              <a:rPr lang="fr-FR" sz="6000" b="1" i="1" dirty="0" err="1"/>
              <a:t>chơi</a:t>
            </a:r>
            <a:r>
              <a:rPr lang="fr-FR" sz="6000" b="1" i="1" dirty="0"/>
              <a:t> ; </a:t>
            </a:r>
            <a:r>
              <a:rPr lang="fr-FR" sz="6000" b="1" i="1" dirty="0" err="1"/>
              <a:t>Dấu</a:t>
            </a:r>
            <a:r>
              <a:rPr lang="fr-FR" sz="6000" b="1" i="1" dirty="0"/>
              <a:t> </a:t>
            </a:r>
            <a:r>
              <a:rPr lang="fr-FR" sz="6000" b="1" i="1" dirty="0" err="1" smtClean="0"/>
              <a:t>phẩy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907210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0CB3D4D-1627-4ECC-9F59-A941A2C6C272}"/>
              </a:ext>
            </a:extLst>
          </p:cNvPr>
          <p:cNvSpPr txBox="1"/>
          <p:nvPr/>
        </p:nvSpPr>
        <p:spPr>
          <a:xfrm>
            <a:off x="1630496" y="560884"/>
            <a:ext cx="10047384" cy="730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+mj-lt"/>
                <a:cs typeface="Quire Sans" panose="020B0502040204020203" pitchFamily="34" charset="0"/>
              </a:rPr>
              <a:t>1. 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latin typeface="+mj-lt"/>
                <a:cs typeface="Quire Sans" panose="020B0502040204020203" pitchFamily="34" charset="0"/>
              </a:rPr>
              <a:t>Giới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+mj-lt"/>
                <a:cs typeface="Quire Sans" panose="020B0502040204020203" pitchFamily="34" charset="0"/>
              </a:rPr>
              <a:t> 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latin typeface="+mj-lt"/>
                <a:cs typeface="Quire Sans" panose="020B0502040204020203" pitchFamily="34" charset="0"/>
              </a:rPr>
              <a:t>thiệu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+mj-lt"/>
                <a:cs typeface="Quire Sans" panose="020B0502040204020203" pitchFamily="34" charset="0"/>
              </a:rPr>
              <a:t> 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latin typeface="+mj-lt"/>
                <a:cs typeface="Quire Sans" panose="020B0502040204020203" pitchFamily="34" charset="0"/>
              </a:rPr>
              <a:t>một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+mj-lt"/>
                <a:cs typeface="Quire Sans" panose="020B0502040204020203" pitchFamily="34" charset="0"/>
              </a:rPr>
              <a:t> 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latin typeface="+mj-lt"/>
                <a:cs typeface="Quire Sans" panose="020B0502040204020203" pitchFamily="34" charset="0"/>
              </a:rPr>
              <a:t>món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+mj-lt"/>
                <a:cs typeface="Quire Sans" panose="020B0502040204020203" pitchFamily="34" charset="0"/>
              </a:rPr>
              <a:t> 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latin typeface="+mj-lt"/>
                <a:cs typeface="Quire Sans" panose="020B0502040204020203" pitchFamily="34" charset="0"/>
              </a:rPr>
              <a:t>đồ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+mj-lt"/>
                <a:cs typeface="Quire Sans" panose="020B0502040204020203" pitchFamily="34" charset="0"/>
              </a:rPr>
              <a:t> 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latin typeface="+mj-lt"/>
                <a:cs typeface="Quire Sans" panose="020B0502040204020203" pitchFamily="34" charset="0"/>
              </a:rPr>
              <a:t>chơi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+mj-lt"/>
                <a:cs typeface="Quire Sans" panose="020B0502040204020203" pitchFamily="34" charset="0"/>
              </a:rPr>
              <a:t> 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latin typeface="+mj-lt"/>
                <a:cs typeface="Quire Sans" panose="020B0502040204020203" pitchFamily="34" charset="0"/>
              </a:rPr>
              <a:t>có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+mj-lt"/>
                <a:cs typeface="Quire Sans" panose="020B0502040204020203" pitchFamily="34" charset="0"/>
              </a:rPr>
              <a:t> 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latin typeface="+mj-lt"/>
                <a:cs typeface="Quire Sans" panose="020B0502040204020203" pitchFamily="34" charset="0"/>
              </a:rPr>
              <a:t>trong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+mj-lt"/>
                <a:cs typeface="Quire Sans" panose="020B0502040204020203" pitchFamily="34" charset="0"/>
              </a:rPr>
              <a:t> 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latin typeface="+mj-lt"/>
                <a:cs typeface="Quire Sans" panose="020B0502040204020203" pitchFamily="34" charset="0"/>
              </a:rPr>
              <a:t>hình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+mj-lt"/>
                <a:cs typeface="Quire Sans" panose="020B0502040204020203" pitchFamily="34" charset="0"/>
              </a:rPr>
              <a:t> 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latin typeface="+mj-lt"/>
                <a:cs typeface="Quire Sans" panose="020B0502040204020203" pitchFamily="34" charset="0"/>
              </a:rPr>
              <a:t>theo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+mj-lt"/>
                <a:cs typeface="Quire Sans" panose="020B0502040204020203" pitchFamily="34" charset="0"/>
              </a:rPr>
              <a:t> 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latin typeface="+mj-lt"/>
                <a:cs typeface="Quire Sans" panose="020B0502040204020203" pitchFamily="34" charset="0"/>
              </a:rPr>
              <a:t>mẫu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+mj-lt"/>
                <a:cs typeface="Quire Sans" panose="020B0502040204020203" pitchFamily="34" charset="0"/>
              </a:rPr>
              <a:t> 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latin typeface="+mj-lt"/>
                <a:cs typeface="Quire Sans" panose="020B0502040204020203" pitchFamily="34" charset="0"/>
              </a:rPr>
              <a:t>sau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+mj-lt"/>
                <a:cs typeface="Quire Sans" panose="020B0502040204020203" pitchFamily="34" charset="0"/>
              </a:rPr>
              <a:t>:</a:t>
            </a:r>
          </a:p>
        </p:txBody>
      </p:sp>
      <p:graphicFrame>
        <p:nvGraphicFramePr>
          <p:cNvPr id="3" name="Table 3">
            <a:extLst>
              <a:ext uri="{FF2B5EF4-FFF2-40B4-BE49-F238E27FC236}">
                <a16:creationId xmlns="" xmlns:a16="http://schemas.microsoft.com/office/drawing/2014/main" id="{BCB16ED9-44A0-4A9F-8FAE-4858F02DCC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0518011"/>
              </p:ext>
            </p:extLst>
          </p:nvPr>
        </p:nvGraphicFramePr>
        <p:xfrm>
          <a:off x="2151128" y="1456871"/>
          <a:ext cx="8557268" cy="1158240"/>
        </p:xfrm>
        <a:graphic>
          <a:graphicData uri="http://schemas.openxmlformats.org/drawingml/2006/table">
            <a:tbl>
              <a:tblPr firstRow="1" bandRow="1"/>
              <a:tblGrid>
                <a:gridCol w="4278634">
                  <a:extLst>
                    <a:ext uri="{9D8B030D-6E8A-4147-A177-3AD203B41FA5}">
                      <a16:colId xmlns="" xmlns:a16="http://schemas.microsoft.com/office/drawing/2014/main" val="1180025509"/>
                    </a:ext>
                  </a:extLst>
                </a:gridCol>
                <a:gridCol w="4278634">
                  <a:extLst>
                    <a:ext uri="{9D8B030D-6E8A-4147-A177-3AD203B41FA5}">
                      <a16:colId xmlns="" xmlns:a16="http://schemas.microsoft.com/office/drawing/2014/main" val="3172392628"/>
                    </a:ext>
                  </a:extLst>
                </a:gridCol>
              </a:tblGrid>
              <a:tr h="432945">
                <a:tc>
                  <a:txBody>
                    <a:bodyPr/>
                    <a:lstStyle/>
                    <a:p>
                      <a:pPr algn="ctr"/>
                      <a:r>
                        <a:rPr lang="x-none" sz="3200" b="1" dirty="0">
                          <a:latin typeface="+mj-lt"/>
                        </a:rPr>
                        <a:t>Đồ chơi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3200" b="1" dirty="0">
                          <a:latin typeface="+mj-lt"/>
                        </a:rPr>
                        <a:t>Đặc điểm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65705950"/>
                  </a:ext>
                </a:extLst>
              </a:tr>
              <a:tr h="432945">
                <a:tc>
                  <a:txBody>
                    <a:bodyPr/>
                    <a:lstStyle/>
                    <a:p>
                      <a:pPr algn="ctr"/>
                      <a:r>
                        <a:rPr lang="x-none" sz="3200" dirty="0">
                          <a:latin typeface="+mj-lt"/>
                        </a:rPr>
                        <a:t>quả bóng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+mj-lt"/>
                        </a:rPr>
                        <a:t>m</a:t>
                      </a:r>
                      <a:r>
                        <a:rPr lang="x-none" sz="3200" dirty="0">
                          <a:latin typeface="+mj-lt"/>
                        </a:rPr>
                        <a:t>àu xanh pha trắng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698596026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89CAA170-D035-4091-84DC-5640848673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45000"/>
                    </a14:imgEffect>
                    <a14:imgEffect>
                      <a14:brightnessContrast bright="1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51128" y="2780898"/>
            <a:ext cx="8150153" cy="3641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219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="" xmlns:a16="http://schemas.microsoft.com/office/drawing/2014/main" id="{02CFE7D0-816A-4721-8AAB-6F3606B732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9745760"/>
              </p:ext>
            </p:extLst>
          </p:nvPr>
        </p:nvGraphicFramePr>
        <p:xfrm>
          <a:off x="1619479" y="753635"/>
          <a:ext cx="9672811" cy="557107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4625739">
                  <a:extLst>
                    <a:ext uri="{9D8B030D-6E8A-4147-A177-3AD203B41FA5}">
                      <a16:colId xmlns="" xmlns:a16="http://schemas.microsoft.com/office/drawing/2014/main" val="4027742681"/>
                    </a:ext>
                  </a:extLst>
                </a:gridCol>
                <a:gridCol w="5047072">
                  <a:extLst>
                    <a:ext uri="{9D8B030D-6E8A-4147-A177-3AD203B41FA5}">
                      <a16:colId xmlns="" xmlns:a16="http://schemas.microsoft.com/office/drawing/2014/main" val="3628480543"/>
                    </a:ext>
                  </a:extLst>
                </a:gridCol>
              </a:tblGrid>
              <a:tr h="557107">
                <a:tc>
                  <a:txBody>
                    <a:bodyPr/>
                    <a:lstStyle/>
                    <a:p>
                      <a:pPr algn="ctr" fontAlgn="t"/>
                      <a:r>
                        <a:rPr lang="vi-VN" sz="2800" b="1" dirty="0">
                          <a:solidFill>
                            <a:schemeClr val="tx1"/>
                          </a:solidFill>
                          <a:effectLst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Đồ chơi</a:t>
                      </a:r>
                      <a:endParaRPr lang="vi-VN" sz="2800" dirty="0">
                        <a:solidFill>
                          <a:schemeClr val="tx1"/>
                        </a:solidFill>
                        <a:effectLst/>
                        <a:latin typeface="Arial-Rounded" panose="020B0500000000000000" pitchFamily="34" charset="0"/>
                        <a:ea typeface="Arial-Rounded" panose="020B0500000000000000" pitchFamily="34" charset="0"/>
                        <a:cs typeface="Arial-Rounded" panose="020B0500000000000000" pitchFamily="34" charset="0"/>
                      </a:endParaRPr>
                    </a:p>
                  </a:txBody>
                  <a:tcPr marL="47502" marR="47502" marT="47502" marB="47502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1" dirty="0" err="1">
                          <a:solidFill>
                            <a:schemeClr val="tx1"/>
                          </a:solidFill>
                          <a:effectLst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Đặc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effectLst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 </a:t>
                      </a:r>
                      <a:r>
                        <a:rPr lang="en-US" sz="2800" b="1" dirty="0" err="1">
                          <a:solidFill>
                            <a:schemeClr val="tx1"/>
                          </a:solidFill>
                          <a:effectLst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điểm</a:t>
                      </a:r>
                      <a:endParaRPr lang="en-US" sz="2800" dirty="0">
                        <a:solidFill>
                          <a:schemeClr val="tx1"/>
                        </a:solidFill>
                        <a:effectLst/>
                        <a:latin typeface="Arial-Rounded" panose="020B0500000000000000" pitchFamily="34" charset="0"/>
                        <a:ea typeface="Arial-Rounded" panose="020B0500000000000000" pitchFamily="34" charset="0"/>
                        <a:cs typeface="Arial-Rounded" panose="020B0500000000000000" pitchFamily="34" charset="0"/>
                      </a:endParaRPr>
                    </a:p>
                  </a:txBody>
                  <a:tcPr marL="47502" marR="47502" marT="47502" marB="47502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2868768"/>
                  </a:ext>
                </a:extLst>
              </a:tr>
              <a:tr h="557107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>
                          <a:solidFill>
                            <a:schemeClr val="tx1"/>
                          </a:solidFill>
                          <a:effectLst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quả bóng</a:t>
                      </a:r>
                    </a:p>
                  </a:txBody>
                  <a:tcPr marL="47502" marR="47502" marT="47502" marB="47502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>
                          <a:solidFill>
                            <a:schemeClr val="tx1"/>
                          </a:solidFill>
                          <a:effectLst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Màu xanh pha trắng</a:t>
                      </a:r>
                    </a:p>
                  </a:txBody>
                  <a:tcPr marL="47502" marR="47502" marT="47502" marB="47502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78308413"/>
                  </a:ext>
                </a:extLst>
              </a:tr>
              <a:tr h="557107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>
                          <a:solidFill>
                            <a:schemeClr val="tx1"/>
                          </a:solidFill>
                          <a:effectLst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Con diều</a:t>
                      </a:r>
                    </a:p>
                  </a:txBody>
                  <a:tcPr marL="47502" marR="47502" marT="47502" marB="47502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>
                          <a:solidFill>
                            <a:schemeClr val="tx1"/>
                          </a:solidFill>
                          <a:effectLst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Màu đỏ pha vàng </a:t>
                      </a:r>
                    </a:p>
                  </a:txBody>
                  <a:tcPr marL="47502" marR="47502" marT="47502" marB="47502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79132057"/>
                  </a:ext>
                </a:extLst>
              </a:tr>
              <a:tr h="557107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dirty="0" err="1">
                          <a:solidFill>
                            <a:schemeClr val="tx1"/>
                          </a:solidFill>
                          <a:effectLst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Đèn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 </a:t>
                      </a:r>
                      <a:r>
                        <a:rPr lang="en-US" sz="2800" dirty="0" err="1">
                          <a:solidFill>
                            <a:schemeClr val="tx1"/>
                          </a:solidFill>
                          <a:effectLst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ông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 </a:t>
                      </a:r>
                      <a:r>
                        <a:rPr lang="en-US" sz="2800" dirty="0" err="1">
                          <a:solidFill>
                            <a:schemeClr val="tx1"/>
                          </a:solidFill>
                          <a:effectLst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sao</a:t>
                      </a:r>
                      <a:endParaRPr lang="en-US" sz="2800" dirty="0">
                        <a:solidFill>
                          <a:schemeClr val="tx1"/>
                        </a:solidFill>
                        <a:effectLst/>
                        <a:latin typeface="Arial-Rounded" panose="020B0500000000000000" pitchFamily="34" charset="0"/>
                        <a:ea typeface="Arial-Rounded" panose="020B0500000000000000" pitchFamily="34" charset="0"/>
                        <a:cs typeface="Arial-Rounded" panose="020B0500000000000000" pitchFamily="34" charset="0"/>
                      </a:endParaRPr>
                    </a:p>
                  </a:txBody>
                  <a:tcPr marL="47502" marR="47502" marT="47502" marB="47502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800">
                          <a:solidFill>
                            <a:schemeClr val="tx1"/>
                          </a:solidFill>
                          <a:effectLst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Màu đỏ pha xanh lá cây</a:t>
                      </a:r>
                    </a:p>
                  </a:txBody>
                  <a:tcPr marL="47502" marR="47502" marT="47502" marB="47502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74981149"/>
                  </a:ext>
                </a:extLst>
              </a:tr>
              <a:tr h="557107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dirty="0" err="1">
                          <a:solidFill>
                            <a:schemeClr val="tx1"/>
                          </a:solidFill>
                          <a:effectLst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chong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 </a:t>
                      </a:r>
                      <a:r>
                        <a:rPr lang="en-US" sz="2800" dirty="0" err="1">
                          <a:solidFill>
                            <a:schemeClr val="tx1"/>
                          </a:solidFill>
                          <a:effectLst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chóng</a:t>
                      </a:r>
                      <a:endParaRPr lang="en-US" sz="2800" dirty="0">
                        <a:solidFill>
                          <a:schemeClr val="tx1"/>
                        </a:solidFill>
                        <a:effectLst/>
                        <a:latin typeface="Arial-Rounded" panose="020B0500000000000000" pitchFamily="34" charset="0"/>
                        <a:ea typeface="Arial-Rounded" panose="020B0500000000000000" pitchFamily="34" charset="0"/>
                        <a:cs typeface="Arial-Rounded" panose="020B0500000000000000" pitchFamily="34" charset="0"/>
                      </a:endParaRPr>
                    </a:p>
                  </a:txBody>
                  <a:tcPr marL="47502" marR="47502" marT="47502" marB="47502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>
                          <a:solidFill>
                            <a:schemeClr val="tx1"/>
                          </a:solidFill>
                          <a:effectLst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4 màu sắc pha trộn</a:t>
                      </a:r>
                    </a:p>
                  </a:txBody>
                  <a:tcPr marL="47502" marR="47502" marT="47502" marB="47502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757310827"/>
                  </a:ext>
                </a:extLst>
              </a:tr>
              <a:tr h="557107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>
                          <a:solidFill>
                            <a:schemeClr val="tx1"/>
                          </a:solidFill>
                          <a:effectLst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gấu bông</a:t>
                      </a:r>
                    </a:p>
                  </a:txBody>
                  <a:tcPr marL="47502" marR="47502" marT="47502" marB="47502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dirty="0" err="1">
                          <a:solidFill>
                            <a:schemeClr val="tx1"/>
                          </a:solidFill>
                          <a:effectLst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Màu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 </a:t>
                      </a:r>
                      <a:r>
                        <a:rPr lang="en-US" sz="2800" dirty="0" err="1" smtClean="0">
                          <a:solidFill>
                            <a:schemeClr val="tx1"/>
                          </a:solidFill>
                          <a:effectLst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trắng</a:t>
                      </a:r>
                      <a:r>
                        <a:rPr lang="en-US" sz="2800" dirty="0" smtClean="0">
                          <a:solidFill>
                            <a:schemeClr val="tx1"/>
                          </a:solidFill>
                          <a:effectLst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 </a:t>
                      </a:r>
                      <a:r>
                        <a:rPr lang="en-US" sz="2800" dirty="0" err="1">
                          <a:solidFill>
                            <a:schemeClr val="tx1"/>
                          </a:solidFill>
                          <a:effectLst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pha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 </a:t>
                      </a:r>
                      <a:r>
                        <a:rPr lang="en-US" sz="2800" dirty="0" err="1">
                          <a:solidFill>
                            <a:schemeClr val="tx1"/>
                          </a:solidFill>
                          <a:effectLst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vàng</a:t>
                      </a:r>
                      <a:endParaRPr lang="en-US" sz="2800" dirty="0">
                        <a:solidFill>
                          <a:schemeClr val="tx1"/>
                        </a:solidFill>
                        <a:effectLst/>
                        <a:latin typeface="Arial-Rounded" panose="020B0500000000000000" pitchFamily="34" charset="0"/>
                        <a:ea typeface="Arial-Rounded" panose="020B0500000000000000" pitchFamily="34" charset="0"/>
                        <a:cs typeface="Arial-Rounded" panose="020B0500000000000000" pitchFamily="34" charset="0"/>
                      </a:endParaRPr>
                    </a:p>
                  </a:txBody>
                  <a:tcPr marL="47502" marR="47502" marT="47502" marB="47502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36806195"/>
                  </a:ext>
                </a:extLst>
              </a:tr>
              <a:tr h="557107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>
                          <a:solidFill>
                            <a:schemeClr val="tx1"/>
                          </a:solidFill>
                          <a:effectLst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búp bê</a:t>
                      </a:r>
                    </a:p>
                  </a:txBody>
                  <a:tcPr marL="47502" marR="47502" marT="47502" marB="47502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>
                          <a:solidFill>
                            <a:schemeClr val="tx1"/>
                          </a:solidFill>
                          <a:effectLst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Màu hồng pha trắng</a:t>
                      </a:r>
                    </a:p>
                  </a:txBody>
                  <a:tcPr marL="47502" marR="47502" marT="47502" marB="47502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27065397"/>
                  </a:ext>
                </a:extLst>
              </a:tr>
              <a:tr h="557107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>
                          <a:solidFill>
                            <a:schemeClr val="tx1"/>
                          </a:solidFill>
                          <a:effectLst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ô tô</a:t>
                      </a:r>
                    </a:p>
                  </a:txBody>
                  <a:tcPr marL="47502" marR="47502" marT="47502" marB="47502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>
                          <a:solidFill>
                            <a:schemeClr val="tx1"/>
                          </a:solidFill>
                          <a:effectLst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Màu vàng pha xanh ngọc</a:t>
                      </a:r>
                    </a:p>
                  </a:txBody>
                  <a:tcPr marL="47502" marR="47502" marT="47502" marB="47502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05847418"/>
                  </a:ext>
                </a:extLst>
              </a:tr>
              <a:tr h="557107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>
                          <a:solidFill>
                            <a:schemeClr val="tx1"/>
                          </a:solidFill>
                          <a:effectLst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máy bay</a:t>
                      </a:r>
                    </a:p>
                  </a:txBody>
                  <a:tcPr marL="47502" marR="47502" marT="47502" marB="47502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>
                          <a:solidFill>
                            <a:schemeClr val="tx1"/>
                          </a:solidFill>
                          <a:effectLst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Màu xanh lá</a:t>
                      </a:r>
                    </a:p>
                  </a:txBody>
                  <a:tcPr marL="47502" marR="47502" marT="47502" marB="47502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359473560"/>
                  </a:ext>
                </a:extLst>
              </a:tr>
              <a:tr h="557107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>
                          <a:solidFill>
                            <a:schemeClr val="tx1"/>
                          </a:solidFill>
                          <a:effectLst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mặt nạ</a:t>
                      </a:r>
                    </a:p>
                  </a:txBody>
                  <a:tcPr marL="47502" marR="47502" marT="47502" marB="47502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vi-VN" sz="2800" dirty="0">
                          <a:solidFill>
                            <a:schemeClr val="tx1"/>
                          </a:solidFill>
                          <a:effectLst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Màu xanh dương</a:t>
                      </a:r>
                    </a:p>
                  </a:txBody>
                  <a:tcPr marL="47502" marR="47502" marT="47502" marB="47502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107218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0818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FDD97C7-BE32-43CC-9EE9-8F0B115D45B5}"/>
              </a:ext>
            </a:extLst>
          </p:cNvPr>
          <p:cNvSpPr txBox="1"/>
          <p:nvPr/>
        </p:nvSpPr>
        <p:spPr>
          <a:xfrm>
            <a:off x="1690023" y="1636099"/>
            <a:ext cx="994741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2. </a:t>
            </a:r>
            <a:r>
              <a:rPr lang="vi-VN" sz="3200" b="1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 Cần đặt dấu phẩy vào vị trí nào trong mỗi câu sau.</a:t>
            </a:r>
            <a:endParaRPr lang="en-US" sz="3200" b="1" dirty="0">
              <a:solidFill>
                <a:schemeClr val="accent4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52184294-5910-404E-B26F-55F7B982A57C}"/>
              </a:ext>
            </a:extLst>
          </p:cNvPr>
          <p:cNvSpPr txBox="1"/>
          <p:nvPr/>
        </p:nvSpPr>
        <p:spPr>
          <a:xfrm>
            <a:off x="1789989" y="3040682"/>
            <a:ext cx="9357550" cy="730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32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a. </a:t>
            </a:r>
            <a:r>
              <a:rPr lang="vi-VN" sz="3200" dirty="0">
                <a:latin typeface="+mj-lt"/>
              </a:rPr>
              <a:t>Em thích đồ chơi ô tô  máy bay.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D386D690-A95A-43F0-AFDC-03F4AFA45BEB}"/>
              </a:ext>
            </a:extLst>
          </p:cNvPr>
          <p:cNvSpPr txBox="1"/>
          <p:nvPr/>
        </p:nvSpPr>
        <p:spPr>
          <a:xfrm>
            <a:off x="1789990" y="3746757"/>
            <a:ext cx="9357550" cy="730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32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b. </a:t>
            </a:r>
            <a:r>
              <a:rPr lang="vi-VN" sz="3200" dirty="0">
                <a:latin typeface="+mj-lt"/>
              </a:rPr>
              <a:t>Bố dạy em làm đèn ông sao  diều giấy.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E2044742-9B8E-4C74-A2F7-1B704F2F7CB9}"/>
              </a:ext>
            </a:extLst>
          </p:cNvPr>
          <p:cNvSpPr txBox="1"/>
          <p:nvPr/>
        </p:nvSpPr>
        <p:spPr>
          <a:xfrm>
            <a:off x="1762867" y="4518227"/>
            <a:ext cx="9518572" cy="730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32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c. </a:t>
            </a:r>
            <a:r>
              <a:rPr lang="vi-VN" sz="3200" dirty="0">
                <a:latin typeface="+mj-lt"/>
              </a:rPr>
              <a:t>Các bạn đá bóng  đá cầu nhảy dây trên sân trường 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FC56805-92F8-4943-8F22-B88DCAD9C66D}"/>
              </a:ext>
            </a:extLst>
          </p:cNvPr>
          <p:cNvSpPr txBox="1"/>
          <p:nvPr/>
        </p:nvSpPr>
        <p:spPr>
          <a:xfrm>
            <a:off x="1690023" y="2451643"/>
            <a:ext cx="99474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dirty="0">
                <a:ln w="3175">
                  <a:solidFill>
                    <a:srgbClr val="F39157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+mj-lt"/>
                <a:sym typeface="Wingdings" pitchFamily="2" charset="2"/>
              </a:rPr>
              <a:t>M: Chú thỏ bông rất mềm mại, dễ thương.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1842CD90-8B6F-41A3-AA5B-F8F45C14A397}"/>
              </a:ext>
            </a:extLst>
          </p:cNvPr>
          <p:cNvSpPr txBox="1"/>
          <p:nvPr/>
        </p:nvSpPr>
        <p:spPr>
          <a:xfrm>
            <a:off x="5669849" y="2744030"/>
            <a:ext cx="56357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sz="6600" dirty="0">
                <a:solidFill>
                  <a:srgbClr val="FF0000"/>
                </a:solidFill>
                <a:latin typeface="+mj-lt"/>
              </a:rPr>
              <a:t>,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BEFA0989-81F8-49E8-A4CE-723C1DC7A145}"/>
              </a:ext>
            </a:extLst>
          </p:cNvPr>
          <p:cNvSpPr txBox="1"/>
          <p:nvPr/>
        </p:nvSpPr>
        <p:spPr>
          <a:xfrm>
            <a:off x="7045483" y="3429000"/>
            <a:ext cx="56357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sz="6600" dirty="0">
                <a:solidFill>
                  <a:srgbClr val="FF0000"/>
                </a:solidFill>
                <a:latin typeface="+mj-lt"/>
              </a:rPr>
              <a:t>,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BF5FB4E2-548A-4E95-9CC1-74D8553CD132}"/>
              </a:ext>
            </a:extLst>
          </p:cNvPr>
          <p:cNvSpPr txBox="1"/>
          <p:nvPr/>
        </p:nvSpPr>
        <p:spPr>
          <a:xfrm>
            <a:off x="5106270" y="4208986"/>
            <a:ext cx="56357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sz="6600" dirty="0">
                <a:solidFill>
                  <a:srgbClr val="FF0000"/>
                </a:solidFill>
                <a:latin typeface="+mj-lt"/>
              </a:rPr>
              <a:t>,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D1AAE4E5-2798-43DE-9BD4-DE79624E4BB0}"/>
              </a:ext>
            </a:extLst>
          </p:cNvPr>
          <p:cNvSpPr txBox="1"/>
          <p:nvPr/>
        </p:nvSpPr>
        <p:spPr>
          <a:xfrm>
            <a:off x="6381938" y="4208986"/>
            <a:ext cx="56357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sz="6600" dirty="0">
                <a:solidFill>
                  <a:srgbClr val="FF0000"/>
                </a:solidFill>
                <a:latin typeface="+mj-lt"/>
              </a:rPr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val="2541010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C04DCC97-289C-4703-82A8-BF6416CD0976}"/>
              </a:ext>
            </a:extLst>
          </p:cNvPr>
          <p:cNvSpPr txBox="1"/>
          <p:nvPr/>
        </p:nvSpPr>
        <p:spPr>
          <a:xfrm>
            <a:off x="1733873" y="2058243"/>
            <a:ext cx="897427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  <a:buClr>
                <a:srgbClr val="000000"/>
              </a:buClr>
              <a:buFont typeface="Arial"/>
              <a:buNone/>
            </a:pPr>
            <a:r>
              <a:rPr lang="en-US" sz="2800" b="1" kern="0" dirty="0">
                <a:solidFill>
                  <a:srgbClr val="BAE5E4">
                    <a:lumMod val="50000"/>
                  </a:srgbClr>
                </a:solidFill>
                <a:latin typeface="+mj-lt"/>
                <a:cs typeface="Arial"/>
                <a:sym typeface="Arial"/>
              </a:rPr>
              <a:t>3. </a:t>
            </a:r>
            <a:r>
              <a:rPr lang="vi-VN" sz="2800" b="1" kern="0" dirty="0">
                <a:solidFill>
                  <a:srgbClr val="BAE5E4">
                    <a:lumMod val="50000"/>
                  </a:srgbClr>
                </a:solidFill>
                <a:latin typeface="+mj-lt"/>
                <a:cs typeface="Arial"/>
                <a:sym typeface="Arial"/>
              </a:rPr>
              <a:t> Cần đặt dấu phẩy vào vị trí nào trong câu in nghiêng?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E66EB2A1-9BA6-4997-8083-7E415C3761B4}"/>
              </a:ext>
            </a:extLst>
          </p:cNvPr>
          <p:cNvSpPr txBox="1"/>
          <p:nvPr/>
        </p:nvSpPr>
        <p:spPr>
          <a:xfrm>
            <a:off x="1601421" y="2866684"/>
            <a:ext cx="9239177" cy="258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800" kern="0" dirty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     Hôm nay là sinh nhật của Chi. </a:t>
            </a:r>
            <a:r>
              <a:rPr lang="vi-VN" sz="2800" i="1" kern="0" dirty="0">
                <a:ln>
                  <a:solidFill>
                    <a:srgbClr val="FFAB40">
                      <a:lumMod val="75000"/>
                    </a:srgbClr>
                  </a:solidFill>
                </a:ln>
                <a:solidFill>
                  <a:srgbClr val="FFAB40">
                    <a:lumMod val="75000"/>
                  </a:srgbClr>
                </a:solidFill>
                <a:latin typeface="+mj-lt"/>
                <a:cs typeface="Arial"/>
                <a:sym typeface="Arial"/>
              </a:rPr>
              <a:t>Chi nhận được bao nhiêu là quà: búp bê hộp đựng bút đồng hồ báo thức và chiếc nơ hồng. </a:t>
            </a:r>
            <a:r>
              <a:rPr lang="vi-VN" sz="2800" kern="0" dirty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Chi rất vui và cảm động.</a:t>
            </a:r>
          </a:p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endParaRPr lang="vi-VN" sz="2800" kern="0" dirty="0">
              <a:solidFill>
                <a:srgbClr val="000000"/>
              </a:solidFill>
              <a:latin typeface="+mj-lt"/>
              <a:cs typeface="Arial"/>
              <a:sym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39A279E0-E1E4-4FDF-998D-3D2AFD290D1A}"/>
              </a:ext>
            </a:extLst>
          </p:cNvPr>
          <p:cNvSpPr txBox="1"/>
          <p:nvPr/>
        </p:nvSpPr>
        <p:spPr>
          <a:xfrm>
            <a:off x="3833444" y="3295544"/>
            <a:ext cx="5084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x-none" sz="5400" kern="0" dirty="0">
                <a:solidFill>
                  <a:srgbClr val="FF0000"/>
                </a:solidFill>
                <a:latin typeface="+mj-lt"/>
                <a:cs typeface="Arial"/>
                <a:sym typeface="Arial"/>
              </a:rPr>
              <a:t>,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B11B6888-40DF-4D9B-A81D-96E3DDB222EB}"/>
              </a:ext>
            </a:extLst>
          </p:cNvPr>
          <p:cNvSpPr txBox="1"/>
          <p:nvPr/>
        </p:nvSpPr>
        <p:spPr>
          <a:xfrm>
            <a:off x="5966786" y="3295544"/>
            <a:ext cx="5084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x-none" sz="5400" kern="0" dirty="0">
                <a:solidFill>
                  <a:srgbClr val="FF0000"/>
                </a:solidFill>
                <a:latin typeface="+mj-lt"/>
                <a:cs typeface="Arial"/>
                <a:sym typeface="Arial"/>
              </a:rPr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val="1863044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mph" presetSubtype="0" repeatCount="3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repeatCount="3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8" grpId="1"/>
      <p:bldP spid="9" grpId="0"/>
      <p:bldP spid="9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8186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-Rounded"/>
        <a:ea typeface="Arial-Rounded"/>
        <a:cs typeface=""/>
      </a:majorFont>
      <a:minorFont>
        <a:latin typeface="Arial-Rounded"/>
        <a:ea typeface="Arial-Rounde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</TotalTime>
  <Words>208</Words>
  <Application>Microsoft Office PowerPoint</Application>
  <PresentationFormat>Custom</PresentationFormat>
  <Paragraphs>42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thao</dc:creator>
  <cp:lastModifiedBy>HoangYen</cp:lastModifiedBy>
  <cp:revision>33</cp:revision>
  <dcterms:created xsi:type="dcterms:W3CDTF">2021-07-20T01:55:21Z</dcterms:created>
  <dcterms:modified xsi:type="dcterms:W3CDTF">2023-11-29T07:08:18Z</dcterms:modified>
</cp:coreProperties>
</file>