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90" r:id="rId2"/>
    <p:sldId id="474" r:id="rId3"/>
    <p:sldId id="514" r:id="rId4"/>
    <p:sldId id="515" r:id="rId5"/>
    <p:sldId id="516" r:id="rId6"/>
    <p:sldId id="517" r:id="rId7"/>
    <p:sldId id="513" r:id="rId8"/>
    <p:sldId id="512" r:id="rId9"/>
    <p:sldId id="265" r:id="rId10"/>
    <p:sldId id="522" r:id="rId11"/>
    <p:sldId id="271" r:id="rId12"/>
    <p:sldId id="519" r:id="rId13"/>
    <p:sldId id="268" r:id="rId14"/>
    <p:sldId id="269" r:id="rId15"/>
    <p:sldId id="520" r:id="rId16"/>
    <p:sldId id="521" r:id="rId17"/>
    <p:sldId id="275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57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173" autoAdjust="0"/>
    <p:restoredTop sz="94660"/>
  </p:normalViewPr>
  <p:slideViewPr>
    <p:cSldViewPr snapToGrid="0">
      <p:cViewPr varScale="1">
        <p:scale>
          <a:sx n="71" d="100"/>
          <a:sy n="71" d="100"/>
        </p:scale>
        <p:origin x="81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15B5B1-0DC6-41F1-973C-1081EE32B039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3D69E8-659C-4C48-A0FD-8ADFEC18A5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4516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19341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1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946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7491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86933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6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0069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14445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</p:spPr>
        <p:txBody>
          <a:bodyPr anchor="b"/>
          <a:lstStyle>
            <a:lvl1pPr algn="ctr">
              <a:defRPr sz="5999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54" indent="0" algn="ctr">
              <a:buNone/>
              <a:defRPr sz="2000"/>
            </a:lvl2pPr>
            <a:lvl3pPr marL="914309" indent="0" algn="ctr">
              <a:buNone/>
              <a:defRPr sz="1800"/>
            </a:lvl3pPr>
            <a:lvl4pPr marL="1371463" indent="0" algn="ctr">
              <a:buNone/>
              <a:defRPr sz="1600"/>
            </a:lvl4pPr>
            <a:lvl5pPr marL="1828617" indent="0" algn="ctr">
              <a:buNone/>
              <a:defRPr sz="1600"/>
            </a:lvl5pPr>
            <a:lvl6pPr marL="2285771" indent="0" algn="ctr">
              <a:buNone/>
              <a:defRPr sz="1600"/>
            </a:lvl6pPr>
            <a:lvl7pPr marL="2742926" indent="0" algn="ctr">
              <a:buNone/>
              <a:defRPr sz="1600"/>
            </a:lvl7pPr>
            <a:lvl8pPr marL="3200080" indent="0" algn="ctr">
              <a:buNone/>
              <a:defRPr sz="1600"/>
            </a:lvl8pPr>
            <a:lvl9pPr marL="3657234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5444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8295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3217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2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5999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5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0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46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61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77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9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08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2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212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56332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88886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2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97683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58C8D-0F65-41F2-8D2B-8E662F01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23DC4F-F04B-4EF7-855D-738F4446D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48651F-A381-4808-8187-C91BA003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A18D3B-4ACD-4E73-89EB-965186A1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08706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66579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2_Blank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2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2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2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51157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3_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002587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1808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0103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6700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7413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3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pPr/>
              <a:t>12/15/2023</a:t>
            </a:fld>
            <a:endParaRPr lang="en-US" dirty="0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51595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75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  <p:sldLayoutId id="2147483700" r:id="rId15"/>
    <p:sldLayoutId id="2147483701" r:id="rId16"/>
    <p:sldLayoutId id="2147483702" r:id="rId17"/>
    <p:sldLayoutId id="2147483661" r:id="rId18"/>
    <p:sldLayoutId id="2147483662" r:id="rId19"/>
    <p:sldLayoutId id="2147483667" r:id="rId20"/>
    <p:sldLayoutId id="2147483685" r:id="rId21"/>
    <p:sldLayoutId id="2147483703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0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6.xml"/><Relationship Id="rId6" Type="http://schemas.microsoft.com/office/2007/relationships/hdphoto" Target="../media/hdphoto2.wdp"/><Relationship Id="rId5" Type="http://schemas.openxmlformats.org/officeDocument/2006/relationships/image" Target="../media/image19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13" Type="http://schemas.microsoft.com/office/2007/relationships/hdphoto" Target="../media/hdphoto7.wdp"/><Relationship Id="rId18" Type="http://schemas.openxmlformats.org/officeDocument/2006/relationships/image" Target="../media/image28.png"/><Relationship Id="rId26" Type="http://schemas.openxmlformats.org/officeDocument/2006/relationships/image" Target="../media/image32.png"/><Relationship Id="rId3" Type="http://schemas.openxmlformats.org/officeDocument/2006/relationships/slideLayout" Target="../slideLayouts/slideLayout16.xml"/><Relationship Id="rId21" Type="http://schemas.microsoft.com/office/2007/relationships/hdphoto" Target="../media/hdphoto11.wdp"/><Relationship Id="rId34" Type="http://schemas.openxmlformats.org/officeDocument/2006/relationships/image" Target="../media/image36.png"/><Relationship Id="rId7" Type="http://schemas.microsoft.com/office/2007/relationships/hdphoto" Target="../media/hdphoto4.wdp"/><Relationship Id="rId12" Type="http://schemas.openxmlformats.org/officeDocument/2006/relationships/image" Target="../media/image25.png"/><Relationship Id="rId17" Type="http://schemas.microsoft.com/office/2007/relationships/hdphoto" Target="../media/hdphoto9.wdp"/><Relationship Id="rId25" Type="http://schemas.microsoft.com/office/2007/relationships/hdphoto" Target="../media/hdphoto13.wdp"/><Relationship Id="rId33" Type="http://schemas.openxmlformats.org/officeDocument/2006/relationships/slide" Target="slide10.xml"/><Relationship Id="rId2" Type="http://schemas.openxmlformats.org/officeDocument/2006/relationships/audio" Target="../media/media1.wav"/><Relationship Id="rId16" Type="http://schemas.openxmlformats.org/officeDocument/2006/relationships/image" Target="../media/image27.png"/><Relationship Id="rId20" Type="http://schemas.openxmlformats.org/officeDocument/2006/relationships/image" Target="../media/image29.png"/><Relationship Id="rId29" Type="http://schemas.microsoft.com/office/2007/relationships/hdphoto" Target="../media/hdphoto15.wdp"/><Relationship Id="rId1" Type="http://schemas.microsoft.com/office/2007/relationships/media" Target="../media/media1.wav"/><Relationship Id="rId6" Type="http://schemas.openxmlformats.org/officeDocument/2006/relationships/image" Target="../media/image22.png"/><Relationship Id="rId11" Type="http://schemas.microsoft.com/office/2007/relationships/hdphoto" Target="../media/hdphoto6.wdp"/><Relationship Id="rId24" Type="http://schemas.openxmlformats.org/officeDocument/2006/relationships/image" Target="../media/image31.png"/><Relationship Id="rId32" Type="http://schemas.openxmlformats.org/officeDocument/2006/relationships/image" Target="../media/image35.png"/><Relationship Id="rId5" Type="http://schemas.microsoft.com/office/2007/relationships/hdphoto" Target="../media/hdphoto3.wdp"/><Relationship Id="rId15" Type="http://schemas.microsoft.com/office/2007/relationships/hdphoto" Target="../media/hdphoto8.wdp"/><Relationship Id="rId23" Type="http://schemas.microsoft.com/office/2007/relationships/hdphoto" Target="../media/hdphoto12.wdp"/><Relationship Id="rId28" Type="http://schemas.openxmlformats.org/officeDocument/2006/relationships/image" Target="../media/image33.png"/><Relationship Id="rId10" Type="http://schemas.openxmlformats.org/officeDocument/2006/relationships/image" Target="../media/image24.png"/><Relationship Id="rId19" Type="http://schemas.microsoft.com/office/2007/relationships/hdphoto" Target="../media/hdphoto10.wdp"/><Relationship Id="rId31" Type="http://schemas.openxmlformats.org/officeDocument/2006/relationships/image" Target="../media/image34.png"/><Relationship Id="rId4" Type="http://schemas.openxmlformats.org/officeDocument/2006/relationships/image" Target="../media/image21.jpeg"/><Relationship Id="rId9" Type="http://schemas.microsoft.com/office/2007/relationships/hdphoto" Target="../media/hdphoto5.wdp"/><Relationship Id="rId14" Type="http://schemas.openxmlformats.org/officeDocument/2006/relationships/image" Target="../media/image26.png"/><Relationship Id="rId22" Type="http://schemas.openxmlformats.org/officeDocument/2006/relationships/image" Target="../media/image30.png"/><Relationship Id="rId27" Type="http://schemas.microsoft.com/office/2007/relationships/hdphoto" Target="../media/hdphoto14.wdp"/><Relationship Id="rId30" Type="http://schemas.openxmlformats.org/officeDocument/2006/relationships/slide" Target="slide11.xml"/><Relationship Id="rId8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39.png"/><Relationship Id="rId4" Type="http://schemas.microsoft.com/office/2007/relationships/hdphoto" Target="../media/hdphoto16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39.png"/><Relationship Id="rId4" Type="http://schemas.microsoft.com/office/2007/relationships/hdphoto" Target="../media/hdphoto16.wdp"/></Relationships>
</file>

<file path=ppt/slides/_rels/slide11.xml.rels><?xml version="1.0" encoding="UTF-8" standalone="yes"?>
<Relationships xmlns="http://schemas.openxmlformats.org/package/2006/relationships"><Relationship Id="rId13" Type="http://schemas.microsoft.com/office/2007/relationships/hdphoto" Target="../media/hdphoto21.wdp"/><Relationship Id="rId18" Type="http://schemas.openxmlformats.org/officeDocument/2006/relationships/image" Target="../media/image47.png"/><Relationship Id="rId26" Type="http://schemas.microsoft.com/office/2007/relationships/hdphoto" Target="../media/hdphoto23.wdp"/><Relationship Id="rId39" Type="http://schemas.microsoft.com/office/2007/relationships/hdphoto" Target="../media/hdphoto28.wdp"/><Relationship Id="rId21" Type="http://schemas.openxmlformats.org/officeDocument/2006/relationships/image" Target="../media/image48.png"/><Relationship Id="rId34" Type="http://schemas.openxmlformats.org/officeDocument/2006/relationships/image" Target="../media/image53.png"/><Relationship Id="rId42" Type="http://schemas.openxmlformats.org/officeDocument/2006/relationships/image" Target="../media/image57.png"/><Relationship Id="rId47" Type="http://schemas.openxmlformats.org/officeDocument/2006/relationships/slide" Target="slide15.xml"/><Relationship Id="rId50" Type="http://schemas.openxmlformats.org/officeDocument/2006/relationships/slide" Target="slide17.xml"/><Relationship Id="rId7" Type="http://schemas.microsoft.com/office/2007/relationships/hdphoto" Target="../media/hdphoto18.wdp"/><Relationship Id="rId2" Type="http://schemas.openxmlformats.org/officeDocument/2006/relationships/audio" Target="../media/audio1.wav"/><Relationship Id="rId16" Type="http://schemas.microsoft.com/office/2007/relationships/hdphoto" Target="../media/hdphoto11.wdp"/><Relationship Id="rId29" Type="http://schemas.openxmlformats.org/officeDocument/2006/relationships/image" Target="../media/image32.png"/><Relationship Id="rId11" Type="http://schemas.microsoft.com/office/2007/relationships/hdphoto" Target="../media/hdphoto20.wdp"/><Relationship Id="rId24" Type="http://schemas.microsoft.com/office/2007/relationships/hdphoto" Target="../media/hdphoto13.wdp"/><Relationship Id="rId32" Type="http://schemas.openxmlformats.org/officeDocument/2006/relationships/image" Target="../media/image52.png"/><Relationship Id="rId37" Type="http://schemas.microsoft.com/office/2007/relationships/hdphoto" Target="../media/hdphoto27.wdp"/><Relationship Id="rId40" Type="http://schemas.openxmlformats.org/officeDocument/2006/relationships/image" Target="../media/image56.png"/><Relationship Id="rId45" Type="http://schemas.openxmlformats.org/officeDocument/2006/relationships/slide" Target="slide13.xml"/><Relationship Id="rId5" Type="http://schemas.microsoft.com/office/2007/relationships/hdphoto" Target="../media/hdphoto17.wdp"/><Relationship Id="rId15" Type="http://schemas.openxmlformats.org/officeDocument/2006/relationships/image" Target="../media/image29.png"/><Relationship Id="rId23" Type="http://schemas.openxmlformats.org/officeDocument/2006/relationships/image" Target="../media/image31.png"/><Relationship Id="rId28" Type="http://schemas.microsoft.com/office/2007/relationships/hdphoto" Target="../media/hdphoto24.wdp"/><Relationship Id="rId36" Type="http://schemas.openxmlformats.org/officeDocument/2006/relationships/image" Target="../media/image54.png"/><Relationship Id="rId49" Type="http://schemas.openxmlformats.org/officeDocument/2006/relationships/image" Target="../media/image39.png"/><Relationship Id="rId10" Type="http://schemas.openxmlformats.org/officeDocument/2006/relationships/image" Target="../media/image43.png"/><Relationship Id="rId19" Type="http://schemas.openxmlformats.org/officeDocument/2006/relationships/image" Target="../media/image28.png"/><Relationship Id="rId31" Type="http://schemas.openxmlformats.org/officeDocument/2006/relationships/image" Target="../media/image51.png"/><Relationship Id="rId44" Type="http://schemas.openxmlformats.org/officeDocument/2006/relationships/slide" Target="slide12.xml"/><Relationship Id="rId4" Type="http://schemas.openxmlformats.org/officeDocument/2006/relationships/image" Target="../media/image40.png"/><Relationship Id="rId9" Type="http://schemas.microsoft.com/office/2007/relationships/hdphoto" Target="../media/hdphoto19.wdp"/><Relationship Id="rId14" Type="http://schemas.openxmlformats.org/officeDocument/2006/relationships/image" Target="../media/image45.png"/><Relationship Id="rId22" Type="http://schemas.microsoft.com/office/2007/relationships/hdphoto" Target="../media/hdphoto22.wdp"/><Relationship Id="rId27" Type="http://schemas.openxmlformats.org/officeDocument/2006/relationships/image" Target="../media/image50.png"/><Relationship Id="rId30" Type="http://schemas.microsoft.com/office/2007/relationships/hdphoto" Target="../media/hdphoto14.wdp"/><Relationship Id="rId35" Type="http://schemas.microsoft.com/office/2007/relationships/hdphoto" Target="../media/hdphoto26.wdp"/><Relationship Id="rId43" Type="http://schemas.microsoft.com/office/2007/relationships/hdphoto" Target="../media/hdphoto30.wdp"/><Relationship Id="rId48" Type="http://schemas.openxmlformats.org/officeDocument/2006/relationships/slide" Target="slide16.xml"/><Relationship Id="rId8" Type="http://schemas.openxmlformats.org/officeDocument/2006/relationships/image" Target="../media/image42.png"/><Relationship Id="rId3" Type="http://schemas.openxmlformats.org/officeDocument/2006/relationships/image" Target="../media/image37.jpeg"/><Relationship Id="rId12" Type="http://schemas.openxmlformats.org/officeDocument/2006/relationships/image" Target="../media/image44.png"/><Relationship Id="rId17" Type="http://schemas.openxmlformats.org/officeDocument/2006/relationships/image" Target="../media/image46.png"/><Relationship Id="rId25" Type="http://schemas.openxmlformats.org/officeDocument/2006/relationships/image" Target="../media/image49.png"/><Relationship Id="rId33" Type="http://schemas.microsoft.com/office/2007/relationships/hdphoto" Target="../media/hdphoto25.wdp"/><Relationship Id="rId38" Type="http://schemas.openxmlformats.org/officeDocument/2006/relationships/image" Target="../media/image55.png"/><Relationship Id="rId46" Type="http://schemas.openxmlformats.org/officeDocument/2006/relationships/slide" Target="slide14.xml"/><Relationship Id="rId20" Type="http://schemas.microsoft.com/office/2007/relationships/hdphoto" Target="../media/hdphoto10.wdp"/><Relationship Id="rId41" Type="http://schemas.microsoft.com/office/2007/relationships/hdphoto" Target="../media/hdphoto29.wdp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8.png"/><Relationship Id="rId7" Type="http://schemas.openxmlformats.org/officeDocument/2006/relationships/image" Target="../media/image24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9.png"/><Relationship Id="rId5" Type="http://schemas.openxmlformats.org/officeDocument/2006/relationships/slide" Target="slide11.xml"/><Relationship Id="rId4" Type="http://schemas.microsoft.com/office/2007/relationships/hdphoto" Target="../media/hdphoto16.wdp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8.png"/><Relationship Id="rId7" Type="http://schemas.openxmlformats.org/officeDocument/2006/relationships/image" Target="../media/image24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9.png"/><Relationship Id="rId5" Type="http://schemas.openxmlformats.org/officeDocument/2006/relationships/slide" Target="slide11.xml"/><Relationship Id="rId4" Type="http://schemas.microsoft.com/office/2007/relationships/hdphoto" Target="../media/hdphoto16.wdp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8.png"/><Relationship Id="rId7" Type="http://schemas.openxmlformats.org/officeDocument/2006/relationships/image" Target="../media/image24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9.png"/><Relationship Id="rId5" Type="http://schemas.openxmlformats.org/officeDocument/2006/relationships/slide" Target="slide11.xml"/><Relationship Id="rId4" Type="http://schemas.microsoft.com/office/2007/relationships/hdphoto" Target="../media/hdphoto16.wdp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8.png"/><Relationship Id="rId7" Type="http://schemas.openxmlformats.org/officeDocument/2006/relationships/image" Target="../media/image24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9.png"/><Relationship Id="rId5" Type="http://schemas.openxmlformats.org/officeDocument/2006/relationships/slide" Target="slide11.xml"/><Relationship Id="rId4" Type="http://schemas.microsoft.com/office/2007/relationships/hdphoto" Target="../media/hdphoto16.wdp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8.png"/><Relationship Id="rId7" Type="http://schemas.openxmlformats.org/officeDocument/2006/relationships/image" Target="../media/image24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9.png"/><Relationship Id="rId5" Type="http://schemas.openxmlformats.org/officeDocument/2006/relationships/slide" Target="slide11.xml"/><Relationship Id="rId4" Type="http://schemas.microsoft.com/office/2007/relationships/hdphoto" Target="../media/hdphoto16.wdp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31.wdp"/><Relationship Id="rId3" Type="http://schemas.openxmlformats.org/officeDocument/2006/relationships/image" Target="../media/image58.png"/><Relationship Id="rId7" Type="http://schemas.openxmlformats.org/officeDocument/2006/relationships/image" Target="../media/image6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4.png"/><Relationship Id="rId11" Type="http://schemas.openxmlformats.org/officeDocument/2006/relationships/image" Target="../media/image64.png"/><Relationship Id="rId5" Type="http://schemas.openxmlformats.org/officeDocument/2006/relationships/image" Target="../media/image60.png"/><Relationship Id="rId10" Type="http://schemas.openxmlformats.org/officeDocument/2006/relationships/image" Target="../media/image63.png"/><Relationship Id="rId4" Type="http://schemas.openxmlformats.org/officeDocument/2006/relationships/image" Target="../media/image59.png"/><Relationship Id="rId9" Type="http://schemas.openxmlformats.org/officeDocument/2006/relationships/image" Target="../media/image6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AAC7166-F503-422D-BDE1-A83D50999971}"/>
              </a:ext>
            </a:extLst>
          </p:cNvPr>
          <p:cNvSpPr/>
          <p:nvPr/>
        </p:nvSpPr>
        <p:spPr>
          <a:xfrm>
            <a:off x="9748598" y="50995"/>
            <a:ext cx="14630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377">
              <a:defRPr/>
            </a:pPr>
            <a:r>
              <a:rPr lang="en-US" sz="3200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Toán</a:t>
            </a:r>
            <a:r>
              <a:rPr 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E446704-23FD-437E-989B-C2D156E5AC40}"/>
              </a:ext>
            </a:extLst>
          </p:cNvPr>
          <p:cNvGrpSpPr/>
          <p:nvPr/>
        </p:nvGrpSpPr>
        <p:grpSpPr>
          <a:xfrm>
            <a:off x="510987" y="0"/>
            <a:ext cx="9995882" cy="4005056"/>
            <a:chOff x="510987" y="0"/>
            <a:chExt cx="9995882" cy="4005056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DA144B1-BC48-4FB5-81A0-5EEE0F41D92F}"/>
                </a:ext>
              </a:extLst>
            </p:cNvPr>
            <p:cNvSpPr/>
            <p:nvPr/>
          </p:nvSpPr>
          <p:spPr>
            <a:xfrm>
              <a:off x="1914709" y="1658131"/>
              <a:ext cx="8592160" cy="234692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914377">
                <a:lnSpc>
                  <a:spcPct val="150000"/>
                </a:lnSpc>
                <a:defRPr/>
              </a:pPr>
              <a:r>
                <a:rPr lang="en-US" sz="5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Tuần</a:t>
              </a:r>
              <a:r>
                <a:rPr lang="en-US" sz="5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16</a:t>
              </a:r>
            </a:p>
            <a:p>
              <a:pPr algn="ctr" defTabSz="914377">
                <a:lnSpc>
                  <a:spcPct val="150000"/>
                </a:lnSpc>
                <a:defRPr/>
              </a:pPr>
              <a:r>
                <a:rPr lang="en-US" sz="5200" b="1" dirty="0" err="1">
                  <a:solidFill>
                    <a:srgbClr val="FF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Bài</a:t>
              </a:r>
              <a:r>
                <a:rPr lang="en-US" sz="5200" b="1" dirty="0">
                  <a:solidFill>
                    <a:srgbClr val="FF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34: </a:t>
              </a:r>
              <a:r>
                <a:rPr lang="en-US" sz="5200" b="1" dirty="0" err="1">
                  <a:solidFill>
                    <a:srgbClr val="FF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Luyện</a:t>
              </a:r>
              <a:r>
                <a:rPr lang="en-US" sz="5200" b="1" dirty="0">
                  <a:solidFill>
                    <a:srgbClr val="FF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5200" b="1" dirty="0" err="1">
                  <a:solidFill>
                    <a:srgbClr val="FF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tập</a:t>
              </a:r>
              <a:r>
                <a:rPr lang="en-US" sz="5200" b="1" dirty="0">
                  <a:solidFill>
                    <a:srgbClr val="FF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– </a:t>
              </a:r>
              <a:r>
                <a:rPr lang="en-US" sz="5200" b="1" dirty="0" err="1">
                  <a:solidFill>
                    <a:srgbClr val="FF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Tiết</a:t>
              </a:r>
              <a:r>
                <a:rPr lang="en-US" sz="5200" b="1" dirty="0">
                  <a:solidFill>
                    <a:srgbClr val="FF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1</a:t>
              </a:r>
            </a:p>
          </p:txBody>
        </p:sp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AD179E2E-C1B2-46B3-A44D-7AC38033AF9A}"/>
                </a:ext>
              </a:extLst>
            </p:cNvPr>
            <p:cNvSpPr/>
            <p:nvPr/>
          </p:nvSpPr>
          <p:spPr>
            <a:xfrm>
              <a:off x="510987" y="0"/>
              <a:ext cx="1048871" cy="5847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27002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8" descr="觅元素58b0fbac4bf92">
            <a:extLst>
              <a:ext uri="{FF2B5EF4-FFF2-40B4-BE49-F238E27FC236}">
                <a16:creationId xmlns:a16="http://schemas.microsoft.com/office/drawing/2014/main" id="{C22E3A18-205D-4D1F-B21A-03F65BD5D17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0409" y="5842504"/>
            <a:ext cx="5212715" cy="740410"/>
          </a:xfrm>
          <a:prstGeom prst="rect">
            <a:avLst/>
          </a:prstGeom>
        </p:spPr>
      </p:pic>
      <p:pic>
        <p:nvPicPr>
          <p:cNvPr id="5" name="图片 1" descr="31f7217a017c2d9a8a7bcbd9844c1629">
            <a:extLst>
              <a:ext uri="{FF2B5EF4-FFF2-40B4-BE49-F238E27FC236}">
                <a16:creationId xmlns:a16="http://schemas.microsoft.com/office/drawing/2014/main" id="{24001A5E-16FE-4ED8-9C53-AE1DBD17A8B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95807" y="1616109"/>
            <a:ext cx="5994717" cy="4726940"/>
          </a:xfrm>
          <a:prstGeom prst="rect">
            <a:avLst/>
          </a:prstGeom>
        </p:spPr>
      </p:pic>
      <p:pic>
        <p:nvPicPr>
          <p:cNvPr id="6" name="图片 15" descr="a05684f714522ad77246dba9447411ba">
            <a:extLst>
              <a:ext uri="{FF2B5EF4-FFF2-40B4-BE49-F238E27FC236}">
                <a16:creationId xmlns:a16="http://schemas.microsoft.com/office/drawing/2014/main" id="{DD902496-329C-4F8A-A33F-D0A3E3E6D58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4346" y="3260594"/>
            <a:ext cx="4174490" cy="2952115"/>
          </a:xfrm>
          <a:prstGeom prst="rect">
            <a:avLst/>
          </a:prstGeom>
        </p:spPr>
      </p:pic>
      <p:pic>
        <p:nvPicPr>
          <p:cNvPr id="7" name="图片 2" descr="觅元素584a989cd6c5a">
            <a:extLst>
              <a:ext uri="{FF2B5EF4-FFF2-40B4-BE49-F238E27FC236}">
                <a16:creationId xmlns:a16="http://schemas.microsoft.com/office/drawing/2014/main" id="{0A074B34-B2D6-4FE9-B81F-9D3CEA8082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3345" y="425262"/>
            <a:ext cx="6506845" cy="1394460"/>
          </a:xfrm>
          <a:prstGeom prst="rect">
            <a:avLst/>
          </a:prstGeom>
        </p:spPr>
      </p:pic>
      <p:sp>
        <p:nvSpPr>
          <p:cNvPr id="8" name="文本框 11">
            <a:extLst>
              <a:ext uri="{FF2B5EF4-FFF2-40B4-BE49-F238E27FC236}">
                <a16:creationId xmlns:a16="http://schemas.microsoft.com/office/drawing/2014/main" id="{FB0EC179-A0D1-42C8-A196-0C99C2CECEF8}"/>
              </a:ext>
            </a:extLst>
          </p:cNvPr>
          <p:cNvSpPr txBox="1"/>
          <p:nvPr/>
        </p:nvSpPr>
        <p:spPr>
          <a:xfrm>
            <a:off x="4876138" y="2963916"/>
            <a:ext cx="6234053" cy="1015663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ea"/>
                <a:ea typeface="+mj-ea"/>
                <a:cs typeface="Times New Roman" panose="02020603050405020304" pitchFamily="18" charset="0"/>
                <a:sym typeface="+mn-ea"/>
              </a:rPr>
              <a:t>LUYỆN TẬP</a:t>
            </a:r>
          </a:p>
        </p:txBody>
      </p:sp>
      <p:pic>
        <p:nvPicPr>
          <p:cNvPr id="9" name="图片 7" descr="572005ec0a0c4">
            <a:extLst>
              <a:ext uri="{FF2B5EF4-FFF2-40B4-BE49-F238E27FC236}">
                <a16:creationId xmlns:a16="http://schemas.microsoft.com/office/drawing/2014/main" id="{466BA7A6-BE5C-4EE6-B5C0-F0D48CF430C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38224" b="26546"/>
          <a:stretch/>
        </p:blipFill>
        <p:spPr>
          <a:xfrm>
            <a:off x="-30649" y="0"/>
            <a:ext cx="2142240" cy="1439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9567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EA78B04A-D5A8-4122-B762-56174438538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9695"/>
          <a:stretch/>
        </p:blipFill>
        <p:spPr>
          <a:xfrm flipV="1">
            <a:off x="0" y="0"/>
            <a:ext cx="12191999" cy="6857998"/>
          </a:xfrm>
          <a:prstGeom prst="rect">
            <a:avLst/>
          </a:prstGeom>
        </p:spPr>
      </p:pic>
      <p:sp>
        <p:nvSpPr>
          <p:cNvPr id="9" name="Text Box 5">
            <a:extLst>
              <a:ext uri="{FF2B5EF4-FFF2-40B4-BE49-F238E27FC236}">
                <a16:creationId xmlns:a16="http://schemas.microsoft.com/office/drawing/2014/main" id="{CA90EC36-92C6-48CA-80EF-E5F0F8CFA6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2404" y="879749"/>
            <a:ext cx="659781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a</a:t>
            </a:r>
            <a:r>
              <a:rPr kumimoji="0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) Số</a:t>
            </a:r>
            <a:r>
              <a:rPr kumimoji="0" lang="en-US" altLang="en-US" sz="2800" b="1" i="0" u="none" strike="noStrike" kern="1200" cap="none" spc="0" normalizeH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?</a:t>
            </a:r>
            <a:endParaRPr kumimoji="0" lang="en-US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0" name="Sun 3">
            <a:extLst>
              <a:ext uri="{FF2B5EF4-FFF2-40B4-BE49-F238E27FC236}">
                <a16:creationId xmlns:a16="http://schemas.microsoft.com/office/drawing/2014/main" id="{7F47CC6A-990E-4243-A572-796584FACCA6}"/>
              </a:ext>
            </a:extLst>
          </p:cNvPr>
          <p:cNvSpPr/>
          <p:nvPr/>
        </p:nvSpPr>
        <p:spPr>
          <a:xfrm>
            <a:off x="917284" y="621417"/>
            <a:ext cx="978155" cy="1015607"/>
          </a:xfrm>
          <a:prstGeom prst="sun">
            <a:avLst/>
          </a:prstGeom>
          <a:solidFill>
            <a:srgbClr val="FF7707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1" name="Rounded Rectangle 5">
            <a:extLst>
              <a:ext uri="{FF2B5EF4-FFF2-40B4-BE49-F238E27FC236}">
                <a16:creationId xmlns:a16="http://schemas.microsoft.com/office/drawing/2014/main" id="{ADA1D433-B442-4785-AD91-E15136C4F5A7}"/>
              </a:ext>
            </a:extLst>
          </p:cNvPr>
          <p:cNvSpPr/>
          <p:nvPr/>
        </p:nvSpPr>
        <p:spPr>
          <a:xfrm>
            <a:off x="654049" y="816638"/>
            <a:ext cx="1036773" cy="511205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    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1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6" name="Rounded Rectangle 5">
            <a:extLst>
              <a:ext uri="{FF2B5EF4-FFF2-40B4-BE49-F238E27FC236}">
                <a16:creationId xmlns:a16="http://schemas.microsoft.com/office/drawing/2014/main" id="{F5F74505-9E67-44C3-ABF1-3CAE64998EEB}"/>
              </a:ext>
            </a:extLst>
          </p:cNvPr>
          <p:cNvSpPr/>
          <p:nvPr/>
        </p:nvSpPr>
        <p:spPr>
          <a:xfrm>
            <a:off x="2415530" y="4074115"/>
            <a:ext cx="668746" cy="733558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5</a:t>
            </a:r>
          </a:p>
        </p:txBody>
      </p:sp>
      <p:pic>
        <p:nvPicPr>
          <p:cNvPr id="6" name="Hình ảnh 5">
            <a:extLst>
              <a:ext uri="{FF2B5EF4-FFF2-40B4-BE49-F238E27FC236}">
                <a16:creationId xmlns:a16="http://schemas.microsoft.com/office/drawing/2014/main" id="{AB1AA6C2-2B9F-4591-8A36-A059681C080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27" t="42592" r="63563" b="1"/>
          <a:stretch/>
        </p:blipFill>
        <p:spPr>
          <a:xfrm>
            <a:off x="1649257" y="2432804"/>
            <a:ext cx="2356781" cy="2124202"/>
          </a:xfrm>
          <a:prstGeom prst="rect">
            <a:avLst/>
          </a:prstGeom>
        </p:spPr>
      </p:pic>
      <p:pic>
        <p:nvPicPr>
          <p:cNvPr id="12" name="Hình ảnh 11">
            <a:extLst>
              <a:ext uri="{FF2B5EF4-FFF2-40B4-BE49-F238E27FC236}">
                <a16:creationId xmlns:a16="http://schemas.microsoft.com/office/drawing/2014/main" id="{10747978-F719-416B-9C4A-AD84C03859E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34" t="46816" r="43791" b="1"/>
          <a:stretch/>
        </p:blipFill>
        <p:spPr>
          <a:xfrm>
            <a:off x="4724399" y="2432804"/>
            <a:ext cx="2160384" cy="1967873"/>
          </a:xfrm>
          <a:prstGeom prst="rect">
            <a:avLst/>
          </a:prstGeom>
        </p:spPr>
      </p:pic>
      <p:pic>
        <p:nvPicPr>
          <p:cNvPr id="13" name="Hình ảnh 12">
            <a:extLst>
              <a:ext uri="{FF2B5EF4-FFF2-40B4-BE49-F238E27FC236}">
                <a16:creationId xmlns:a16="http://schemas.microsoft.com/office/drawing/2014/main" id="{455BBE8E-06D5-49CC-8772-E118DA696D3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216" t="7461" r="5354"/>
          <a:stretch/>
        </p:blipFill>
        <p:spPr>
          <a:xfrm>
            <a:off x="7435484" y="889313"/>
            <a:ext cx="3657339" cy="3424111"/>
          </a:xfrm>
          <a:prstGeom prst="rect">
            <a:avLst/>
          </a:prstGeom>
        </p:spPr>
      </p:pic>
      <p:sp>
        <p:nvSpPr>
          <p:cNvPr id="14" name="Rounded Rectangle 5">
            <a:extLst>
              <a:ext uri="{FF2B5EF4-FFF2-40B4-BE49-F238E27FC236}">
                <a16:creationId xmlns:a16="http://schemas.microsoft.com/office/drawing/2014/main" id="{A18119CF-B690-494A-B7CB-54179D5A1015}"/>
              </a:ext>
            </a:extLst>
          </p:cNvPr>
          <p:cNvSpPr/>
          <p:nvPr/>
        </p:nvSpPr>
        <p:spPr>
          <a:xfrm>
            <a:off x="5479261" y="4074115"/>
            <a:ext cx="668746" cy="733558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5" name="Rounded Rectangle 5">
            <a:extLst>
              <a:ext uri="{FF2B5EF4-FFF2-40B4-BE49-F238E27FC236}">
                <a16:creationId xmlns:a16="http://schemas.microsoft.com/office/drawing/2014/main" id="{57FDF179-5857-4461-990C-35E0638889FC}"/>
              </a:ext>
            </a:extLst>
          </p:cNvPr>
          <p:cNvSpPr/>
          <p:nvPr/>
        </p:nvSpPr>
        <p:spPr>
          <a:xfrm>
            <a:off x="8395847" y="4074115"/>
            <a:ext cx="668746" cy="733558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7" name="Rounded Rectangle 5">
            <a:extLst>
              <a:ext uri="{FF2B5EF4-FFF2-40B4-BE49-F238E27FC236}">
                <a16:creationId xmlns:a16="http://schemas.microsoft.com/office/drawing/2014/main" id="{202FFDBA-B335-4219-A0F3-A7560696CDFB}"/>
              </a:ext>
            </a:extLst>
          </p:cNvPr>
          <p:cNvSpPr/>
          <p:nvPr/>
        </p:nvSpPr>
        <p:spPr>
          <a:xfrm>
            <a:off x="4020968" y="4074115"/>
            <a:ext cx="668746" cy="733558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+</a:t>
            </a:r>
          </a:p>
        </p:txBody>
      </p:sp>
      <p:sp>
        <p:nvSpPr>
          <p:cNvPr id="18" name="Rounded Rectangle 5">
            <a:extLst>
              <a:ext uri="{FF2B5EF4-FFF2-40B4-BE49-F238E27FC236}">
                <a16:creationId xmlns:a16="http://schemas.microsoft.com/office/drawing/2014/main" id="{1755DAC6-2470-4173-89EA-F9F988D29C7D}"/>
              </a:ext>
            </a:extLst>
          </p:cNvPr>
          <p:cNvSpPr/>
          <p:nvPr/>
        </p:nvSpPr>
        <p:spPr>
          <a:xfrm>
            <a:off x="6862144" y="4074115"/>
            <a:ext cx="668746" cy="733558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+</a:t>
            </a:r>
          </a:p>
        </p:txBody>
      </p:sp>
      <p:sp>
        <p:nvSpPr>
          <p:cNvPr id="19" name="Rounded Rectangle 5">
            <a:extLst>
              <a:ext uri="{FF2B5EF4-FFF2-40B4-BE49-F238E27FC236}">
                <a16:creationId xmlns:a16="http://schemas.microsoft.com/office/drawing/2014/main" id="{CA1CC8DA-33AD-4343-B4AF-8C65E739D063}"/>
              </a:ext>
            </a:extLst>
          </p:cNvPr>
          <p:cNvSpPr/>
          <p:nvPr/>
        </p:nvSpPr>
        <p:spPr>
          <a:xfrm>
            <a:off x="9164493" y="4074115"/>
            <a:ext cx="668746" cy="733558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=</a:t>
            </a:r>
          </a:p>
        </p:txBody>
      </p:sp>
      <p:sp>
        <p:nvSpPr>
          <p:cNvPr id="22" name="Hình chữ nhật: Góc Tròn 21">
            <a:extLst>
              <a:ext uri="{FF2B5EF4-FFF2-40B4-BE49-F238E27FC236}">
                <a16:creationId xmlns:a16="http://schemas.microsoft.com/office/drawing/2014/main" id="{5138059B-2945-479F-BEB0-121421EC6EE1}"/>
              </a:ext>
            </a:extLst>
          </p:cNvPr>
          <p:cNvSpPr/>
          <p:nvPr/>
        </p:nvSpPr>
        <p:spPr>
          <a:xfrm>
            <a:off x="9846775" y="4220060"/>
            <a:ext cx="540000" cy="54000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F257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ounded Rectangle 5">
            <a:extLst>
              <a:ext uri="{FF2B5EF4-FFF2-40B4-BE49-F238E27FC236}">
                <a16:creationId xmlns:a16="http://schemas.microsoft.com/office/drawing/2014/main" id="{B43548BE-866A-434F-88B2-8ADF140C38AE}"/>
              </a:ext>
            </a:extLst>
          </p:cNvPr>
          <p:cNvSpPr/>
          <p:nvPr/>
        </p:nvSpPr>
        <p:spPr>
          <a:xfrm>
            <a:off x="9851660" y="4193311"/>
            <a:ext cx="941294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26" name="Hình chữ nhật: Góc Tròn 25">
            <a:extLst>
              <a:ext uri="{FF2B5EF4-FFF2-40B4-BE49-F238E27FC236}">
                <a16:creationId xmlns:a16="http://schemas.microsoft.com/office/drawing/2014/main" id="{C11E7D46-9654-4DBD-B06A-ACB2060E606E}"/>
              </a:ext>
            </a:extLst>
          </p:cNvPr>
          <p:cNvSpPr/>
          <p:nvPr/>
        </p:nvSpPr>
        <p:spPr>
          <a:xfrm>
            <a:off x="3972980" y="5163658"/>
            <a:ext cx="540000" cy="54000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F257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ounded Rectangle 5">
            <a:extLst>
              <a:ext uri="{FF2B5EF4-FFF2-40B4-BE49-F238E27FC236}">
                <a16:creationId xmlns:a16="http://schemas.microsoft.com/office/drawing/2014/main" id="{8293543D-BB5F-454F-82EB-14A2BB4D303B}"/>
              </a:ext>
            </a:extLst>
          </p:cNvPr>
          <p:cNvSpPr/>
          <p:nvPr/>
        </p:nvSpPr>
        <p:spPr>
          <a:xfrm>
            <a:off x="4000782" y="5146473"/>
            <a:ext cx="941294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28" name="Ngoặc móc Phải 27">
            <a:extLst>
              <a:ext uri="{FF2B5EF4-FFF2-40B4-BE49-F238E27FC236}">
                <a16:creationId xmlns:a16="http://schemas.microsoft.com/office/drawing/2014/main" id="{D13EBB95-5F56-4AB1-9AD2-0EB2D873124D}"/>
              </a:ext>
            </a:extLst>
          </p:cNvPr>
          <p:cNvSpPr/>
          <p:nvPr/>
        </p:nvSpPr>
        <p:spPr>
          <a:xfrm rot="5400000">
            <a:off x="4030994" y="3347805"/>
            <a:ext cx="331992" cy="3076574"/>
          </a:xfrm>
          <a:prstGeom prst="righ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ounded Rectangle 5">
            <a:extLst>
              <a:ext uri="{FF2B5EF4-FFF2-40B4-BE49-F238E27FC236}">
                <a16:creationId xmlns:a16="http://schemas.microsoft.com/office/drawing/2014/main" id="{76D534EE-4710-4912-BA38-D47732783961}"/>
              </a:ext>
            </a:extLst>
          </p:cNvPr>
          <p:cNvSpPr/>
          <p:nvPr/>
        </p:nvSpPr>
        <p:spPr>
          <a:xfrm>
            <a:off x="4000782" y="5146473"/>
            <a:ext cx="941294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31" name="Rounded Rectangle 5">
            <a:extLst>
              <a:ext uri="{FF2B5EF4-FFF2-40B4-BE49-F238E27FC236}">
                <a16:creationId xmlns:a16="http://schemas.microsoft.com/office/drawing/2014/main" id="{08C34E97-27AF-4ECA-B522-65D0EB2B6F1F}"/>
              </a:ext>
            </a:extLst>
          </p:cNvPr>
          <p:cNvSpPr/>
          <p:nvPr/>
        </p:nvSpPr>
        <p:spPr>
          <a:xfrm>
            <a:off x="9851660" y="4193311"/>
            <a:ext cx="941294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8</a:t>
            </a:r>
          </a:p>
        </p:txBody>
      </p:sp>
      <p:pic>
        <p:nvPicPr>
          <p:cNvPr id="32" name="图片 7" descr="572005ec0a0c4">
            <a:extLst>
              <a:ext uri="{FF2B5EF4-FFF2-40B4-BE49-F238E27FC236}">
                <a16:creationId xmlns:a16="http://schemas.microsoft.com/office/drawing/2014/main" id="{CD04183C-1B41-46C4-BDC1-A9E4B08DD45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8224" b="26546"/>
          <a:stretch/>
        </p:blipFill>
        <p:spPr>
          <a:xfrm>
            <a:off x="10169633" y="659836"/>
            <a:ext cx="1511513" cy="1015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826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6" grpId="0"/>
      <p:bldP spid="14" grpId="0"/>
      <p:bldP spid="15" grpId="0"/>
      <p:bldP spid="17" grpId="0"/>
      <p:bldP spid="18" grpId="0"/>
      <p:bldP spid="19" grpId="0"/>
      <p:bldP spid="22" grpId="0" animBg="1"/>
      <p:bldP spid="24" grpId="0"/>
      <p:bldP spid="24" grpId="1"/>
      <p:bldP spid="26" grpId="0" animBg="1"/>
      <p:bldP spid="27" grpId="0"/>
      <p:bldP spid="27" grpId="1"/>
      <p:bldP spid="28" grpId="0" animBg="1"/>
      <p:bldP spid="30" grpId="0"/>
      <p:bldP spid="3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50D22D7A-C71F-4111-B751-D92669E6D7A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9695"/>
          <a:stretch/>
        </p:blipFill>
        <p:spPr>
          <a:xfrm flipV="1">
            <a:off x="0" y="0"/>
            <a:ext cx="12191999" cy="6857998"/>
          </a:xfrm>
          <a:prstGeom prst="rect">
            <a:avLst/>
          </a:prstGeom>
        </p:spPr>
      </p:pic>
      <p:sp>
        <p:nvSpPr>
          <p:cNvPr id="9" name="Text Box 5">
            <a:extLst>
              <a:ext uri="{FF2B5EF4-FFF2-40B4-BE49-F238E27FC236}">
                <a16:creationId xmlns:a16="http://schemas.microsoft.com/office/drawing/2014/main" id="{CA90EC36-92C6-48CA-80EF-E5F0F8CFA6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6018" y="770240"/>
            <a:ext cx="659781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b</a:t>
            </a:r>
            <a:r>
              <a:rPr kumimoji="0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) Tính:</a:t>
            </a:r>
            <a:endParaRPr kumimoji="0" lang="en-US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0" name="Sun 3">
            <a:extLst>
              <a:ext uri="{FF2B5EF4-FFF2-40B4-BE49-F238E27FC236}">
                <a16:creationId xmlns:a16="http://schemas.microsoft.com/office/drawing/2014/main" id="{7F47CC6A-990E-4243-A572-796584FACCA6}"/>
              </a:ext>
            </a:extLst>
          </p:cNvPr>
          <p:cNvSpPr/>
          <p:nvPr/>
        </p:nvSpPr>
        <p:spPr>
          <a:xfrm>
            <a:off x="917284" y="621417"/>
            <a:ext cx="978155" cy="1015607"/>
          </a:xfrm>
          <a:prstGeom prst="sun">
            <a:avLst/>
          </a:prstGeom>
          <a:solidFill>
            <a:srgbClr val="FF7707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1" name="Rounded Rectangle 5">
            <a:extLst>
              <a:ext uri="{FF2B5EF4-FFF2-40B4-BE49-F238E27FC236}">
                <a16:creationId xmlns:a16="http://schemas.microsoft.com/office/drawing/2014/main" id="{ADA1D433-B442-4785-AD91-E15136C4F5A7}"/>
              </a:ext>
            </a:extLst>
          </p:cNvPr>
          <p:cNvSpPr/>
          <p:nvPr/>
        </p:nvSpPr>
        <p:spPr>
          <a:xfrm>
            <a:off x="667904" y="816638"/>
            <a:ext cx="1036773" cy="511205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    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1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7" name="Rounded Rectangle 5">
            <a:extLst>
              <a:ext uri="{FF2B5EF4-FFF2-40B4-BE49-F238E27FC236}">
                <a16:creationId xmlns:a16="http://schemas.microsoft.com/office/drawing/2014/main" id="{0618A20C-9602-4252-B002-7BF23E42B0B3}"/>
              </a:ext>
            </a:extLst>
          </p:cNvPr>
          <p:cNvSpPr/>
          <p:nvPr/>
        </p:nvSpPr>
        <p:spPr>
          <a:xfrm>
            <a:off x="1895439" y="2864458"/>
            <a:ext cx="3503221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3 + 1 + 1 =</a:t>
            </a:r>
          </a:p>
        </p:txBody>
      </p:sp>
      <p:sp>
        <p:nvSpPr>
          <p:cNvPr id="8" name="Rounded Rectangle 5">
            <a:extLst>
              <a:ext uri="{FF2B5EF4-FFF2-40B4-BE49-F238E27FC236}">
                <a16:creationId xmlns:a16="http://schemas.microsoft.com/office/drawing/2014/main" id="{9584EE28-58E0-4EB8-A1E8-99171AED4B3C}"/>
              </a:ext>
            </a:extLst>
          </p:cNvPr>
          <p:cNvSpPr/>
          <p:nvPr/>
        </p:nvSpPr>
        <p:spPr>
          <a:xfrm>
            <a:off x="7118603" y="2864458"/>
            <a:ext cx="3503221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6 + 1 + 2 =</a:t>
            </a:r>
          </a:p>
        </p:txBody>
      </p:sp>
      <p:sp>
        <p:nvSpPr>
          <p:cNvPr id="12" name="Ngoặc móc Phải 11">
            <a:extLst>
              <a:ext uri="{FF2B5EF4-FFF2-40B4-BE49-F238E27FC236}">
                <a16:creationId xmlns:a16="http://schemas.microsoft.com/office/drawing/2014/main" id="{BA6927B3-B49A-43B2-B85B-98A78E8040C0}"/>
              </a:ext>
            </a:extLst>
          </p:cNvPr>
          <p:cNvSpPr/>
          <p:nvPr/>
        </p:nvSpPr>
        <p:spPr>
          <a:xfrm rot="5400000">
            <a:off x="2397502" y="3191061"/>
            <a:ext cx="301933" cy="864902"/>
          </a:xfrm>
          <a:prstGeom prst="rightBrace">
            <a:avLst>
              <a:gd name="adj1" fmla="val 0"/>
              <a:gd name="adj2" fmla="val 50000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5">
            <a:extLst>
              <a:ext uri="{FF2B5EF4-FFF2-40B4-BE49-F238E27FC236}">
                <a16:creationId xmlns:a16="http://schemas.microsoft.com/office/drawing/2014/main" id="{39197C0F-EBAE-4762-A291-99EA5A3CA366}"/>
              </a:ext>
            </a:extLst>
          </p:cNvPr>
          <p:cNvSpPr/>
          <p:nvPr/>
        </p:nvSpPr>
        <p:spPr>
          <a:xfrm>
            <a:off x="2246952" y="3768204"/>
            <a:ext cx="941294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14" name="Rounded Rectangle 5">
            <a:extLst>
              <a:ext uri="{FF2B5EF4-FFF2-40B4-BE49-F238E27FC236}">
                <a16:creationId xmlns:a16="http://schemas.microsoft.com/office/drawing/2014/main" id="{843320EB-7267-4E61-945F-39345C6528AE}"/>
              </a:ext>
            </a:extLst>
          </p:cNvPr>
          <p:cNvSpPr/>
          <p:nvPr/>
        </p:nvSpPr>
        <p:spPr>
          <a:xfrm>
            <a:off x="4181465" y="2975298"/>
            <a:ext cx="941294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 5</a:t>
            </a:r>
          </a:p>
        </p:txBody>
      </p:sp>
      <p:sp>
        <p:nvSpPr>
          <p:cNvPr id="15" name="Ngoặc móc Phải 14">
            <a:extLst>
              <a:ext uri="{FF2B5EF4-FFF2-40B4-BE49-F238E27FC236}">
                <a16:creationId xmlns:a16="http://schemas.microsoft.com/office/drawing/2014/main" id="{0F078197-D97A-4221-BC28-1A26CD7C4338}"/>
              </a:ext>
            </a:extLst>
          </p:cNvPr>
          <p:cNvSpPr/>
          <p:nvPr/>
        </p:nvSpPr>
        <p:spPr>
          <a:xfrm rot="5400000">
            <a:off x="7665970" y="3220104"/>
            <a:ext cx="301933" cy="864903"/>
          </a:xfrm>
          <a:prstGeom prst="righ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5">
            <a:extLst>
              <a:ext uri="{FF2B5EF4-FFF2-40B4-BE49-F238E27FC236}">
                <a16:creationId xmlns:a16="http://schemas.microsoft.com/office/drawing/2014/main" id="{C595E65D-19B5-4FF7-A8A5-C6BDA3849195}"/>
              </a:ext>
            </a:extLst>
          </p:cNvPr>
          <p:cNvSpPr/>
          <p:nvPr/>
        </p:nvSpPr>
        <p:spPr>
          <a:xfrm>
            <a:off x="7591811" y="3803522"/>
            <a:ext cx="941294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17" name="Rounded Rectangle 5">
            <a:extLst>
              <a:ext uri="{FF2B5EF4-FFF2-40B4-BE49-F238E27FC236}">
                <a16:creationId xmlns:a16="http://schemas.microsoft.com/office/drawing/2014/main" id="{90FBD78E-00D1-4315-B26A-2C4E6DF7E5B2}"/>
              </a:ext>
            </a:extLst>
          </p:cNvPr>
          <p:cNvSpPr/>
          <p:nvPr/>
        </p:nvSpPr>
        <p:spPr>
          <a:xfrm>
            <a:off x="9380329" y="2975298"/>
            <a:ext cx="941294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 9</a:t>
            </a:r>
          </a:p>
        </p:txBody>
      </p:sp>
      <p:pic>
        <p:nvPicPr>
          <p:cNvPr id="18" name="图片 7" descr="572005ec0a0c4">
            <a:extLst>
              <a:ext uri="{FF2B5EF4-FFF2-40B4-BE49-F238E27FC236}">
                <a16:creationId xmlns:a16="http://schemas.microsoft.com/office/drawing/2014/main" id="{F41E4CA8-BE08-468C-BF71-5F914981DD3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8224" b="26546"/>
          <a:stretch/>
        </p:blipFill>
        <p:spPr>
          <a:xfrm>
            <a:off x="9538907" y="659836"/>
            <a:ext cx="2142240" cy="1439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048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7" grpId="0"/>
      <p:bldP spid="8" grpId="0"/>
      <p:bldP spid="12" grpId="0" animBg="1"/>
      <p:bldP spid="13" grpId="0"/>
      <p:bldP spid="14" grpId="0"/>
      <p:bldP spid="15" grpId="0" animBg="1"/>
      <p:bldP spid="16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>
            <a:extLst>
              <a:ext uri="{FF2B5EF4-FFF2-40B4-BE49-F238E27FC236}">
                <a16:creationId xmlns:a16="http://schemas.microsoft.com/office/drawing/2014/main" id="{16148649-B9E7-419D-B5D4-3BA1B1D54CA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9695"/>
          <a:stretch/>
        </p:blipFill>
        <p:spPr>
          <a:xfrm flipV="1">
            <a:off x="0" y="0"/>
            <a:ext cx="12191999" cy="6857998"/>
          </a:xfrm>
          <a:prstGeom prst="rect">
            <a:avLst/>
          </a:prstGeom>
        </p:spPr>
      </p:pic>
      <p:sp>
        <p:nvSpPr>
          <p:cNvPr id="9" name="Text Box 5">
            <a:extLst>
              <a:ext uri="{FF2B5EF4-FFF2-40B4-BE49-F238E27FC236}">
                <a16:creationId xmlns:a16="http://schemas.microsoft.com/office/drawing/2014/main" id="{CA90EC36-92C6-48CA-80EF-E5F0F8CFA6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6018" y="770240"/>
            <a:ext cx="659781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a</a:t>
            </a:r>
            <a:r>
              <a:rPr kumimoji="0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) Số</a:t>
            </a:r>
            <a:r>
              <a:rPr kumimoji="0" lang="en-US" altLang="en-US" sz="2800" b="1" i="0" u="none" strike="noStrike" kern="1200" cap="none" spc="0" normalizeH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?</a:t>
            </a:r>
            <a:endParaRPr kumimoji="0" lang="en-US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0" name="Sun 3">
            <a:extLst>
              <a:ext uri="{FF2B5EF4-FFF2-40B4-BE49-F238E27FC236}">
                <a16:creationId xmlns:a16="http://schemas.microsoft.com/office/drawing/2014/main" id="{7F47CC6A-990E-4243-A572-796584FACCA6}"/>
              </a:ext>
            </a:extLst>
          </p:cNvPr>
          <p:cNvSpPr/>
          <p:nvPr/>
        </p:nvSpPr>
        <p:spPr>
          <a:xfrm>
            <a:off x="917284" y="621417"/>
            <a:ext cx="978155" cy="1015607"/>
          </a:xfrm>
          <a:prstGeom prst="sun">
            <a:avLst/>
          </a:prstGeom>
          <a:solidFill>
            <a:srgbClr val="FF7707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1" name="Rounded Rectangle 5">
            <a:extLst>
              <a:ext uri="{FF2B5EF4-FFF2-40B4-BE49-F238E27FC236}">
                <a16:creationId xmlns:a16="http://schemas.microsoft.com/office/drawing/2014/main" id="{ADA1D433-B442-4785-AD91-E15136C4F5A7}"/>
              </a:ext>
            </a:extLst>
          </p:cNvPr>
          <p:cNvSpPr/>
          <p:nvPr/>
        </p:nvSpPr>
        <p:spPr>
          <a:xfrm>
            <a:off x="654049" y="816638"/>
            <a:ext cx="1036773" cy="511205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    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2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</a:p>
        </p:txBody>
      </p:sp>
      <p:grpSp>
        <p:nvGrpSpPr>
          <p:cNvPr id="5" name="Nhóm 4">
            <a:extLst>
              <a:ext uri="{FF2B5EF4-FFF2-40B4-BE49-F238E27FC236}">
                <a16:creationId xmlns:a16="http://schemas.microsoft.com/office/drawing/2014/main" id="{B3B7538D-2805-407F-957C-CE62E84A4928}"/>
              </a:ext>
            </a:extLst>
          </p:cNvPr>
          <p:cNvGrpSpPr/>
          <p:nvPr/>
        </p:nvGrpSpPr>
        <p:grpSpPr>
          <a:xfrm>
            <a:off x="1677684" y="1615728"/>
            <a:ext cx="7036150" cy="2950985"/>
            <a:chOff x="1677684" y="1615728"/>
            <a:chExt cx="7036150" cy="2950985"/>
          </a:xfrm>
        </p:grpSpPr>
        <p:pic>
          <p:nvPicPr>
            <p:cNvPr id="3" name="Hình ảnh 2">
              <a:extLst>
                <a:ext uri="{FF2B5EF4-FFF2-40B4-BE49-F238E27FC236}">
                  <a16:creationId xmlns:a16="http://schemas.microsoft.com/office/drawing/2014/main" id="{F8A9A459-46AA-4903-BB57-36E983654F8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77684" y="1615728"/>
              <a:ext cx="5530047" cy="2950985"/>
            </a:xfrm>
            <a:prstGeom prst="rect">
              <a:avLst/>
            </a:prstGeom>
          </p:spPr>
        </p:pic>
        <p:sp>
          <p:nvSpPr>
            <p:cNvPr id="4" name="Hình chữ nhật 3">
              <a:extLst>
                <a:ext uri="{FF2B5EF4-FFF2-40B4-BE49-F238E27FC236}">
                  <a16:creationId xmlns:a16="http://schemas.microsoft.com/office/drawing/2014/main" id="{63119BD4-9651-4572-B6D7-DA12A3DA9F24}"/>
                </a:ext>
              </a:extLst>
            </p:cNvPr>
            <p:cNvSpPr/>
            <p:nvPr/>
          </p:nvSpPr>
          <p:spPr>
            <a:xfrm>
              <a:off x="6816436" y="1989440"/>
              <a:ext cx="1897398" cy="1127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Rounded Rectangle 5">
            <a:extLst>
              <a:ext uri="{FF2B5EF4-FFF2-40B4-BE49-F238E27FC236}">
                <a16:creationId xmlns:a16="http://schemas.microsoft.com/office/drawing/2014/main" id="{D8904BEC-183B-4CEB-9DD9-9C1CAC5F8524}"/>
              </a:ext>
            </a:extLst>
          </p:cNvPr>
          <p:cNvSpPr/>
          <p:nvPr/>
        </p:nvSpPr>
        <p:spPr>
          <a:xfrm>
            <a:off x="7569982" y="2424166"/>
            <a:ext cx="956597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13" name="Ngoặc móc Phải 12">
            <a:extLst>
              <a:ext uri="{FF2B5EF4-FFF2-40B4-BE49-F238E27FC236}">
                <a16:creationId xmlns:a16="http://schemas.microsoft.com/office/drawing/2014/main" id="{131E2604-AE1A-4053-B569-A530A1660215}"/>
              </a:ext>
            </a:extLst>
          </p:cNvPr>
          <p:cNvSpPr/>
          <p:nvPr/>
        </p:nvSpPr>
        <p:spPr>
          <a:xfrm rot="5400000">
            <a:off x="8075626" y="2774981"/>
            <a:ext cx="269354" cy="890337"/>
          </a:xfrm>
          <a:prstGeom prst="righ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Hình chữ nhật: Góc Tròn 13">
            <a:extLst>
              <a:ext uri="{FF2B5EF4-FFF2-40B4-BE49-F238E27FC236}">
                <a16:creationId xmlns:a16="http://schemas.microsoft.com/office/drawing/2014/main" id="{8FE3131B-1A37-454E-987D-76FA84E2C5B3}"/>
              </a:ext>
            </a:extLst>
          </p:cNvPr>
          <p:cNvSpPr/>
          <p:nvPr/>
        </p:nvSpPr>
        <p:spPr>
          <a:xfrm>
            <a:off x="10196375" y="2522039"/>
            <a:ext cx="540000" cy="54000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F257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5">
            <a:extLst>
              <a:ext uri="{FF2B5EF4-FFF2-40B4-BE49-F238E27FC236}">
                <a16:creationId xmlns:a16="http://schemas.microsoft.com/office/drawing/2014/main" id="{70F9A846-E450-482F-A7B9-40F3C6305EF7}"/>
              </a:ext>
            </a:extLst>
          </p:cNvPr>
          <p:cNvSpPr/>
          <p:nvPr/>
        </p:nvSpPr>
        <p:spPr>
          <a:xfrm>
            <a:off x="10238998" y="2484858"/>
            <a:ext cx="941294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16" name="Hình chữ nhật: Góc Tròn 15">
            <a:extLst>
              <a:ext uri="{FF2B5EF4-FFF2-40B4-BE49-F238E27FC236}">
                <a16:creationId xmlns:a16="http://schemas.microsoft.com/office/drawing/2014/main" id="{968C0896-F2E7-4FEF-9173-0DF2934638F7}"/>
              </a:ext>
            </a:extLst>
          </p:cNvPr>
          <p:cNvSpPr/>
          <p:nvPr/>
        </p:nvSpPr>
        <p:spPr>
          <a:xfrm>
            <a:off x="7959484" y="3521667"/>
            <a:ext cx="540000" cy="54000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F257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5">
            <a:extLst>
              <a:ext uri="{FF2B5EF4-FFF2-40B4-BE49-F238E27FC236}">
                <a16:creationId xmlns:a16="http://schemas.microsoft.com/office/drawing/2014/main" id="{9B3BA5F8-4DAD-423A-98A9-6277ED33A0EA}"/>
              </a:ext>
            </a:extLst>
          </p:cNvPr>
          <p:cNvSpPr/>
          <p:nvPr/>
        </p:nvSpPr>
        <p:spPr>
          <a:xfrm>
            <a:off x="7993865" y="3503174"/>
            <a:ext cx="941294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18" name="Rounded Rectangle 5">
            <a:extLst>
              <a:ext uri="{FF2B5EF4-FFF2-40B4-BE49-F238E27FC236}">
                <a16:creationId xmlns:a16="http://schemas.microsoft.com/office/drawing/2014/main" id="{9AF58766-13F5-4452-A46C-F5A393069C38}"/>
              </a:ext>
            </a:extLst>
          </p:cNvPr>
          <p:cNvSpPr/>
          <p:nvPr/>
        </p:nvSpPr>
        <p:spPr>
          <a:xfrm>
            <a:off x="7993865" y="3487258"/>
            <a:ext cx="941294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19" name="Rounded Rectangle 5">
            <a:extLst>
              <a:ext uri="{FF2B5EF4-FFF2-40B4-BE49-F238E27FC236}">
                <a16:creationId xmlns:a16="http://schemas.microsoft.com/office/drawing/2014/main" id="{182DBF5C-93B9-4DB4-9294-96EB667AFB4F}"/>
              </a:ext>
            </a:extLst>
          </p:cNvPr>
          <p:cNvSpPr/>
          <p:nvPr/>
        </p:nvSpPr>
        <p:spPr>
          <a:xfrm>
            <a:off x="10194733" y="2493790"/>
            <a:ext cx="941294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20" name="Text Box 5">
            <a:extLst>
              <a:ext uri="{FF2B5EF4-FFF2-40B4-BE49-F238E27FC236}">
                <a16:creationId xmlns:a16="http://schemas.microsoft.com/office/drawing/2014/main" id="{7D487168-1E44-4620-BB0B-7560F1267E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9659" y="4537681"/>
            <a:ext cx="659781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b) </a:t>
            </a:r>
            <a:r>
              <a:rPr kumimoji="0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Tính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:</a:t>
            </a:r>
          </a:p>
        </p:txBody>
      </p:sp>
      <p:sp>
        <p:nvSpPr>
          <p:cNvPr id="21" name="Rounded Rectangle 5">
            <a:extLst>
              <a:ext uri="{FF2B5EF4-FFF2-40B4-BE49-F238E27FC236}">
                <a16:creationId xmlns:a16="http://schemas.microsoft.com/office/drawing/2014/main" id="{C7F54FDC-2D52-4F1F-9CF9-8C991A9D7124}"/>
              </a:ext>
            </a:extLst>
          </p:cNvPr>
          <p:cNvSpPr/>
          <p:nvPr/>
        </p:nvSpPr>
        <p:spPr>
          <a:xfrm>
            <a:off x="2738608" y="4927317"/>
            <a:ext cx="3503221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4 - 1 - 1 =</a:t>
            </a:r>
          </a:p>
        </p:txBody>
      </p:sp>
      <p:sp>
        <p:nvSpPr>
          <p:cNvPr id="22" name="Rounded Rectangle 5">
            <a:extLst>
              <a:ext uri="{FF2B5EF4-FFF2-40B4-BE49-F238E27FC236}">
                <a16:creationId xmlns:a16="http://schemas.microsoft.com/office/drawing/2014/main" id="{78BE21FB-0837-40D3-BAF5-EEE6EFDC9ABF}"/>
              </a:ext>
            </a:extLst>
          </p:cNvPr>
          <p:cNvSpPr/>
          <p:nvPr/>
        </p:nvSpPr>
        <p:spPr>
          <a:xfrm>
            <a:off x="7961772" y="4927317"/>
            <a:ext cx="3503221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7 - 1 - 2 =   </a:t>
            </a:r>
          </a:p>
        </p:txBody>
      </p:sp>
      <p:sp>
        <p:nvSpPr>
          <p:cNvPr id="23" name="Ngoặc móc Phải 22">
            <a:extLst>
              <a:ext uri="{FF2B5EF4-FFF2-40B4-BE49-F238E27FC236}">
                <a16:creationId xmlns:a16="http://schemas.microsoft.com/office/drawing/2014/main" id="{68F1C48D-21D5-45C6-8DB6-B83885157E98}"/>
              </a:ext>
            </a:extLst>
          </p:cNvPr>
          <p:cNvSpPr/>
          <p:nvPr/>
        </p:nvSpPr>
        <p:spPr>
          <a:xfrm rot="5400000">
            <a:off x="3087706" y="5358065"/>
            <a:ext cx="301935" cy="648000"/>
          </a:xfrm>
          <a:prstGeom prst="righ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ounded Rectangle 5">
            <a:extLst>
              <a:ext uri="{FF2B5EF4-FFF2-40B4-BE49-F238E27FC236}">
                <a16:creationId xmlns:a16="http://schemas.microsoft.com/office/drawing/2014/main" id="{FBE52821-7B99-4674-B9B2-8B8F1EA104CA}"/>
              </a:ext>
            </a:extLst>
          </p:cNvPr>
          <p:cNvSpPr/>
          <p:nvPr/>
        </p:nvSpPr>
        <p:spPr>
          <a:xfrm>
            <a:off x="3021222" y="5833033"/>
            <a:ext cx="941294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5" name="Rounded Rectangle 5">
            <a:extLst>
              <a:ext uri="{FF2B5EF4-FFF2-40B4-BE49-F238E27FC236}">
                <a16:creationId xmlns:a16="http://schemas.microsoft.com/office/drawing/2014/main" id="{03D9E770-F749-4DE8-9CA4-648B0F98A164}"/>
              </a:ext>
            </a:extLst>
          </p:cNvPr>
          <p:cNvSpPr/>
          <p:nvPr/>
        </p:nvSpPr>
        <p:spPr>
          <a:xfrm>
            <a:off x="4498567" y="5016050"/>
            <a:ext cx="941294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 2</a:t>
            </a:r>
          </a:p>
        </p:txBody>
      </p:sp>
      <p:sp>
        <p:nvSpPr>
          <p:cNvPr id="26" name="Ngoặc móc Phải 25">
            <a:extLst>
              <a:ext uri="{FF2B5EF4-FFF2-40B4-BE49-F238E27FC236}">
                <a16:creationId xmlns:a16="http://schemas.microsoft.com/office/drawing/2014/main" id="{8A02E993-A4B5-49E2-AE63-E7759D934A55}"/>
              </a:ext>
            </a:extLst>
          </p:cNvPr>
          <p:cNvSpPr/>
          <p:nvPr/>
        </p:nvSpPr>
        <p:spPr>
          <a:xfrm rot="5400000">
            <a:off x="8313545" y="5257754"/>
            <a:ext cx="301933" cy="800783"/>
          </a:xfrm>
          <a:prstGeom prst="righ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ounded Rectangle 5">
            <a:extLst>
              <a:ext uri="{FF2B5EF4-FFF2-40B4-BE49-F238E27FC236}">
                <a16:creationId xmlns:a16="http://schemas.microsoft.com/office/drawing/2014/main" id="{D6A9CD76-E4E3-4030-87F3-443392CAB68D}"/>
              </a:ext>
            </a:extLst>
          </p:cNvPr>
          <p:cNvSpPr/>
          <p:nvPr/>
        </p:nvSpPr>
        <p:spPr>
          <a:xfrm>
            <a:off x="8184825" y="5863190"/>
            <a:ext cx="941294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28" name="Rounded Rectangle 5">
            <a:extLst>
              <a:ext uri="{FF2B5EF4-FFF2-40B4-BE49-F238E27FC236}">
                <a16:creationId xmlns:a16="http://schemas.microsoft.com/office/drawing/2014/main" id="{0C01E8F5-CB2C-4B09-8803-5D53EFCFA4B5}"/>
              </a:ext>
            </a:extLst>
          </p:cNvPr>
          <p:cNvSpPr/>
          <p:nvPr/>
        </p:nvSpPr>
        <p:spPr>
          <a:xfrm>
            <a:off x="9825726" y="5016050"/>
            <a:ext cx="941294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4</a:t>
            </a:r>
          </a:p>
        </p:txBody>
      </p:sp>
      <p:pic>
        <p:nvPicPr>
          <p:cNvPr id="29" name="图片 7" descr="572005ec0a0c4">
            <a:extLst>
              <a:ext uri="{FF2B5EF4-FFF2-40B4-BE49-F238E27FC236}">
                <a16:creationId xmlns:a16="http://schemas.microsoft.com/office/drawing/2014/main" id="{CA62AECC-C2E6-4D3D-8A2E-B8129AFA342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8224" b="26546"/>
          <a:stretch/>
        </p:blipFill>
        <p:spPr>
          <a:xfrm>
            <a:off x="9437276" y="672372"/>
            <a:ext cx="2142240" cy="1439401"/>
          </a:xfrm>
          <a:prstGeom prst="rect">
            <a:avLst/>
          </a:prstGeom>
        </p:spPr>
      </p:pic>
      <p:sp>
        <p:nvSpPr>
          <p:cNvPr id="30" name="Rounded Rectangle 5">
            <a:extLst>
              <a:ext uri="{FF2B5EF4-FFF2-40B4-BE49-F238E27FC236}">
                <a16:creationId xmlns:a16="http://schemas.microsoft.com/office/drawing/2014/main" id="{BE5CE416-CF8E-4BC9-9D98-1F8A7C226006}"/>
              </a:ext>
            </a:extLst>
          </p:cNvPr>
          <p:cNvSpPr/>
          <p:nvPr/>
        </p:nvSpPr>
        <p:spPr>
          <a:xfrm>
            <a:off x="7993865" y="2393832"/>
            <a:ext cx="542961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-</a:t>
            </a:r>
          </a:p>
        </p:txBody>
      </p:sp>
      <p:sp>
        <p:nvSpPr>
          <p:cNvPr id="31" name="Rounded Rectangle 5">
            <a:extLst>
              <a:ext uri="{FF2B5EF4-FFF2-40B4-BE49-F238E27FC236}">
                <a16:creationId xmlns:a16="http://schemas.microsoft.com/office/drawing/2014/main" id="{BF0D7362-69EA-44C2-9321-3FC98D253FF3}"/>
              </a:ext>
            </a:extLst>
          </p:cNvPr>
          <p:cNvSpPr/>
          <p:nvPr/>
        </p:nvSpPr>
        <p:spPr>
          <a:xfrm>
            <a:off x="8417476" y="2424166"/>
            <a:ext cx="655007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32" name="Rounded Rectangle 5">
            <a:extLst>
              <a:ext uri="{FF2B5EF4-FFF2-40B4-BE49-F238E27FC236}">
                <a16:creationId xmlns:a16="http://schemas.microsoft.com/office/drawing/2014/main" id="{9760586B-D9CA-4921-A80E-945FA7820E28}"/>
              </a:ext>
            </a:extLst>
          </p:cNvPr>
          <p:cNvSpPr/>
          <p:nvPr/>
        </p:nvSpPr>
        <p:spPr>
          <a:xfrm>
            <a:off x="9246476" y="2420994"/>
            <a:ext cx="509967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33" name="Rounded Rectangle 5">
            <a:extLst>
              <a:ext uri="{FF2B5EF4-FFF2-40B4-BE49-F238E27FC236}">
                <a16:creationId xmlns:a16="http://schemas.microsoft.com/office/drawing/2014/main" id="{476BCD9A-1BA3-4566-B8C7-4D17DA8A3D4D}"/>
              </a:ext>
            </a:extLst>
          </p:cNvPr>
          <p:cNvSpPr/>
          <p:nvPr/>
        </p:nvSpPr>
        <p:spPr>
          <a:xfrm>
            <a:off x="8783887" y="2379206"/>
            <a:ext cx="738569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-</a:t>
            </a:r>
          </a:p>
        </p:txBody>
      </p:sp>
      <p:sp>
        <p:nvSpPr>
          <p:cNvPr id="34" name="Rounded Rectangle 5">
            <a:extLst>
              <a:ext uri="{FF2B5EF4-FFF2-40B4-BE49-F238E27FC236}">
                <a16:creationId xmlns:a16="http://schemas.microsoft.com/office/drawing/2014/main" id="{8A2D5936-E2E7-46F7-9377-5B44E6D32BDF}"/>
              </a:ext>
            </a:extLst>
          </p:cNvPr>
          <p:cNvSpPr/>
          <p:nvPr/>
        </p:nvSpPr>
        <p:spPr>
          <a:xfrm>
            <a:off x="9650925" y="2420994"/>
            <a:ext cx="723199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=</a:t>
            </a:r>
          </a:p>
        </p:txBody>
      </p:sp>
    </p:spTree>
    <p:extLst>
      <p:ext uri="{BB962C8B-B14F-4D97-AF65-F5344CB8AC3E}">
        <p14:creationId xmlns:p14="http://schemas.microsoft.com/office/powerpoint/2010/main" val="1603518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3" grpId="0" animBg="1"/>
      <p:bldP spid="14" grpId="0" animBg="1"/>
      <p:bldP spid="15" grpId="0"/>
      <p:bldP spid="15" grpId="1"/>
      <p:bldP spid="16" grpId="0" animBg="1"/>
      <p:bldP spid="17" grpId="0"/>
      <p:bldP spid="17" grpId="1"/>
      <p:bldP spid="18" grpId="0"/>
      <p:bldP spid="19" grpId="0"/>
      <p:bldP spid="20" grpId="0"/>
      <p:bldP spid="21" grpId="0"/>
      <p:bldP spid="22" grpId="0"/>
      <p:bldP spid="23" grpId="0" animBg="1"/>
      <p:bldP spid="24" grpId="0"/>
      <p:bldP spid="25" grpId="0"/>
      <p:bldP spid="26" grpId="0" animBg="1"/>
      <p:bldP spid="27" grpId="0"/>
      <p:bldP spid="28" grpId="0"/>
      <p:bldP spid="30" grpId="0"/>
      <p:bldP spid="31" grpId="0"/>
      <p:bldP spid="32" grpId="0"/>
      <p:bldP spid="33" grpId="0"/>
      <p:bldP spid="3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8" descr="觅元素58b0fbac4bf92">
            <a:extLst>
              <a:ext uri="{FF2B5EF4-FFF2-40B4-BE49-F238E27FC236}">
                <a16:creationId xmlns:a16="http://schemas.microsoft.com/office/drawing/2014/main" id="{C22E3A18-205D-4D1F-B21A-03F65BD5D17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0409" y="5842504"/>
            <a:ext cx="5212715" cy="740410"/>
          </a:xfrm>
          <a:prstGeom prst="rect">
            <a:avLst/>
          </a:prstGeom>
        </p:spPr>
      </p:pic>
      <p:pic>
        <p:nvPicPr>
          <p:cNvPr id="5" name="图片 1" descr="31f7217a017c2d9a8a7bcbd9844c1629">
            <a:extLst>
              <a:ext uri="{FF2B5EF4-FFF2-40B4-BE49-F238E27FC236}">
                <a16:creationId xmlns:a16="http://schemas.microsoft.com/office/drawing/2014/main" id="{24001A5E-16FE-4ED8-9C53-AE1DBD17A8B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95807" y="1616109"/>
            <a:ext cx="5994717" cy="4726940"/>
          </a:xfrm>
          <a:prstGeom prst="rect">
            <a:avLst/>
          </a:prstGeom>
        </p:spPr>
      </p:pic>
      <p:pic>
        <p:nvPicPr>
          <p:cNvPr id="6" name="图片 15" descr="a05684f714522ad77246dba9447411ba">
            <a:extLst>
              <a:ext uri="{FF2B5EF4-FFF2-40B4-BE49-F238E27FC236}">
                <a16:creationId xmlns:a16="http://schemas.microsoft.com/office/drawing/2014/main" id="{DD902496-329C-4F8A-A33F-D0A3E3E6D58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4346" y="3260594"/>
            <a:ext cx="4174490" cy="2952115"/>
          </a:xfrm>
          <a:prstGeom prst="rect">
            <a:avLst/>
          </a:prstGeom>
        </p:spPr>
      </p:pic>
      <p:pic>
        <p:nvPicPr>
          <p:cNvPr id="7" name="图片 2" descr="觅元素584a989cd6c5a">
            <a:extLst>
              <a:ext uri="{FF2B5EF4-FFF2-40B4-BE49-F238E27FC236}">
                <a16:creationId xmlns:a16="http://schemas.microsoft.com/office/drawing/2014/main" id="{0A074B34-B2D6-4FE9-B81F-9D3CEA8082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3345" y="425262"/>
            <a:ext cx="6506845" cy="1394460"/>
          </a:xfrm>
          <a:prstGeom prst="rect">
            <a:avLst/>
          </a:prstGeom>
        </p:spPr>
      </p:pic>
      <p:sp>
        <p:nvSpPr>
          <p:cNvPr id="8" name="文本框 11">
            <a:extLst>
              <a:ext uri="{FF2B5EF4-FFF2-40B4-BE49-F238E27FC236}">
                <a16:creationId xmlns:a16="http://schemas.microsoft.com/office/drawing/2014/main" id="{FB0EC179-A0D1-42C8-A196-0C99C2CECEF8}"/>
              </a:ext>
            </a:extLst>
          </p:cNvPr>
          <p:cNvSpPr txBox="1"/>
          <p:nvPr/>
        </p:nvSpPr>
        <p:spPr>
          <a:xfrm>
            <a:off x="4876138" y="2963916"/>
            <a:ext cx="6234053" cy="1015663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ea"/>
                <a:cs typeface="Times New Roman" panose="02020603050405020304" pitchFamily="18" charset="0"/>
                <a:sym typeface="+mn-ea"/>
              </a:rPr>
              <a:t>VẬN DỤNG</a:t>
            </a:r>
          </a:p>
        </p:txBody>
      </p:sp>
      <p:pic>
        <p:nvPicPr>
          <p:cNvPr id="9" name="图片 7" descr="572005ec0a0c4">
            <a:extLst>
              <a:ext uri="{FF2B5EF4-FFF2-40B4-BE49-F238E27FC236}">
                <a16:creationId xmlns:a16="http://schemas.microsoft.com/office/drawing/2014/main" id="{466BA7A6-BE5C-4EE6-B5C0-F0D48CF430C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38224" b="26546"/>
          <a:stretch/>
        </p:blipFill>
        <p:spPr>
          <a:xfrm>
            <a:off x="744527" y="488673"/>
            <a:ext cx="2142240" cy="1439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1007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619EA5E-6192-4A3E-BF77-3C03252D3E6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9695"/>
          <a:stretch/>
        </p:blipFill>
        <p:spPr>
          <a:xfrm flipV="1">
            <a:off x="0" y="0"/>
            <a:ext cx="12191999" cy="6858000"/>
          </a:xfrm>
          <a:prstGeom prst="rect">
            <a:avLst/>
          </a:prstGeom>
        </p:spPr>
      </p:pic>
      <p:pic>
        <p:nvPicPr>
          <p:cNvPr id="49" name="Picture 17">
            <a:extLst>
              <a:ext uri="{FF2B5EF4-FFF2-40B4-BE49-F238E27FC236}">
                <a16:creationId xmlns:a16="http://schemas.microsoft.com/office/drawing/2014/main" id="{628DE8EA-EE20-4768-B429-FCF242F1B7C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874" b="68150" l="3908" r="4458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7766" b="41921"/>
          <a:stretch/>
        </p:blipFill>
        <p:spPr>
          <a:xfrm>
            <a:off x="3694453" y="3918558"/>
            <a:ext cx="2603549" cy="2715492"/>
          </a:xfrm>
          <a:prstGeom prst="rect">
            <a:avLst/>
          </a:prstGeom>
        </p:spPr>
      </p:pic>
      <p:pic>
        <p:nvPicPr>
          <p:cNvPr id="50" name="Picture 18">
            <a:extLst>
              <a:ext uri="{FF2B5EF4-FFF2-40B4-BE49-F238E27FC236}">
                <a16:creationId xmlns:a16="http://schemas.microsoft.com/office/drawing/2014/main" id="{7C82AABD-9157-4336-92D1-09799C0ED40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50528" r="94503">
                        <a14:foregroundMark x1="59680" y1="36300" x2="73179" y2="355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5031" b="36300"/>
          <a:stretch/>
        </p:blipFill>
        <p:spPr>
          <a:xfrm>
            <a:off x="6752371" y="3886202"/>
            <a:ext cx="3126438" cy="2747847"/>
          </a:xfrm>
          <a:prstGeom prst="rect">
            <a:avLst/>
          </a:prstGeom>
        </p:spPr>
      </p:pic>
      <p:sp>
        <p:nvSpPr>
          <p:cNvPr id="51" name="Thought Bubble: Cloud 2">
            <a:extLst>
              <a:ext uri="{FF2B5EF4-FFF2-40B4-BE49-F238E27FC236}">
                <a16:creationId xmlns:a16="http://schemas.microsoft.com/office/drawing/2014/main" id="{4FBA7DDB-60B8-456A-AC25-DF67B45D58D2}"/>
              </a:ext>
            </a:extLst>
          </p:cNvPr>
          <p:cNvSpPr/>
          <p:nvPr/>
        </p:nvSpPr>
        <p:spPr>
          <a:xfrm>
            <a:off x="4660334" y="3180766"/>
            <a:ext cx="4880508" cy="1410871"/>
          </a:xfrm>
          <a:prstGeom prst="cloudCallout">
            <a:avLst>
              <a:gd name="adj1" fmla="val -27078"/>
              <a:gd name="adj2" fmla="val 75102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52" name="Picture 2">
            <a:extLst>
              <a:ext uri="{FF2B5EF4-FFF2-40B4-BE49-F238E27FC236}">
                <a16:creationId xmlns:a16="http://schemas.microsoft.com/office/drawing/2014/main" id="{67FDDE18-00B4-400C-95CE-70FF5A11A4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51" t="74576" r="80231" b="18192"/>
          <a:stretch/>
        </p:blipFill>
        <p:spPr bwMode="auto">
          <a:xfrm>
            <a:off x="880254" y="708737"/>
            <a:ext cx="1115878" cy="1190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Rounded Rectangle 5">
            <a:extLst>
              <a:ext uri="{FF2B5EF4-FFF2-40B4-BE49-F238E27FC236}">
                <a16:creationId xmlns:a16="http://schemas.microsoft.com/office/drawing/2014/main" id="{F6ADADDA-AA54-4C05-B7A8-F3BCA24060EA}"/>
              </a:ext>
            </a:extLst>
          </p:cNvPr>
          <p:cNvSpPr/>
          <p:nvPr/>
        </p:nvSpPr>
        <p:spPr>
          <a:xfrm>
            <a:off x="1868558" y="815397"/>
            <a:ext cx="9833218" cy="1842053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-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Kể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các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tình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huống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trong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thực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tế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liên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quan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đến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thực</a:t>
            </a:r>
            <a:r>
              <a:rPr lang="en-US" sz="28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hành</a:t>
            </a:r>
            <a:r>
              <a:rPr lang="en-US" sz="28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tính</a:t>
            </a:r>
            <a:r>
              <a:rPr lang="en-US" sz="28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trong</a:t>
            </a:r>
            <a:r>
              <a:rPr lang="en-US" sz="28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trường</a:t>
            </a:r>
            <a:r>
              <a:rPr lang="en-US" sz="28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hợp</a:t>
            </a:r>
            <a:r>
              <a:rPr lang="en-US" sz="28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có</a:t>
            </a:r>
            <a:r>
              <a:rPr lang="en-US" sz="28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liên</a:t>
            </a:r>
            <a:r>
              <a:rPr lang="en-US" sz="28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tiếp</a:t>
            </a:r>
            <a:r>
              <a:rPr lang="en-US" sz="28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2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phép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tính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cộng</a:t>
            </a:r>
            <a:r>
              <a:rPr lang="en-US" sz="28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hoặc</a:t>
            </a:r>
            <a:r>
              <a:rPr lang="en-US" sz="2800" dirty="0">
                <a:solidFill>
                  <a:srgbClr val="002060"/>
                </a:solidFill>
                <a:cs typeface="Times New Roman" panose="02020603050405020304" pitchFamily="18" charset="0"/>
              </a:rPr>
              <a:t> 2 </a:t>
            </a:r>
            <a:r>
              <a:rPr lang="en-US" sz="28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phép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tính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trừ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4" name="Rounded Rectangle 5">
            <a:extLst>
              <a:ext uri="{FF2B5EF4-FFF2-40B4-BE49-F238E27FC236}">
                <a16:creationId xmlns:a16="http://schemas.microsoft.com/office/drawing/2014/main" id="{6F65A60F-8610-42CE-8061-C8D48FF787A1}"/>
              </a:ext>
            </a:extLst>
          </p:cNvPr>
          <p:cNvSpPr/>
          <p:nvPr/>
        </p:nvSpPr>
        <p:spPr>
          <a:xfrm>
            <a:off x="5237152" y="3510792"/>
            <a:ext cx="3726872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? ? ?</a:t>
            </a:r>
          </a:p>
        </p:txBody>
      </p:sp>
    </p:spTree>
    <p:extLst>
      <p:ext uri="{BB962C8B-B14F-4D97-AF65-F5344CB8AC3E}">
        <p14:creationId xmlns:p14="http://schemas.microsoft.com/office/powerpoint/2010/main" val="913371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3" grpId="0"/>
      <p:bldP spid="5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Lam tac\9309ac64-8288-4ea0-aa2f-061f9418d41f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933" y="0"/>
            <a:ext cx="1220893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\Desktop\Lam tac\tải xuống.jpg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4546600"/>
            <a:ext cx="1295400" cy="1568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Lam tac\800px_COLOURBOX9774185 (3)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6636" y="5330826"/>
            <a:ext cx="1422400" cy="943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ADMIN\Desktop\Lam tac\800px_COLOURBOX9774185 (4)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3500" y="5330826"/>
            <a:ext cx="2383137" cy="807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 descr="C:\Users\ADMIN\Desktop\Lam tac\800px_COLOURBOX9774185 (3)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5330826"/>
            <a:ext cx="1016000" cy="673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5" descr="C:\Users\ADMIN\Desktop\Lam tac\800px_COLOURBOX9774185 (3)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30826"/>
            <a:ext cx="1422400" cy="943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5" descr="C:\Users\ADMIN\Desktop\Lam tac\800px_COLOURBOX9774185 (3)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837335" y="5295127"/>
            <a:ext cx="1219200" cy="745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 descr="C:\Users\ADMIN\Desktop\Lam tac\il_570xN.938660066_slvo.jp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0" b="100000" l="0" r="98421">
                        <a14:foregroundMark x1="75965" y1="14147" x2="87193" y2="14147"/>
                      </a14:backgroundRemoval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6400" y="3391847"/>
            <a:ext cx="1966643" cy="3507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5" descr="C:\Users\ADMIN\Desktop\Lam tac\lumberjack-lean-on-the-wood-log-vector-7780327.jp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0" b="91944" l="0" r="100000">
                        <a14:foregroundMark x1="43460" y1="12500" x2="39782" y2="19444"/>
                        <a14:foregroundMark x1="45913" y1="32778" x2="44278" y2="41389"/>
                      </a14:backgroundRemoval>
                    </a14:imgEffect>
                    <a14:imgEffect>
                      <a14:brightnessContrast contrast="2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0243">
            <a:off x="9855992" y="3541796"/>
            <a:ext cx="2447745" cy="3697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ình ảnh có liên quan"/>
          <p:cNvPicPr>
            <a:picLocks noChangeAspect="1" noChangeArrowheads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artisticPaintBrush/>
                    </a14:imgEffect>
                    <a14:imgEffect>
                      <a14:backgroundRemoval t="0" b="99133" l="4950" r="90900">
                        <a14:backgroundMark x1="50900" y1="25867" x2="52200" y2="26400"/>
                        <a14:backgroundMark x1="63000" y1="48667" x2="62200" y2="49333"/>
                        <a14:backgroundMark x1="64800" y1="41467" x2="63600" y2="42000"/>
                        <a14:backgroundMark x1="71800" y1="48933" x2="72300" y2="50000"/>
                        <a14:backgroundMark x1="59500" y1="61467" x2="58500" y2="62800"/>
                        <a14:backgroundMark x1="39700" y1="48800" x2="39700" y2="49867"/>
                        <a14:backgroundMark x1="38400" y1="51600" x2="38000" y2="51867"/>
                        <a14:backgroundMark x1="46700" y1="53600" x2="47200" y2="54933"/>
                        <a14:backgroundMark x1="53100" y1="35333" x2="53100" y2="35867"/>
                        <a14:backgroundMark x1="71700" y1="45733" x2="71200" y2="46133"/>
                        <a14:backgroundMark x1="74600" y1="44267" x2="74000" y2="44800"/>
                        <a14:backgroundMark x1="77200" y1="49200" x2="77300" y2="49867"/>
                        <a14:backgroundMark x1="19800" y1="50133" x2="20500" y2="50400"/>
                        <a14:backgroundMark x1="22000" y1="47333" x2="22700" y2="47333"/>
                        <a14:backgroundMark x1="21100" y1="56800" x2="21100" y2="57333"/>
                        <a14:backgroundMark x1="23300" y1="34400" x2="23500" y2="35067"/>
                        <a14:backgroundMark x1="53500" y1="42667" x2="53600" y2="43467"/>
                        <a14:backgroundMark x1="66300" y1="23200" x2="67600" y2="23867"/>
                        <a14:backgroundMark x1="73400" y1="58400" x2="73500" y2="58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3200401" y="-48445"/>
            <a:ext cx="9886570" cy="8786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C:\Users\ADMIN\Desktop\Tai nguyen thiet ke tro choi\Giai cuu rung xanh\playful-wild-monkeys_1308-2930 (4).jpg"/>
          <p:cNvPicPr>
            <a:picLocks noChangeAspect="1" noChangeArrowheads="1"/>
          </p:cNvPicPr>
          <p:nvPr/>
        </p:nvPicPr>
        <p:blipFill>
          <a:blip r:embed="rId2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0" b="100000" l="0" r="1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868560" y="366181"/>
            <a:ext cx="1219199" cy="1759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4" descr="Hình ảnh có liên quan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ackgroundRemoval t="0" b="100000" l="0" r="99688">
                        <a14:foregroundMark x1="22813" y1="35938" x2="26563" y2="52188"/>
                        <a14:foregroundMark x1="34063" y1="19375" x2="37813" y2="46875"/>
                        <a14:foregroundMark x1="30000" y1="28125" x2="35938" y2="44063"/>
                        <a14:foregroundMark x1="32813" y1="25938" x2="33750" y2="356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25904" flipH="1">
            <a:off x="846623" y="3244817"/>
            <a:ext cx="1354183" cy="1322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ADMIN\Desktop\Tai nguyen thiet ke tro choi\Bảng gỗ\images.jpg"/>
          <p:cNvPicPr>
            <a:picLocks noChangeAspect="1" noChangeArrowheads="1"/>
          </p:cNvPicPr>
          <p:nvPr/>
        </p:nvPicPr>
        <p:blipFill>
          <a:blip r:embed="rId28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backgroundRemoval t="0" b="100000" l="0" r="1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1898" y="-838200"/>
            <a:ext cx="3474503" cy="3490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781979" y="746506"/>
            <a:ext cx="3079241" cy="16464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BẢO VỆ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RỪNG XANH</a:t>
            </a:r>
          </a:p>
        </p:txBody>
      </p:sp>
      <p:pic>
        <p:nvPicPr>
          <p:cNvPr id="1034" name="Picture 10" descr="C:\Users\ADMIN\Desktop\Tai nguyen thiet ke tro choi\Angry birds epic birds\1505573783630 (2).png">
            <a:hlinkClick r:id="rId30" action="ppaction://hlinksldjump"/>
          </p:cNvPr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1022" y="2746046"/>
            <a:ext cx="1536257" cy="934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Zen Garden In-Game - Laura Shigihara - NhacCuaTui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32"/>
          <a:stretch>
            <a:fillRect/>
          </a:stretch>
        </p:blipFill>
        <p:spPr>
          <a:xfrm>
            <a:off x="12903200" y="6006875"/>
            <a:ext cx="812800" cy="812800"/>
          </a:xfrm>
          <a:prstGeom prst="rect">
            <a:avLst/>
          </a:prstGeom>
        </p:spPr>
      </p:pic>
      <p:pic>
        <p:nvPicPr>
          <p:cNvPr id="5" name="Hình ảnh 4">
            <a:hlinkClick r:id="rId33" action="ppaction://hlinksldjump"/>
            <a:extLst>
              <a:ext uri="{FF2B5EF4-FFF2-40B4-BE49-F238E27FC236}">
                <a16:creationId xmlns:a16="http://schemas.microsoft.com/office/drawing/2014/main" id="{DBA19C32-0EB6-42FF-AA65-6A42D1E895A4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0143" y="3846609"/>
            <a:ext cx="2962913" cy="1261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491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50">
                <p:cTn id="4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Lam tac\b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C:\Users\ADMIN\Desktop\Giai cuu con vat\wooden-board-theme-image-1-vector-clip-art_csp9738361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7111" y1="5870" x2="2889" y2="16771"/>
                        <a14:foregroundMark x1="6667" y1="66876" x2="9222" y2="84696"/>
                        <a14:foregroundMark x1="92333" y1="6918" x2="96556" y2="16771"/>
                        <a14:foregroundMark x1="96556" y1="70860" x2="91778" y2="87841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856" y="0"/>
            <a:ext cx="11277600" cy="7257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TextBox 41"/>
          <p:cNvSpPr txBox="1"/>
          <p:nvPr/>
        </p:nvSpPr>
        <p:spPr>
          <a:xfrm>
            <a:off x="1825704" y="2222311"/>
            <a:ext cx="8811904" cy="2217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anose="020B0604020202020204" pitchFamily="34" charset="0"/>
              </a:rPr>
              <a:t>Con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anose="020B0604020202020204" pitchFamily="34" charset="0"/>
              </a:rPr>
              <a:t>hãy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anose="020B0604020202020204" pitchFamily="34" charset="0"/>
              </a:rPr>
              <a:t>trả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anose="020B0604020202020204" pitchFamily="34" charset="0"/>
              </a:rPr>
              <a:t>lời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anose="020B0604020202020204" pitchFamily="34" charset="0"/>
              </a:rPr>
              <a:t>đúng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cs typeface="Arial" panose="020B0604020202020204" pitchFamily="34" charset="0"/>
              </a:rPr>
              <a:t>các</a:t>
            </a:r>
            <a:r>
              <a:rPr lang="en-US" sz="3200" b="1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cs typeface="Arial" panose="020B0604020202020204" pitchFamily="34" charset="0"/>
              </a:rPr>
              <a:t>câu</a:t>
            </a:r>
            <a:r>
              <a:rPr lang="en-US" sz="3200" b="1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cs typeface="Arial" panose="020B0604020202020204" pitchFamily="34" charset="0"/>
              </a:rPr>
              <a:t>hỏi</a:t>
            </a:r>
            <a:r>
              <a:rPr lang="en-US" sz="3200" b="1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anose="020B0604020202020204" pitchFamily="34" charset="0"/>
              </a:rPr>
              <a:t>sau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anose="020B0604020202020204" pitchFamily="34" charset="0"/>
              </a:rPr>
              <a:t>để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anose="020B0604020202020204" pitchFamily="34" charset="0"/>
              </a:rPr>
              <a:t>giúp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anose="020B0604020202020204" pitchFamily="34" charset="0"/>
              </a:rPr>
              <a:t>các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anose="020B0604020202020204" pitchFamily="34" charset="0"/>
              </a:rPr>
              <a:t>chú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anose="020B0604020202020204" pitchFamily="34" charset="0"/>
              </a:rPr>
              <a:t>khỉ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anose="020B0604020202020204" pitchFamily="34" charset="0"/>
              </a:rPr>
              <a:t>ngăn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anose="020B0604020202020204" pitchFamily="34" charset="0"/>
              </a:rPr>
              <a:t>chặn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anose="020B0604020202020204" pitchFamily="34" charset="0"/>
              </a:rPr>
              <a:t>hành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anose="020B0604020202020204" pitchFamily="34" charset="0"/>
              </a:rPr>
              <a:t> vi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anose="020B0604020202020204" pitchFamily="34" charset="0"/>
              </a:rPr>
              <a:t>phá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anose="020B0604020202020204" pitchFamily="34" charset="0"/>
              </a:rPr>
              <a:t>rừng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anose="020B0604020202020204" pitchFamily="34" charset="0"/>
              </a:rPr>
              <a:t>của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anose="020B0604020202020204" pitchFamily="34" charset="0"/>
              </a:rPr>
              <a:t>nhóm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anose="020B0604020202020204" pitchFamily="34" charset="0"/>
              </a:rPr>
              <a:t>lâm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anose="020B0604020202020204" pitchFamily="34" charset="0"/>
              </a:rPr>
              <a:t>tặc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anose="020B0604020202020204" pitchFamily="34" charset="0"/>
              </a:rPr>
              <a:t>nhé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pic>
        <p:nvPicPr>
          <p:cNvPr id="8" name="Picture 2" descr="C:\Users\ADMIN\Desktop\Tai nguyen thiet ke tro choi\Bảng gỗ\Picture1 (2).pn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9353" y="5969000"/>
            <a:ext cx="1691103" cy="718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4655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Lam tac\b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41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C:\Users\ADMIN\Desktop\Giai cuu con vat\wooden-board-theme-image-1-vector-clip-art_csp9738361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7111" y1="5870" x2="2889" y2="16771"/>
                        <a14:foregroundMark x1="6667" y1="66876" x2="9222" y2="84696"/>
                        <a14:foregroundMark x1="92333" y1="6918" x2="96556" y2="16771"/>
                        <a14:foregroundMark x1="96556" y1="70860" x2="91778" y2="87841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0042" y="925155"/>
            <a:ext cx="10330414" cy="6273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TextBox 41"/>
          <p:cNvSpPr txBox="1"/>
          <p:nvPr/>
        </p:nvSpPr>
        <p:spPr>
          <a:xfrm>
            <a:off x="3058552" y="1951127"/>
            <a:ext cx="8811904" cy="2955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cs typeface="Arial" panose="020B0604020202020204" pitchFamily="34" charset="0"/>
              </a:rPr>
              <a:t>Cách</a:t>
            </a:r>
            <a:r>
              <a:rPr kumimoji="0" lang="en-US" sz="320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kumimoji="0" lang="en-US" sz="320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cs typeface="Arial" panose="020B0604020202020204" pitchFamily="34" charset="0"/>
              </a:rPr>
              <a:t>chơi</a:t>
            </a:r>
            <a:r>
              <a:rPr kumimoji="0" lang="en-US" sz="320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cs typeface="Arial" panose="020B0604020202020204" pitchFamily="34" charset="0"/>
              </a:rPr>
              <a:t> :</a:t>
            </a:r>
          </a:p>
          <a:p>
            <a:pPr marL="514350" marR="0" lvl="0" indent="-51435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3200" dirty="0" err="1">
                <a:cs typeface="Arial" panose="020B0604020202020204" pitchFamily="34" charset="0"/>
              </a:rPr>
              <a:t>Ấn</a:t>
            </a:r>
            <a:r>
              <a:rPr lang="en-US" sz="3200" dirty="0">
                <a:cs typeface="Arial" panose="020B0604020202020204" pitchFamily="34" charset="0"/>
              </a:rPr>
              <a:t> </a:t>
            </a:r>
            <a:r>
              <a:rPr lang="en-US" sz="3200" dirty="0" err="1">
                <a:cs typeface="Arial" panose="020B0604020202020204" pitchFamily="34" charset="0"/>
              </a:rPr>
              <a:t>vào</a:t>
            </a:r>
            <a:r>
              <a:rPr lang="en-US" sz="3200" dirty="0">
                <a:cs typeface="Arial" panose="020B0604020202020204" pitchFamily="34" charset="0"/>
              </a:rPr>
              <a:t> </a:t>
            </a:r>
            <a:r>
              <a:rPr lang="en-US" sz="3200" dirty="0" err="1">
                <a:cs typeface="Arial" panose="020B0604020202020204" pitchFamily="34" charset="0"/>
              </a:rPr>
              <a:t>số</a:t>
            </a:r>
            <a:r>
              <a:rPr lang="en-US" sz="3200" dirty="0">
                <a:cs typeface="Arial" panose="020B0604020202020204" pitchFamily="34" charset="0"/>
              </a:rPr>
              <a:t> </a:t>
            </a:r>
            <a:r>
              <a:rPr lang="en-US" sz="3200" dirty="0" err="1">
                <a:cs typeface="Arial" panose="020B0604020202020204" pitchFamily="34" charset="0"/>
              </a:rPr>
              <a:t>để</a:t>
            </a:r>
            <a:r>
              <a:rPr lang="en-US" sz="3200" dirty="0">
                <a:cs typeface="Arial" panose="020B0604020202020204" pitchFamily="34" charset="0"/>
              </a:rPr>
              <a:t> ra </a:t>
            </a:r>
            <a:r>
              <a:rPr lang="en-US" sz="3200" dirty="0" err="1">
                <a:cs typeface="Arial" panose="020B0604020202020204" pitchFamily="34" charset="0"/>
              </a:rPr>
              <a:t>câu</a:t>
            </a:r>
            <a:r>
              <a:rPr lang="en-US" sz="3200" dirty="0">
                <a:cs typeface="Arial" panose="020B0604020202020204" pitchFamily="34" charset="0"/>
              </a:rPr>
              <a:t> </a:t>
            </a:r>
            <a:r>
              <a:rPr lang="en-US" sz="3200" dirty="0" err="1">
                <a:cs typeface="Arial" panose="020B0604020202020204" pitchFamily="34" charset="0"/>
              </a:rPr>
              <a:t>hỏi</a:t>
            </a:r>
            <a:r>
              <a:rPr lang="en-US" sz="3200" dirty="0">
                <a:cs typeface="Arial" panose="020B0604020202020204" pitchFamily="34" charset="0"/>
              </a:rPr>
              <a:t>.</a:t>
            </a:r>
          </a:p>
          <a:p>
            <a:pPr marL="514350" marR="0" lvl="0" indent="-51435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3200" dirty="0" err="1">
                <a:cs typeface="Arial" panose="020B0604020202020204" pitchFamily="34" charset="0"/>
              </a:rPr>
              <a:t>Ấn</a:t>
            </a:r>
            <a:r>
              <a:rPr lang="en-US" sz="3200" dirty="0">
                <a:cs typeface="Arial" panose="020B0604020202020204" pitchFamily="34" charset="0"/>
              </a:rPr>
              <a:t> </a:t>
            </a:r>
            <a:r>
              <a:rPr lang="en-US" sz="3200" dirty="0" err="1">
                <a:cs typeface="Arial" panose="020B0604020202020204" pitchFamily="34" charset="0"/>
              </a:rPr>
              <a:t>vào</a:t>
            </a:r>
            <a:r>
              <a:rPr lang="en-US" sz="3200" dirty="0">
                <a:cs typeface="Arial" panose="020B0604020202020204" pitchFamily="34" charset="0"/>
              </a:rPr>
              <a:t> </a:t>
            </a:r>
            <a:r>
              <a:rPr lang="en-US" sz="3200" dirty="0" err="1">
                <a:cs typeface="Arial" panose="020B0604020202020204" pitchFamily="34" charset="0"/>
              </a:rPr>
              <a:t>lâm</a:t>
            </a:r>
            <a:r>
              <a:rPr lang="en-US" sz="3200" dirty="0">
                <a:cs typeface="Arial" panose="020B0604020202020204" pitchFamily="34" charset="0"/>
              </a:rPr>
              <a:t> </a:t>
            </a:r>
            <a:r>
              <a:rPr lang="en-US" sz="3200" dirty="0" err="1">
                <a:cs typeface="Arial" panose="020B0604020202020204" pitchFamily="34" charset="0"/>
              </a:rPr>
              <a:t>tặc</a:t>
            </a:r>
            <a:r>
              <a:rPr lang="en-US" sz="3200" dirty="0">
                <a:cs typeface="Arial" panose="020B0604020202020204" pitchFamily="34" charset="0"/>
              </a:rPr>
              <a:t> </a:t>
            </a:r>
            <a:r>
              <a:rPr lang="en-US" sz="3200" dirty="0" err="1">
                <a:cs typeface="Arial" panose="020B0604020202020204" pitchFamily="34" charset="0"/>
              </a:rPr>
              <a:t>để</a:t>
            </a:r>
            <a:r>
              <a:rPr lang="en-US" sz="3200" dirty="0">
                <a:cs typeface="Arial" panose="020B0604020202020204" pitchFamily="34" charset="0"/>
              </a:rPr>
              <a:t> </a:t>
            </a:r>
            <a:r>
              <a:rPr lang="en-US" sz="3200" dirty="0" err="1">
                <a:cs typeface="Arial" panose="020B0604020202020204" pitchFamily="34" charset="0"/>
              </a:rPr>
              <a:t>số</a:t>
            </a:r>
            <a:r>
              <a:rPr lang="en-US" sz="3200" dirty="0">
                <a:cs typeface="Arial" panose="020B0604020202020204" pitchFamily="34" charset="0"/>
              </a:rPr>
              <a:t> </a:t>
            </a:r>
            <a:r>
              <a:rPr lang="en-US" sz="3200" dirty="0" err="1">
                <a:cs typeface="Arial" panose="020B0604020202020204" pitchFamily="34" charset="0"/>
              </a:rPr>
              <a:t>biến</a:t>
            </a:r>
            <a:r>
              <a:rPr lang="en-US" sz="3200" dirty="0">
                <a:cs typeface="Arial" panose="020B0604020202020204" pitchFamily="34" charset="0"/>
              </a:rPr>
              <a:t> </a:t>
            </a:r>
            <a:r>
              <a:rPr lang="en-US" sz="3200" dirty="0" err="1">
                <a:cs typeface="Arial" panose="020B0604020202020204" pitchFamily="34" charset="0"/>
              </a:rPr>
              <a:t>mất</a:t>
            </a:r>
            <a:r>
              <a:rPr lang="en-US" sz="3200" dirty="0">
                <a:cs typeface="Arial" panose="020B0604020202020204" pitchFamily="34" charset="0"/>
              </a:rPr>
              <a:t>.</a:t>
            </a:r>
          </a:p>
          <a:p>
            <a:pPr marL="514350" marR="0" lvl="0" indent="-51435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3200" dirty="0" err="1">
                <a:cs typeface="Arial" panose="020B0604020202020204" pitchFamily="34" charset="0"/>
              </a:rPr>
              <a:t>Ấn</a:t>
            </a:r>
            <a:r>
              <a:rPr lang="en-US" sz="3200" dirty="0">
                <a:cs typeface="Arial" panose="020B0604020202020204" pitchFamily="34" charset="0"/>
              </a:rPr>
              <a:t> </a:t>
            </a:r>
            <a:r>
              <a:rPr lang="en-US" sz="3200" dirty="0" err="1">
                <a:cs typeface="Arial" panose="020B0604020202020204" pitchFamily="34" charset="0"/>
              </a:rPr>
              <a:t>vào</a:t>
            </a:r>
            <a:r>
              <a:rPr lang="en-US" sz="3200" dirty="0">
                <a:cs typeface="Arial" panose="020B0604020202020204" pitchFamily="34" charset="0"/>
              </a:rPr>
              <a:t> con </a:t>
            </a:r>
            <a:r>
              <a:rPr lang="en-US" sz="3200" dirty="0" err="1">
                <a:cs typeface="Arial" panose="020B0604020202020204" pitchFamily="34" charset="0"/>
              </a:rPr>
              <a:t>khỉ</a:t>
            </a:r>
            <a:r>
              <a:rPr lang="en-US" sz="3200" dirty="0">
                <a:cs typeface="Arial" panose="020B0604020202020204" pitchFamily="34" charset="0"/>
              </a:rPr>
              <a:t> </a:t>
            </a:r>
            <a:r>
              <a:rPr lang="en-US" sz="3200" dirty="0" err="1">
                <a:cs typeface="Arial" panose="020B0604020202020204" pitchFamily="34" charset="0"/>
              </a:rPr>
              <a:t>để</a:t>
            </a:r>
            <a:r>
              <a:rPr lang="en-US" sz="3200" dirty="0">
                <a:cs typeface="Arial" panose="020B0604020202020204" pitchFamily="34" charset="0"/>
              </a:rPr>
              <a:t> </a:t>
            </a:r>
            <a:r>
              <a:rPr lang="en-US" sz="3200" dirty="0" err="1">
                <a:cs typeface="Arial" panose="020B0604020202020204" pitchFamily="34" charset="0"/>
              </a:rPr>
              <a:t>ngăn</a:t>
            </a:r>
            <a:r>
              <a:rPr lang="en-US" sz="3200" dirty="0">
                <a:cs typeface="Arial" panose="020B0604020202020204" pitchFamily="34" charset="0"/>
              </a:rPr>
              <a:t> </a:t>
            </a:r>
            <a:r>
              <a:rPr lang="en-US" sz="3200" dirty="0" err="1">
                <a:cs typeface="Arial" panose="020B0604020202020204" pitchFamily="34" charset="0"/>
              </a:rPr>
              <a:t>chặn</a:t>
            </a:r>
            <a:r>
              <a:rPr lang="en-US" sz="3200" dirty="0">
                <a:cs typeface="Arial" panose="020B0604020202020204" pitchFamily="34" charset="0"/>
              </a:rPr>
              <a:t> </a:t>
            </a:r>
            <a:r>
              <a:rPr lang="en-US" sz="3200" dirty="0" err="1">
                <a:cs typeface="Arial" panose="020B0604020202020204" pitchFamily="34" charset="0"/>
              </a:rPr>
              <a:t>lâm</a:t>
            </a:r>
            <a:r>
              <a:rPr lang="en-US" sz="3200" dirty="0">
                <a:cs typeface="Arial" panose="020B0604020202020204" pitchFamily="34" charset="0"/>
              </a:rPr>
              <a:t> </a:t>
            </a:r>
            <a:r>
              <a:rPr lang="en-US" sz="3200" dirty="0" err="1">
                <a:cs typeface="Arial" panose="020B0604020202020204" pitchFamily="34" charset="0"/>
              </a:rPr>
              <a:t>tặc</a:t>
            </a:r>
            <a:r>
              <a:rPr lang="en-US" sz="3200" dirty="0">
                <a:cs typeface="Arial" panose="020B0604020202020204" pitchFamily="34" charset="0"/>
              </a:rPr>
              <a:t>.  </a:t>
            </a:r>
            <a:endParaRPr kumimoji="0" lang="en-US" sz="32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cs typeface="Arial" panose="020B0604020202020204" pitchFamily="34" charset="0"/>
            </a:endParaRPr>
          </a:p>
        </p:txBody>
      </p:sp>
      <p:pic>
        <p:nvPicPr>
          <p:cNvPr id="8" name="Picture 2" descr="C:\Users\ADMIN\Desktop\Tai nguyen thiet ke tro choi\Bảng gỗ\Picture1 (2).pn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9353" y="5969000"/>
            <a:ext cx="1691103" cy="718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5626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Lam tac\b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C:\Users\ADMIN\Desktop\Lam tac\tải xuốn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336800" y="4076896"/>
            <a:ext cx="1016000" cy="1282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 descr="C:\Users\ADMIN\Desktop\Lam tac\800px_COLOURBOX9774185 (2)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259011" y="4708885"/>
            <a:ext cx="2235200" cy="573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C:\Users\ADMIN\Desktop\Lam tac\800px_COLOURBOX9774185 (3)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233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0800" y="4708885"/>
            <a:ext cx="1392768" cy="923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ADMIN\Desktop\Lam tac\800px_COLOURBOX9774185 (4)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30580">
            <a:off x="641530" y="5170075"/>
            <a:ext cx="1455492" cy="493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C:\Users\ADMIN\Desktop\Lam tac\800px_COLOURBOX9774185 (3)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233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494211" y="4954731"/>
            <a:ext cx="1326243" cy="923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3" descr="C:\Users\ADMIN\Desktop\Lam tac\tree-576145_960_720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0401" y="5156200"/>
            <a:ext cx="791633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5" descr="C:\Users\ADMIN\Desktop\Lam tac\lumberjack-lean-on-the-wood-log-vector-7780327.jpg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91944" l="0" r="100000">
                        <a14:foregroundMark x1="43460" y1="12500" x2="39782" y2="19444"/>
                        <a14:foregroundMark x1="45913" y1="32778" x2="44278" y2="41389"/>
                      </a14:backgroundRemoval>
                    </a14:imgEffect>
                    <a14:imgEffect>
                      <a14:brightnessContrast contrast="2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0243" flipH="1">
            <a:off x="373882" y="3519770"/>
            <a:ext cx="1940984" cy="2989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3" descr="C:\Users\ADMIN\Desktop\Untitleda (2).pn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4800" y="2006600"/>
            <a:ext cx="5452533" cy="5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C:\Users\ADMIN\Desktop\Picture1a (2).png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4553" y="4121206"/>
            <a:ext cx="2080684" cy="3016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8" descr="C:\Users\ADMIN\Desktop\Lam tac\il_570xN.938660066_slvo.jpg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0" b="100000" l="0" r="98421">
                        <a14:foregroundMark x1="75965" y1="14147" x2="87193" y2="14147"/>
                      </a14:backgroundRemoval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946400" y="4316605"/>
            <a:ext cx="1473200" cy="2759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 descr="C:\Users\ADMIN\Desktop\Lam tac\stock-vector-cartoon-art-of-a-lumberjack-paul-bunyan-type-with-a-log-on-his-shoulder-this-guy-has-the-typical-17555299.jpg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21" cstate="print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0" b="93868" l="0" r="100000">
                        <a14:backgroundMark x1="34375" y1="82830" x2="30250" y2="82830"/>
                        <a14:backgroundMark x1="43250" y1="81698" x2="37000" y2="82830"/>
                        <a14:backgroundMark x1="69750" y1="79717" x2="77625" y2="77358"/>
                        <a14:backgroundMark x1="44250" y1="6226" x2="12500" y2="13679"/>
                        <a14:backgroundMark x1="51000" y1="7358" x2="7250" y2="26981"/>
                        <a14:backgroundMark x1="93250" y1="3396" x2="99000" y2="7358"/>
                        <a14:backgroundMark x1="96375" y1="23113" x2="84875" y2="73019"/>
                        <a14:backgroundMark x1="6250" y1="68302" x2="13500" y2="87925"/>
                        <a14:backgroundMark x1="30750" y1="63585" x2="10375" y2="86038"/>
                        <a14:backgroundMark x1="77125" y1="91132" x2="92750" y2="84057"/>
                      </a14:backgroundRemoval>
                    </a14:imgEffect>
                    <a14:imgEffect>
                      <a14:brightnessContrast bright="-20000" contrast="20000"/>
                    </a14:imgEffect>
                    <a14:imgEffect>
                      <a14:colorTemperature colorTemp="11200"/>
                    </a14:imgEffect>
                    <a14:imgEffect>
                      <a14:saturation sat="2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975236" y="5228743"/>
            <a:ext cx="1320800" cy="1847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C:\Users\ADMIN\Desktop\Tai nguyen thiet ke tro choi\Giai cuu rung xanh\playful-wild-monkeys_1308-2930 (4).jpg"/>
          <p:cNvPicPr>
            <a:picLocks noChangeAspect="1" noChangeArrowheads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0" b="100000" l="0" r="1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761" y="147580"/>
            <a:ext cx="1262592" cy="1759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C:\Users\ADMIN\Desktop\Tai nguyen thiet ke tro choi\Giai cuu rung xanh\scimmia-del-fumetto-31653934.jp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ackgroundRemoval t="0" b="100000" l="0" r="100000">
                        <a14:foregroundMark x1="21875" y1="25791" x2="17750" y2="43845"/>
                        <a14:foregroundMark x1="39625" y1="23329" x2="31750" y2="45369"/>
                        <a14:foregroundMark x1="29750" y1="24385" x2="28625" y2="40914"/>
                        <a14:foregroundMark x1="14625" y1="28722" x2="19250" y2="40445"/>
                      </a14:backgroundRemoval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16793">
            <a:off x="2983230" y="759040"/>
            <a:ext cx="1063888" cy="113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ình ảnh có liên quan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backgroundRemoval t="0" b="100000" l="0" r="100000">
                        <a14:foregroundMark x1="14088" y1="17556" x2="2210" y2="22889"/>
                        <a14:foregroundMark x1="22376" y1="11778" x2="27624" y2="14444"/>
                        <a14:foregroundMark x1="33149" y1="4667" x2="33978" y2="10000"/>
                        <a14:foregroundMark x1="35083" y1="21333" x2="38398" y2="26667"/>
                        <a14:foregroundMark x1="81215" y1="8000" x2="83149" y2="14444"/>
                        <a14:foregroundMark x1="92541" y1="12444" x2="98619" y2="14667"/>
                        <a14:foregroundMark x1="98895" y1="19778" x2="96961" y2="21556"/>
                        <a14:foregroundMark x1="88398" y1="21556" x2="90608" y2="24667"/>
                        <a14:foregroundMark x1="82873" y1="26889" x2="84807" y2="31556"/>
                        <a14:backgroundMark x1="46409" y1="26667" x2="47514" y2="27778"/>
                        <a14:backgroundMark x1="35359" y1="55778" x2="33978" y2="56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92671">
            <a:off x="7619793" y="-290941"/>
            <a:ext cx="1421479" cy="1767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ình ảnh có liên quan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BEBA8EAE-BF5A-486C-A8C5-ECC9F3942E4B}">
                <a14:imgProps xmlns:a14="http://schemas.microsoft.com/office/drawing/2010/main">
                  <a14:imgLayer r:embed="rId30">
                    <a14:imgEffect>
                      <a14:backgroundRemoval t="0" b="100000" l="0" r="99688">
                        <a14:foregroundMark x1="22813" y1="35938" x2="26563" y2="52188"/>
                        <a14:foregroundMark x1="34063" y1="19375" x2="37813" y2="46875"/>
                        <a14:foregroundMark x1="30000" y1="28125" x2="35938" y2="44063"/>
                        <a14:foregroundMark x1="32813" y1="25938" x2="33750" y2="356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25904" flipH="1">
            <a:off x="6128945" y="478727"/>
            <a:ext cx="1114368" cy="1088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16" descr="Kết quả hình ảnh cho monkey cartoon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00560" flipH="1">
            <a:off x="9789494" y="936409"/>
            <a:ext cx="1346325" cy="132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Kết quả hình ảnh cho pineapple cartoon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BEBA8EAE-BF5A-486C-A8C5-ECC9F3942E4B}">
                <a14:imgProps xmlns:a14="http://schemas.microsoft.com/office/drawing/2010/main">
                  <a14:imgLayer r:embed="rId3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3073" y="1267405"/>
            <a:ext cx="1105583" cy="1161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Hình ảnh có liên quan"/>
          <p:cNvPicPr>
            <a:picLocks noChangeAspect="1" noChangeArrowheads="1"/>
          </p:cNvPicPr>
          <p:nvPr/>
        </p:nvPicPr>
        <p:blipFill>
          <a:blip r:embed="rId34" cstate="print">
            <a:extLst>
              <a:ext uri="{BEBA8EAE-BF5A-486C-A8C5-ECC9F3942E4B}">
                <a14:imgProps xmlns:a14="http://schemas.microsoft.com/office/drawing/2010/main">
                  <a14:imgLayer r:embed="rId3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9493" y="1782883"/>
            <a:ext cx="667439" cy="806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Kết quả hình ảnh cho durian cartoon"/>
          <p:cNvPicPr>
            <a:picLocks noChangeAspect="1" noChangeArrowheads="1"/>
          </p:cNvPicPr>
          <p:nvPr/>
        </p:nvPicPr>
        <p:blipFill>
          <a:blip r:embed="rId36" cstate="print">
            <a:extLst>
              <a:ext uri="{BEBA8EAE-BF5A-486C-A8C5-ECC9F3942E4B}">
                <a14:imgProps xmlns:a14="http://schemas.microsoft.com/office/drawing/2010/main">
                  <a14:imgLayer r:embed="rId37">
                    <a14:imgEffect>
                      <a14:backgroundRemoval t="0" b="100000" l="0" r="100000">
                        <a14:foregroundMark x1="24000" y1="4621" x2="31846" y2="21209"/>
                        <a14:foregroundMark x1="28462" y1="3791" x2="34308" y2="174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2908" y="683831"/>
            <a:ext cx="749899" cy="973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0" descr="Hình ảnh có liên quan"/>
          <p:cNvPicPr>
            <a:picLocks noChangeAspect="1" noChangeArrowheads="1"/>
          </p:cNvPicPr>
          <p:nvPr/>
        </p:nvPicPr>
        <p:blipFill>
          <a:blip r:embed="rId38" cstate="print">
            <a:extLst>
              <a:ext uri="{BEBA8EAE-BF5A-486C-A8C5-ECC9F3942E4B}">
                <a14:imgProps xmlns:a14="http://schemas.microsoft.com/office/drawing/2010/main">
                  <a14:imgLayer r:embed="rId3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3252" y="1309928"/>
            <a:ext cx="643467" cy="777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2" descr="Kết quả hình ảnh cho durian cartoon"/>
          <p:cNvPicPr>
            <a:picLocks noChangeAspect="1" noChangeArrowheads="1"/>
          </p:cNvPicPr>
          <p:nvPr/>
        </p:nvPicPr>
        <p:blipFill>
          <a:blip r:embed="rId36" cstate="print">
            <a:extLst>
              <a:ext uri="{BEBA8EAE-BF5A-486C-A8C5-ECC9F3942E4B}">
                <a14:imgProps xmlns:a14="http://schemas.microsoft.com/office/drawing/2010/main">
                  <a14:imgLayer r:embed="rId37">
                    <a14:imgEffect>
                      <a14:backgroundRemoval t="0" b="100000" l="0" r="100000">
                        <a14:foregroundMark x1="24000" y1="4621" x2="31846" y2="21209"/>
                        <a14:foregroundMark x1="28462" y1="3791" x2="34308" y2="174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8882" y="2062234"/>
            <a:ext cx="705331" cy="915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Users\ADMIN\Desktop\Picture1.png"/>
          <p:cNvPicPr>
            <a:picLocks noChangeAspect="1" noChangeArrowheads="1"/>
          </p:cNvPicPr>
          <p:nvPr/>
        </p:nvPicPr>
        <p:blipFill>
          <a:blip r:embed="rId40">
            <a:extLst>
              <a:ext uri="{BEBA8EAE-BF5A-486C-A8C5-ECC9F3942E4B}">
                <a14:imgProps xmlns:a14="http://schemas.microsoft.com/office/drawing/2010/main">
                  <a14:imgLayer r:embed="rId41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327" y="2934496"/>
            <a:ext cx="2171700" cy="135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5" descr="C:\Users\ADMIN\Desktop\Lam tac\lumberjack-lean-on-the-wood-log-vector-7780327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91944" l="0" r="100000">
                        <a14:foregroundMark x1="43460" y1="12500" x2="39782" y2="19444"/>
                        <a14:foregroundMark x1="45913" y1="32778" x2="44278" y2="41389"/>
                      </a14:backgroundRemoval>
                    </a14:imgEffect>
                    <a14:imgEffect>
                      <a14:brightnessContrast contrast="2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344994" flipH="1">
            <a:off x="-524716" y="5632318"/>
            <a:ext cx="1940984" cy="2989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C:\Users\ADMIN\Desktop\Picture1.png"/>
          <p:cNvPicPr>
            <a:picLocks noChangeAspect="1" noChangeArrowheads="1"/>
          </p:cNvPicPr>
          <p:nvPr/>
        </p:nvPicPr>
        <p:blipFill>
          <a:blip r:embed="rId40">
            <a:extLst>
              <a:ext uri="{BEBA8EAE-BF5A-486C-A8C5-ECC9F3942E4B}">
                <a14:imgProps xmlns:a14="http://schemas.microsoft.com/office/drawing/2010/main">
                  <a14:imgLayer r:embed="rId41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1081" y="3862274"/>
            <a:ext cx="2171700" cy="135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8" descr="C:\Users\ADMIN\Desktop\Lam tac\il_570xN.938660066_slvo.jp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0" b="100000" l="0" r="98421">
                        <a14:foregroundMark x1="75965" y1="14147" x2="87193" y2="14147"/>
                      </a14:backgroundRemoval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097892" flipH="1">
            <a:off x="2540499" y="5980671"/>
            <a:ext cx="1473200" cy="2759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C:\Users\ADMIN\Desktop\Picture1.png"/>
          <p:cNvPicPr>
            <a:picLocks noChangeAspect="1" noChangeArrowheads="1"/>
          </p:cNvPicPr>
          <p:nvPr/>
        </p:nvPicPr>
        <p:blipFill>
          <a:blip r:embed="rId40">
            <a:extLst>
              <a:ext uri="{BEBA8EAE-BF5A-486C-A8C5-ECC9F3942E4B}">
                <a14:imgProps xmlns:a14="http://schemas.microsoft.com/office/drawing/2010/main">
                  <a14:imgLayer r:embed="rId41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3537" y="3765550"/>
            <a:ext cx="2171700" cy="135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C:\Users\ADMIN\Desktop\Picture1a (2).png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983466">
            <a:off x="5865671" y="5629330"/>
            <a:ext cx="2080684" cy="3016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" descr="C:\Users\ADMIN\Desktop\Picture1.png"/>
          <p:cNvPicPr>
            <a:picLocks noChangeAspect="1" noChangeArrowheads="1"/>
          </p:cNvPicPr>
          <p:nvPr/>
        </p:nvPicPr>
        <p:blipFill>
          <a:blip r:embed="rId40">
            <a:extLst>
              <a:ext uri="{BEBA8EAE-BF5A-486C-A8C5-ECC9F3942E4B}">
                <a14:imgProps xmlns:a14="http://schemas.microsoft.com/office/drawing/2010/main">
                  <a14:imgLayer r:embed="rId41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8408" y="4882845"/>
            <a:ext cx="2171700" cy="135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6" descr="C:\Users\ADMIN\Desktop\Lam tac\stock-vector-cartoon-art-of-a-lumberjack-paul-bunyan-type-with-a-log-on-his-shoulder-this-guy-has-the-typical-17555299.jp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0" b="93868" l="0" r="100000">
                        <a14:backgroundMark x1="34375" y1="82830" x2="30250" y2="82830"/>
                        <a14:backgroundMark x1="43250" y1="81698" x2="37000" y2="82830"/>
                        <a14:backgroundMark x1="69750" y1="79717" x2="77625" y2="77358"/>
                        <a14:backgroundMark x1="44250" y1="6226" x2="12500" y2="13679"/>
                        <a14:backgroundMark x1="51000" y1="7358" x2="7250" y2="26981"/>
                        <a14:backgroundMark x1="93250" y1="3396" x2="99000" y2="7358"/>
                        <a14:backgroundMark x1="96375" y1="23113" x2="84875" y2="73019"/>
                        <a14:backgroundMark x1="6250" y1="68302" x2="13500" y2="87925"/>
                        <a14:backgroundMark x1="30750" y1="63585" x2="10375" y2="86038"/>
                        <a14:backgroundMark x1="77125" y1="91132" x2="92750" y2="84057"/>
                      </a14:backgroundRemoval>
                    </a14:imgEffect>
                    <a14:imgEffect>
                      <a14:brightnessContrast bright="-20000" contrast="20000"/>
                    </a14:imgEffect>
                    <a14:imgEffect>
                      <a14:colorTemperature colorTemp="11200"/>
                    </a14:imgEffect>
                    <a14:imgEffect>
                      <a14:saturation sat="2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071364" flipH="1">
            <a:off x="8383940" y="6188862"/>
            <a:ext cx="1320800" cy="1847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9" descr="C:\Users\ADMIN\Desktop\Lam tac\e7f4c27d556f238339f9337509756439--lumberjacks-vectors.jpg"/>
          <p:cNvPicPr>
            <a:picLocks noChangeAspect="1" noChangeArrowheads="1"/>
          </p:cNvPicPr>
          <p:nvPr/>
        </p:nvPicPr>
        <p:blipFill>
          <a:blip r:embed="rId42" cstate="print">
            <a:extLst>
              <a:ext uri="{BEBA8EAE-BF5A-486C-A8C5-ECC9F3942E4B}">
                <a14:imgProps xmlns:a14="http://schemas.microsoft.com/office/drawing/2010/main">
                  <a14:imgLayer r:embed="rId43">
                    <a14:imgEffect>
                      <a14:backgroundRemoval t="0" b="99429" l="0" r="98475">
                        <a14:foregroundMark x1="17797" y1="71714" x2="15085" y2="80000"/>
                        <a14:foregroundMark x1="47627" y1="13714" x2="51017" y2="20286"/>
                        <a14:foregroundMark x1="56441" y1="13714" x2="56441" y2="20286"/>
                      </a14:backgroundRemoval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592405">
            <a:off x="9668444" y="6053952"/>
            <a:ext cx="2387963" cy="2833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>
            <a:hlinkClick r:id="rId44" action="ppaction://hlinksldjump"/>
          </p:cNvPr>
          <p:cNvSpPr/>
          <p:nvPr/>
        </p:nvSpPr>
        <p:spPr>
          <a:xfrm>
            <a:off x="1236946" y="2857500"/>
            <a:ext cx="581491" cy="508000"/>
          </a:xfrm>
          <a:prstGeom prst="ellipse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1</a:t>
            </a:r>
          </a:p>
        </p:txBody>
      </p:sp>
      <p:sp>
        <p:nvSpPr>
          <p:cNvPr id="40" name="Oval 39">
            <a:hlinkClick r:id="rId45" action="ppaction://hlinksldjump"/>
          </p:cNvPr>
          <p:cNvSpPr/>
          <p:nvPr/>
        </p:nvSpPr>
        <p:spPr>
          <a:xfrm>
            <a:off x="3376663" y="3733800"/>
            <a:ext cx="581491" cy="508000"/>
          </a:xfrm>
          <a:prstGeom prst="ellipse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2</a:t>
            </a:r>
          </a:p>
        </p:txBody>
      </p:sp>
      <p:sp>
        <p:nvSpPr>
          <p:cNvPr id="41" name="Oval 40">
            <a:hlinkClick r:id="rId46" action="ppaction://hlinksldjump"/>
          </p:cNvPr>
          <p:cNvSpPr/>
          <p:nvPr/>
        </p:nvSpPr>
        <p:spPr>
          <a:xfrm>
            <a:off x="6495117" y="3780971"/>
            <a:ext cx="581491" cy="508000"/>
          </a:xfrm>
          <a:prstGeom prst="ellipse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3</a:t>
            </a:r>
          </a:p>
        </p:txBody>
      </p:sp>
      <p:sp>
        <p:nvSpPr>
          <p:cNvPr id="42" name="Oval 41">
            <a:hlinkClick r:id="rId47" action="ppaction://hlinksldjump"/>
          </p:cNvPr>
          <p:cNvSpPr/>
          <p:nvPr/>
        </p:nvSpPr>
        <p:spPr>
          <a:xfrm>
            <a:off x="8229600" y="4559300"/>
            <a:ext cx="581491" cy="508000"/>
          </a:xfrm>
          <a:prstGeom prst="ellipse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4</a:t>
            </a:r>
          </a:p>
        </p:txBody>
      </p:sp>
      <p:pic>
        <p:nvPicPr>
          <p:cNvPr id="43" name="9" descr="C:\Users\ADMIN\Desktop\Lam tac\e7f4c27d556f238339f9337509756439--lumberjacks-vectors.jpg">
            <a:extLst>
              <a:ext uri="{FF2B5EF4-FFF2-40B4-BE49-F238E27FC236}">
                <a16:creationId xmlns:a16="http://schemas.microsoft.com/office/drawing/2014/main" id="{985E999D-32B9-4AAF-921F-D84AC2FB69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2" cstate="print">
            <a:extLst>
              <a:ext uri="{BEBA8EAE-BF5A-486C-A8C5-ECC9F3942E4B}">
                <a14:imgProps xmlns:a14="http://schemas.microsoft.com/office/drawing/2010/main">
                  <a14:imgLayer r:embed="rId43">
                    <a14:imgEffect>
                      <a14:backgroundRemoval t="0" b="99429" l="0" r="98475">
                        <a14:foregroundMark x1="17797" y1="71714" x2="15085" y2="80000"/>
                        <a14:foregroundMark x1="47627" y1="13714" x2="51017" y2="20286"/>
                        <a14:foregroundMark x1="56441" y1="13714" x2="56441" y2="20286"/>
                      </a14:backgroundRemoval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007595" flipV="1">
            <a:off x="9713725" y="4051701"/>
            <a:ext cx="2387963" cy="2833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2" descr="C:\Users\ADMIN\Desktop\Picture1.png">
            <a:extLst>
              <a:ext uri="{FF2B5EF4-FFF2-40B4-BE49-F238E27FC236}">
                <a16:creationId xmlns:a16="http://schemas.microsoft.com/office/drawing/2014/main" id="{732920D6-50A3-4A70-A72D-A14B347053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0">
            <a:extLst>
              <a:ext uri="{BEBA8EAE-BF5A-486C-A8C5-ECC9F3942E4B}">
                <a14:imgProps xmlns:a14="http://schemas.microsoft.com/office/drawing/2010/main">
                  <a14:imgLayer r:embed="rId41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7184" y="3945271"/>
            <a:ext cx="2171700" cy="135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Oval 44">
            <a:hlinkClick r:id="rId48" action="ppaction://hlinksldjump"/>
            <a:extLst>
              <a:ext uri="{FF2B5EF4-FFF2-40B4-BE49-F238E27FC236}">
                <a16:creationId xmlns:a16="http://schemas.microsoft.com/office/drawing/2014/main" id="{A10AEA14-7171-4276-BB0E-472CE087FB08}"/>
              </a:ext>
            </a:extLst>
          </p:cNvPr>
          <p:cNvSpPr/>
          <p:nvPr/>
        </p:nvSpPr>
        <p:spPr>
          <a:xfrm>
            <a:off x="10261293" y="3822896"/>
            <a:ext cx="581491" cy="508000"/>
          </a:xfrm>
          <a:prstGeom prst="ellipse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5</a:t>
            </a:r>
          </a:p>
        </p:txBody>
      </p:sp>
      <p:grpSp>
        <p:nvGrpSpPr>
          <p:cNvPr id="10" name="Nhóm 9">
            <a:extLst>
              <a:ext uri="{FF2B5EF4-FFF2-40B4-BE49-F238E27FC236}">
                <a16:creationId xmlns:a16="http://schemas.microsoft.com/office/drawing/2014/main" id="{6CEF1AEE-F1E7-4A14-B70B-0B07A3D1075B}"/>
              </a:ext>
            </a:extLst>
          </p:cNvPr>
          <p:cNvGrpSpPr/>
          <p:nvPr/>
        </p:nvGrpSpPr>
        <p:grpSpPr>
          <a:xfrm>
            <a:off x="10482208" y="395631"/>
            <a:ext cx="1709792" cy="718923"/>
            <a:chOff x="10465320" y="319703"/>
            <a:chExt cx="1709792" cy="718923"/>
          </a:xfrm>
        </p:grpSpPr>
        <p:pic>
          <p:nvPicPr>
            <p:cNvPr id="46" name="Picture 2" descr="C:\Users\ADMIN\Desktop\Tai nguyen thiet ke tro choi\Bảng gỗ\Picture1 (2).png">
              <a:hlinkClick r:id="" action="ppaction://noaction"/>
              <a:extLst>
                <a:ext uri="{FF2B5EF4-FFF2-40B4-BE49-F238E27FC236}">
                  <a16:creationId xmlns:a16="http://schemas.microsoft.com/office/drawing/2014/main" id="{4739AFD1-7D15-4EE9-A40A-1882C3F5D2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65320" y="319703"/>
              <a:ext cx="1691103" cy="7189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Hộp Văn bản 7">
              <a:hlinkClick r:id="rId50" action="ppaction://hlinksldjump"/>
              <a:extLst>
                <a:ext uri="{FF2B5EF4-FFF2-40B4-BE49-F238E27FC236}">
                  <a16:creationId xmlns:a16="http://schemas.microsoft.com/office/drawing/2014/main" id="{18A1B8BB-9BB8-4B58-A9BD-D86F77C1D750}"/>
                </a:ext>
              </a:extLst>
            </p:cNvPr>
            <p:cNvSpPr txBox="1"/>
            <p:nvPr/>
          </p:nvSpPr>
          <p:spPr>
            <a:xfrm>
              <a:off x="10723034" y="497636"/>
              <a:ext cx="145207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KẾT THÚC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13636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2.59259E-6 L 0.00222 0.47292 " pathEditMode="relative" rAng="0" ptsTypes="AA">
                                      <p:cBhvr>
                                        <p:cTn id="39" dur="1000" fill="hold"/>
                                        <p:tgtEl>
                                          <p:spTgt spid="10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" y="236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Failure - Sound Effect [HD]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2.83951E-6 L 0.00521 0.28487 " pathEditMode="relative" rAng="0" ptsTypes="AA">
                                      <p:cBhvr>
                                        <p:cTn id="56" dur="1000" fill="hold"/>
                                        <p:tgtEl>
                                          <p:spTgt spid="10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0" y="142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Failure - Sound Effect [HD]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0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4.44444E-6 L 0.00173 0.33426 " pathEditMode="relative" rAng="0" ptsTypes="AA">
                                      <p:cBhvr>
                                        <p:cTn id="72" dur="1000" fill="hold"/>
                                        <p:tgtEl>
                                          <p:spTgt spid="10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" y="166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Failure - Sound Effect [HD]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8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10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8.64198E-7 L -0.00087 0.53395 " pathEditMode="relative" rAng="0" ptsTypes="AA">
                                      <p:cBhvr>
                                        <p:cTn id="8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266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"/>
                            </p:stCondLst>
                            <p:childTnLst>
                              <p:par>
                                <p:cTn id="9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Failure - Sound Effect [HD]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6"/>
                  </p:tgtEl>
                </p:cond>
              </p:nextCondLst>
            </p:seq>
            <p:seq concurrent="1" nextAc="seek">
              <p:cTn id="100" restart="whenNotActive" fill="hold" evtFilter="cancelBubble" nodeType="interactiveSeq">
                <p:stCondLst>
                  <p:cond evt="onClick" delay="0">
                    <p:tgtEl>
                      <p:spTgt spid="10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" fill="hold">
                      <p:stCondLst>
                        <p:cond delay="0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1.11111E-6 L -1.66667E-6 0.25 " pathEditMode="relative" rAng="0" ptsTypes="AA">
                                      <p:cBhvr>
                                        <p:cTn id="10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000"/>
                            </p:stCondLst>
                            <p:childTnLst>
                              <p:par>
                                <p:cTn id="10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Failure - Sound Effect [HD]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1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0"/>
                  </p:tgtEl>
                </p:cond>
              </p:nextCondLst>
            </p:seq>
            <p:seq concurrent="1" nextAc="seek">
              <p:cTn id="11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9" fill="hold">
                      <p:stCondLst>
                        <p:cond delay="0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23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4" fill="hold">
                      <p:stCondLst>
                        <p:cond delay="0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33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4" fill="hold">
                      <p:stCondLst>
                        <p:cond delay="0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38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9" fill="hold">
                      <p:stCondLst>
                        <p:cond delay="0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</p:childTnLst>
        </p:cTn>
      </p:par>
    </p:tnLst>
    <p:bldLst>
      <p:bldP spid="3" grpId="0" animBg="1"/>
      <p:bldP spid="40" grpId="0" animBg="1"/>
      <p:bldP spid="41" grpId="0" animBg="1"/>
      <p:bldP spid="42" grpId="0" animBg="1"/>
      <p:bldP spid="4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Lam tac\b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41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C:\Users\ADMIN\Desktop\Giai cuu con vat\wooden-board-theme-image-1-vector-clip-art_csp9738361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7111" y1="5870" x2="2889" y2="16771"/>
                        <a14:foregroundMark x1="6667" y1="66876" x2="9222" y2="84696"/>
                        <a14:foregroundMark x1="92333" y1="6918" x2="96556" y2="16771"/>
                        <a14:foregroundMark x1="96556" y1="70860" x2="91778" y2="87841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3039" y="891337"/>
            <a:ext cx="8331200" cy="4416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TextBox 41"/>
          <p:cNvSpPr txBox="1"/>
          <p:nvPr/>
        </p:nvSpPr>
        <p:spPr>
          <a:xfrm>
            <a:off x="3385734" y="2375068"/>
            <a:ext cx="589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3 + 1 + 3 =…</a:t>
            </a:r>
          </a:p>
        </p:txBody>
      </p:sp>
      <p:pic>
        <p:nvPicPr>
          <p:cNvPr id="3074" name="Picture 2" descr="C:\Users\ADMIN\Desktop\Tai nguyen thiet ke tro choi\Bảng gỗ\Picture1 (2)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9353" y="5969000"/>
            <a:ext cx="1691103" cy="718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Nhóm 1">
            <a:extLst>
              <a:ext uri="{FF2B5EF4-FFF2-40B4-BE49-F238E27FC236}">
                <a16:creationId xmlns:a16="http://schemas.microsoft.com/office/drawing/2014/main" id="{F9C4B64E-92DB-483A-9C33-78A453CED40A}"/>
              </a:ext>
            </a:extLst>
          </p:cNvPr>
          <p:cNvGrpSpPr/>
          <p:nvPr/>
        </p:nvGrpSpPr>
        <p:grpSpPr>
          <a:xfrm>
            <a:off x="2986244" y="4969965"/>
            <a:ext cx="7008656" cy="1589256"/>
            <a:chOff x="3316732" y="5395044"/>
            <a:chExt cx="5892800" cy="1147911"/>
          </a:xfrm>
        </p:grpSpPr>
        <p:pic>
          <p:nvPicPr>
            <p:cNvPr id="6" name="Picture 6" descr="C:\Users\ADMIN\Desktop\Lam tac\800px_COLOURBOX9774185 (4).jpg">
              <a:extLst>
                <a:ext uri="{FF2B5EF4-FFF2-40B4-BE49-F238E27FC236}">
                  <a16:creationId xmlns:a16="http://schemas.microsoft.com/office/drawing/2014/main" id="{A091C9C3-B114-4CBC-A87F-8F910C6A82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5427" y="5395044"/>
              <a:ext cx="3387738" cy="11479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41">
              <a:extLst>
                <a:ext uri="{FF2B5EF4-FFF2-40B4-BE49-F238E27FC236}">
                  <a16:creationId xmlns:a16="http://schemas.microsoft.com/office/drawing/2014/main" id="{5E061674-BEA2-47C7-89DD-761B8CB75035}"/>
                </a:ext>
              </a:extLst>
            </p:cNvPr>
            <p:cNvSpPr txBox="1"/>
            <p:nvPr/>
          </p:nvSpPr>
          <p:spPr>
            <a:xfrm>
              <a:off x="3316732" y="5750206"/>
              <a:ext cx="58928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rPr>
                <a:t>3 + 1 + 3 = 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47709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Lam tac\b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678"/>
            <a:ext cx="12192000" cy="6840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C:\Users\ADMIN\Desktop\Giai cuu con vat\wooden-board-theme-image-1-vector-clip-art_csp9738361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7111" y1="5870" x2="2889" y2="16771"/>
                        <a14:foregroundMark x1="6667" y1="66876" x2="9222" y2="84696"/>
                        <a14:foregroundMark x1="92333" y1="6918" x2="96556" y2="16771"/>
                        <a14:foregroundMark x1="96556" y1="70860" x2="91778" y2="87841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6254" y="1029038"/>
            <a:ext cx="6779491" cy="3593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TextBox 42"/>
          <p:cNvSpPr txBox="1"/>
          <p:nvPr/>
        </p:nvSpPr>
        <p:spPr>
          <a:xfrm>
            <a:off x="4275282" y="2129135"/>
            <a:ext cx="457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6 - 1 - 2 = …</a:t>
            </a:r>
          </a:p>
        </p:txBody>
      </p:sp>
      <p:pic>
        <p:nvPicPr>
          <p:cNvPr id="8" name="Picture 2" descr="C:\Users\ADMIN\Desktop\Tai nguyen thiet ke tro choi\Bảng gỗ\Picture1 (2)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1753" y="6121400"/>
            <a:ext cx="1691103" cy="718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Nhóm 5">
            <a:extLst>
              <a:ext uri="{FF2B5EF4-FFF2-40B4-BE49-F238E27FC236}">
                <a16:creationId xmlns:a16="http://schemas.microsoft.com/office/drawing/2014/main" id="{BFB8BEEF-D129-4F94-BB8F-917B0AE65ABB}"/>
              </a:ext>
            </a:extLst>
          </p:cNvPr>
          <p:cNvGrpSpPr/>
          <p:nvPr/>
        </p:nvGrpSpPr>
        <p:grpSpPr>
          <a:xfrm>
            <a:off x="3090427" y="4714041"/>
            <a:ext cx="6523473" cy="1623260"/>
            <a:chOff x="3316732" y="5395044"/>
            <a:chExt cx="5892800" cy="1147911"/>
          </a:xfrm>
        </p:grpSpPr>
        <p:pic>
          <p:nvPicPr>
            <p:cNvPr id="7" name="Picture 6" descr="C:\Users\ADMIN\Desktop\Lam tac\800px_COLOURBOX9774185 (4).jpg">
              <a:extLst>
                <a:ext uri="{FF2B5EF4-FFF2-40B4-BE49-F238E27FC236}">
                  <a16:creationId xmlns:a16="http://schemas.microsoft.com/office/drawing/2014/main" id="{E59BB6B5-DFB1-41FE-BFB0-7F1E34552C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5427" y="5395044"/>
              <a:ext cx="3387738" cy="11479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41">
              <a:extLst>
                <a:ext uri="{FF2B5EF4-FFF2-40B4-BE49-F238E27FC236}">
                  <a16:creationId xmlns:a16="http://schemas.microsoft.com/office/drawing/2014/main" id="{564E8526-265E-4290-9B27-81357336AD72}"/>
                </a:ext>
              </a:extLst>
            </p:cNvPr>
            <p:cNvSpPr txBox="1"/>
            <p:nvPr/>
          </p:nvSpPr>
          <p:spPr>
            <a:xfrm>
              <a:off x="3316732" y="5750206"/>
              <a:ext cx="58928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rPr>
                <a:t>6 - 1 - 2 =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81309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Lam tac\b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 descr="C:\Users\ADMIN\Desktop\Giai cuu con vat\wooden-board-theme-image-1-vector-clip-art_csp9738361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7111" y1="5870" x2="2889" y2="16771"/>
                        <a14:foregroundMark x1="6667" y1="66876" x2="9222" y2="84696"/>
                        <a14:foregroundMark x1="92333" y1="6918" x2="96556" y2="16771"/>
                        <a14:foregroundMark x1="96556" y1="70860" x2="91778" y2="87841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8570" y="1371422"/>
            <a:ext cx="6554860" cy="3474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TextBox 42"/>
          <p:cNvSpPr txBox="1"/>
          <p:nvPr/>
        </p:nvSpPr>
        <p:spPr>
          <a:xfrm>
            <a:off x="3874792" y="2228671"/>
            <a:ext cx="457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noProof="0" dirty="0" err="1">
                <a:solidFill>
                  <a:srgbClr val="008000"/>
                </a:solidFill>
                <a:cs typeface="Times New Roman" panose="02020603050405020304" pitchFamily="18" charset="0"/>
              </a:rPr>
              <a:t>Số</a:t>
            </a:r>
            <a:r>
              <a:rPr lang="en-US" sz="3600" noProof="0" dirty="0">
                <a:solidFill>
                  <a:srgbClr val="008000"/>
                </a:solidFill>
                <a:cs typeface="Times New Roman" panose="02020603050405020304" pitchFamily="18" charset="0"/>
              </a:rPr>
              <a:t> </a:t>
            </a:r>
            <a:r>
              <a:rPr lang="en-US" sz="3600" noProof="0" dirty="0" err="1">
                <a:solidFill>
                  <a:srgbClr val="008000"/>
                </a:solidFill>
                <a:cs typeface="Times New Roman" panose="02020603050405020304" pitchFamily="18" charset="0"/>
              </a:rPr>
              <a:t>bé</a:t>
            </a:r>
            <a:r>
              <a:rPr lang="en-US" sz="3600" noProof="0" dirty="0">
                <a:solidFill>
                  <a:srgbClr val="008000"/>
                </a:solidFill>
                <a:cs typeface="Times New Roman" panose="02020603050405020304" pitchFamily="18" charset="0"/>
              </a:rPr>
              <a:t> </a:t>
            </a:r>
            <a:r>
              <a:rPr lang="en-US" sz="3600" noProof="0" dirty="0" err="1">
                <a:solidFill>
                  <a:srgbClr val="008000"/>
                </a:solidFill>
                <a:cs typeface="Times New Roman" panose="02020603050405020304" pitchFamily="18" charset="0"/>
              </a:rPr>
              <a:t>nhất</a:t>
            </a:r>
            <a:r>
              <a:rPr lang="en-US" sz="3600" noProof="0" dirty="0">
                <a:solidFill>
                  <a:srgbClr val="008000"/>
                </a:solidFill>
                <a:cs typeface="Times New Roman" panose="02020603050405020304" pitchFamily="18" charset="0"/>
              </a:rPr>
              <a:t> </a:t>
            </a:r>
            <a:r>
              <a:rPr lang="en-US" sz="3600" noProof="0" dirty="0" err="1">
                <a:solidFill>
                  <a:srgbClr val="008000"/>
                </a:solidFill>
                <a:cs typeface="Times New Roman" panose="02020603050405020304" pitchFamily="18" charset="0"/>
              </a:rPr>
              <a:t>có</a:t>
            </a:r>
            <a:r>
              <a:rPr lang="en-US" sz="3600" noProof="0" dirty="0">
                <a:solidFill>
                  <a:srgbClr val="008000"/>
                </a:solidFill>
                <a:cs typeface="Times New Roman" panose="02020603050405020304" pitchFamily="18" charset="0"/>
              </a:rPr>
              <a:t> </a:t>
            </a:r>
            <a:r>
              <a:rPr lang="en-US" sz="3600" noProof="0" dirty="0" err="1">
                <a:solidFill>
                  <a:srgbClr val="008000"/>
                </a:solidFill>
                <a:cs typeface="Times New Roman" panose="02020603050405020304" pitchFamily="18" charset="0"/>
              </a:rPr>
              <a:t>một</a:t>
            </a:r>
            <a:r>
              <a:rPr lang="en-US" sz="3600" noProof="0" dirty="0">
                <a:solidFill>
                  <a:srgbClr val="008000"/>
                </a:solidFill>
                <a:cs typeface="Times New Roman" panose="02020603050405020304" pitchFamily="18" charset="0"/>
              </a:rPr>
              <a:t> </a:t>
            </a:r>
            <a:r>
              <a:rPr lang="en-US" sz="3600" noProof="0" dirty="0" err="1">
                <a:solidFill>
                  <a:srgbClr val="008000"/>
                </a:solidFill>
                <a:cs typeface="Times New Roman" panose="02020603050405020304" pitchFamily="18" charset="0"/>
              </a:rPr>
              <a:t>chữ</a:t>
            </a:r>
            <a:r>
              <a:rPr lang="en-US" sz="3600" noProof="0" dirty="0">
                <a:solidFill>
                  <a:srgbClr val="008000"/>
                </a:solidFill>
                <a:cs typeface="Times New Roman" panose="02020603050405020304" pitchFamily="18" charset="0"/>
              </a:rPr>
              <a:t> </a:t>
            </a:r>
            <a:r>
              <a:rPr lang="en-US" sz="3600" noProof="0" dirty="0" err="1">
                <a:solidFill>
                  <a:srgbClr val="008000"/>
                </a:solidFill>
                <a:cs typeface="Times New Roman" panose="02020603050405020304" pitchFamily="18" charset="0"/>
              </a:rPr>
              <a:t>số</a:t>
            </a:r>
            <a:r>
              <a:rPr lang="en-US" sz="3600" noProof="0" dirty="0">
                <a:solidFill>
                  <a:srgbClr val="008000"/>
                </a:solidFill>
                <a:cs typeface="Times New Roman" panose="02020603050405020304" pitchFamily="18" charset="0"/>
              </a:rPr>
              <a:t> </a:t>
            </a:r>
            <a:r>
              <a:rPr lang="en-US" sz="3600" noProof="0" dirty="0" err="1">
                <a:solidFill>
                  <a:srgbClr val="008000"/>
                </a:solidFill>
                <a:cs typeface="Times New Roman" panose="02020603050405020304" pitchFamily="18" charset="0"/>
              </a:rPr>
              <a:t>là</a:t>
            </a:r>
            <a:r>
              <a:rPr lang="en-US" sz="3600" noProof="0" dirty="0">
                <a:solidFill>
                  <a:srgbClr val="008000"/>
                </a:solidFill>
                <a:cs typeface="Times New Roman" panose="02020603050405020304" pitchFamily="18" charset="0"/>
              </a:rPr>
              <a:t> </a:t>
            </a:r>
            <a:r>
              <a:rPr lang="en-US" sz="3600" noProof="0" dirty="0" err="1">
                <a:solidFill>
                  <a:srgbClr val="008000"/>
                </a:solidFill>
                <a:cs typeface="Times New Roman" panose="02020603050405020304" pitchFamily="18" charset="0"/>
              </a:rPr>
              <a:t>số</a:t>
            </a:r>
            <a:r>
              <a:rPr lang="en-US" sz="3600" noProof="0" dirty="0">
                <a:solidFill>
                  <a:srgbClr val="008000"/>
                </a:solidFill>
                <a:cs typeface="Times New Roman" panose="02020603050405020304" pitchFamily="18" charset="0"/>
              </a:rPr>
              <a:t> </a:t>
            </a:r>
            <a:r>
              <a:rPr lang="en-US" sz="3600" noProof="0" dirty="0" err="1">
                <a:solidFill>
                  <a:srgbClr val="008000"/>
                </a:solidFill>
                <a:cs typeface="Times New Roman" panose="02020603050405020304" pitchFamily="18" charset="0"/>
              </a:rPr>
              <a:t>nào</a:t>
            </a:r>
            <a:r>
              <a:rPr lang="en-US" sz="3600" noProof="0" dirty="0">
                <a:solidFill>
                  <a:srgbClr val="008000"/>
                </a:solidFill>
                <a:cs typeface="Times New Roman" panose="02020603050405020304" pitchFamily="18" charset="0"/>
              </a:rPr>
              <a:t> ?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  <p:pic>
        <p:nvPicPr>
          <p:cNvPr id="8" name="Picture 2" descr="C:\Users\ADMIN\Desktop\Tai nguyen thiet ke tro choi\Bảng gỗ\Picture1 (2)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9353" y="5969000"/>
            <a:ext cx="1691103" cy="718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Nhóm 5">
            <a:extLst>
              <a:ext uri="{FF2B5EF4-FFF2-40B4-BE49-F238E27FC236}">
                <a16:creationId xmlns:a16="http://schemas.microsoft.com/office/drawing/2014/main" id="{DB2A864B-EC03-4124-B6BA-54ADBD345F54}"/>
              </a:ext>
            </a:extLst>
          </p:cNvPr>
          <p:cNvGrpSpPr/>
          <p:nvPr/>
        </p:nvGrpSpPr>
        <p:grpSpPr>
          <a:xfrm>
            <a:off x="3194969" y="4724578"/>
            <a:ext cx="6105202" cy="1524000"/>
            <a:chOff x="3316732" y="5395044"/>
            <a:chExt cx="5892800" cy="1147911"/>
          </a:xfrm>
        </p:grpSpPr>
        <p:pic>
          <p:nvPicPr>
            <p:cNvPr id="7" name="Picture 6" descr="C:\Users\ADMIN\Desktop\Lam tac\800px_COLOURBOX9774185 (4).jpg">
              <a:extLst>
                <a:ext uri="{FF2B5EF4-FFF2-40B4-BE49-F238E27FC236}">
                  <a16:creationId xmlns:a16="http://schemas.microsoft.com/office/drawing/2014/main" id="{8BC73573-A351-49CF-82D1-93134CD37F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5427" y="5395044"/>
              <a:ext cx="3387738" cy="11479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41">
              <a:extLst>
                <a:ext uri="{FF2B5EF4-FFF2-40B4-BE49-F238E27FC236}">
                  <a16:creationId xmlns:a16="http://schemas.microsoft.com/office/drawing/2014/main" id="{8D7BC0EE-AC3B-44F8-8837-0AE6E013995E}"/>
                </a:ext>
              </a:extLst>
            </p:cNvPr>
            <p:cNvSpPr txBox="1"/>
            <p:nvPr/>
          </p:nvSpPr>
          <p:spPr>
            <a:xfrm>
              <a:off x="3316732" y="5750206"/>
              <a:ext cx="58928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cs typeface="Times New Roman" panose="02020603050405020304" pitchFamily="18" charset="0"/>
                </a:rPr>
                <a:t>Số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cs typeface="Times New Roman" panose="02020603050405020304" pitchFamily="18" charset="0"/>
                </a:rPr>
                <a:t> 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77172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Lam tac\b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C:\Users\ADMIN\Desktop\Giai cuu con vat\wooden-board-theme-image-1-vector-clip-art_csp9738361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7111" y1="5870" x2="2889" y2="16771"/>
                        <a14:foregroundMark x1="6667" y1="66876" x2="9222" y2="84696"/>
                        <a14:foregroundMark x1="92333" y1="6918" x2="96556" y2="16771"/>
                        <a14:foregroundMark x1="96556" y1="70860" x2="91778" y2="87841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7091" y="719132"/>
            <a:ext cx="6858581" cy="4348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TextBox 41"/>
          <p:cNvSpPr txBox="1"/>
          <p:nvPr/>
        </p:nvSpPr>
        <p:spPr>
          <a:xfrm>
            <a:off x="2826328" y="1286691"/>
            <a:ext cx="7112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8 = 2 + …</a:t>
            </a:r>
          </a:p>
        </p:txBody>
      </p:sp>
      <p:pic>
        <p:nvPicPr>
          <p:cNvPr id="9" name="Picture 2" descr="C:\Users\ADMIN\Desktop\Tai nguyen thiet ke tro choi\Bảng gỗ\Picture1 (2)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9353" y="5969000"/>
            <a:ext cx="1691103" cy="718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Nhóm 5">
            <a:extLst>
              <a:ext uri="{FF2B5EF4-FFF2-40B4-BE49-F238E27FC236}">
                <a16:creationId xmlns:a16="http://schemas.microsoft.com/office/drawing/2014/main" id="{88B34050-3691-4408-99B2-0601B1E87D69}"/>
              </a:ext>
            </a:extLst>
          </p:cNvPr>
          <p:cNvGrpSpPr/>
          <p:nvPr/>
        </p:nvGrpSpPr>
        <p:grpSpPr>
          <a:xfrm>
            <a:off x="3147000" y="4647181"/>
            <a:ext cx="6218672" cy="1592283"/>
            <a:chOff x="3316732" y="5395044"/>
            <a:chExt cx="5892800" cy="1147911"/>
          </a:xfrm>
        </p:grpSpPr>
        <p:pic>
          <p:nvPicPr>
            <p:cNvPr id="7" name="Picture 6" descr="C:\Users\ADMIN\Desktop\Lam tac\800px_COLOURBOX9774185 (4).jpg">
              <a:extLst>
                <a:ext uri="{FF2B5EF4-FFF2-40B4-BE49-F238E27FC236}">
                  <a16:creationId xmlns:a16="http://schemas.microsoft.com/office/drawing/2014/main" id="{6AF2E727-EDBD-44C3-804D-FE697180D8E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5427" y="5395044"/>
              <a:ext cx="3387738" cy="11479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41">
              <a:extLst>
                <a:ext uri="{FF2B5EF4-FFF2-40B4-BE49-F238E27FC236}">
                  <a16:creationId xmlns:a16="http://schemas.microsoft.com/office/drawing/2014/main" id="{5F711ABC-D9D4-41CE-95CD-5A228EEEC1B3}"/>
                </a:ext>
              </a:extLst>
            </p:cNvPr>
            <p:cNvSpPr txBox="1"/>
            <p:nvPr/>
          </p:nvSpPr>
          <p:spPr>
            <a:xfrm>
              <a:off x="3316732" y="5750206"/>
              <a:ext cx="58928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cs typeface="Times New Roman" panose="02020603050405020304" pitchFamily="18" charset="0"/>
                </a:rPr>
                <a:t>8 = 2 + 6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00797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Lam tac\b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C:\Users\ADMIN\Desktop\Giai cuu con vat\wooden-board-theme-image-1-vector-clip-art_csp9738361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7111" y1="5870" x2="2889" y2="16771"/>
                        <a14:foregroundMark x1="6667" y1="66876" x2="9222" y2="84696"/>
                        <a14:foregroundMark x1="92333" y1="6918" x2="96556" y2="16771"/>
                        <a14:foregroundMark x1="96556" y1="70860" x2="91778" y2="87841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8060" y="848861"/>
            <a:ext cx="8866199" cy="4396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TextBox 41"/>
          <p:cNvSpPr txBox="1"/>
          <p:nvPr/>
        </p:nvSpPr>
        <p:spPr>
          <a:xfrm>
            <a:off x="2961977" y="1959864"/>
            <a:ext cx="6778367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0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cs typeface="Times New Roman" panose="02020603050405020304" pitchFamily="18" charset="0"/>
              </a:rPr>
              <a:t>Số</a:t>
            </a:r>
            <a:r>
              <a:rPr kumimoji="0" lang="en-US" sz="3800" b="0" i="0" u="none" strike="noStrike" kern="1200" cap="none" spc="0" normalizeH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cs typeface="Times New Roman" panose="02020603050405020304" pitchFamily="18" charset="0"/>
              </a:rPr>
              <a:t> 10 </a:t>
            </a:r>
            <a:r>
              <a:rPr kumimoji="0" lang="en-US" sz="3800" b="0" i="0" u="none" strike="noStrike" kern="1200" cap="none" spc="0" normalizeH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cs typeface="Times New Roman" panose="02020603050405020304" pitchFamily="18" charset="0"/>
              </a:rPr>
              <a:t>là</a:t>
            </a:r>
            <a:r>
              <a:rPr kumimoji="0" lang="en-US" sz="3800" b="0" i="0" u="none" strike="noStrike" kern="1200" cap="none" spc="0" normalizeH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kumimoji="0" lang="en-US" sz="3800" b="0" i="0" u="none" strike="noStrike" kern="1200" cap="none" spc="0" normalizeH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cs typeface="Times New Roman" panose="02020603050405020304" pitchFamily="18" charset="0"/>
              </a:rPr>
              <a:t>số</a:t>
            </a:r>
            <a:r>
              <a:rPr kumimoji="0" lang="en-US" sz="3800" b="0" i="0" u="none" strike="noStrike" kern="1200" cap="none" spc="0" normalizeH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kumimoji="0" lang="en-US" sz="3800" b="0" i="0" u="none" strike="noStrike" kern="1200" cap="none" spc="0" normalizeH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cs typeface="Times New Roman" panose="02020603050405020304" pitchFamily="18" charset="0"/>
              </a:rPr>
              <a:t>có</a:t>
            </a:r>
            <a:r>
              <a:rPr kumimoji="0" lang="en-US" sz="3800" b="0" i="0" u="none" strike="noStrike" kern="1200" cap="none" spc="0" normalizeH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kumimoji="0" lang="en-US" sz="3800" b="0" i="0" u="none" strike="noStrike" kern="1200" cap="none" spc="0" normalizeH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cs typeface="Times New Roman" panose="02020603050405020304" pitchFamily="18" charset="0"/>
              </a:rPr>
              <a:t>mấy</a:t>
            </a:r>
            <a:r>
              <a:rPr kumimoji="0" lang="en-US" sz="3800" b="0" i="0" u="none" strike="noStrike" kern="1200" cap="none" spc="0" normalizeH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kumimoji="0" lang="en-US" sz="3800" b="0" i="0" u="none" strike="noStrike" kern="1200" cap="none" spc="0" normalizeH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cs typeface="Times New Roman" panose="02020603050405020304" pitchFamily="18" charset="0"/>
              </a:rPr>
              <a:t>chữ</a:t>
            </a:r>
            <a:r>
              <a:rPr kumimoji="0" lang="en-US" sz="3800" b="0" i="0" u="none" strike="noStrike" kern="1200" cap="none" spc="0" normalizeH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kumimoji="0" lang="en-US" sz="3800" b="0" i="0" u="none" strike="noStrike" kern="1200" cap="none" spc="0" normalizeH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cs typeface="Times New Roman" panose="02020603050405020304" pitchFamily="18" charset="0"/>
              </a:rPr>
              <a:t>số</a:t>
            </a:r>
            <a:r>
              <a:rPr kumimoji="0" lang="en-US" sz="3800" b="0" i="0" u="none" strike="noStrike" kern="1200" cap="none" spc="0" normalizeH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cs typeface="Times New Roman" panose="02020603050405020304" pitchFamily="18" charset="0"/>
              </a:rPr>
              <a:t> ?</a:t>
            </a:r>
            <a:endParaRPr kumimoji="0" lang="en-US" sz="3800" b="0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  <p:pic>
        <p:nvPicPr>
          <p:cNvPr id="9" name="Picture 2" descr="C:\Users\ADMIN\Desktop\Tai nguyen thiet ke tro choi\Bảng gỗ\Picture1 (2)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9353" y="5969000"/>
            <a:ext cx="1691103" cy="718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Nhóm 5">
            <a:extLst>
              <a:ext uri="{FF2B5EF4-FFF2-40B4-BE49-F238E27FC236}">
                <a16:creationId xmlns:a16="http://schemas.microsoft.com/office/drawing/2014/main" id="{96CEA223-AE87-465C-94A5-906028A2477F}"/>
              </a:ext>
            </a:extLst>
          </p:cNvPr>
          <p:cNvGrpSpPr/>
          <p:nvPr/>
        </p:nvGrpSpPr>
        <p:grpSpPr>
          <a:xfrm>
            <a:off x="3268228" y="4743203"/>
            <a:ext cx="6472116" cy="1612900"/>
            <a:chOff x="3316732" y="5395044"/>
            <a:chExt cx="5892800" cy="1147911"/>
          </a:xfrm>
        </p:grpSpPr>
        <p:pic>
          <p:nvPicPr>
            <p:cNvPr id="7" name="Picture 6" descr="C:\Users\ADMIN\Desktop\Lam tac\800px_COLOURBOX9774185 (4).jpg">
              <a:extLst>
                <a:ext uri="{FF2B5EF4-FFF2-40B4-BE49-F238E27FC236}">
                  <a16:creationId xmlns:a16="http://schemas.microsoft.com/office/drawing/2014/main" id="{50785EC1-DA73-4F7B-9EC2-7933A701B6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5427" y="5395044"/>
              <a:ext cx="3387738" cy="11479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41">
              <a:extLst>
                <a:ext uri="{FF2B5EF4-FFF2-40B4-BE49-F238E27FC236}">
                  <a16:creationId xmlns:a16="http://schemas.microsoft.com/office/drawing/2014/main" id="{7CD55A5E-B0D8-4111-937C-F11D8A27FE77}"/>
                </a:ext>
              </a:extLst>
            </p:cNvPr>
            <p:cNvSpPr txBox="1"/>
            <p:nvPr/>
          </p:nvSpPr>
          <p:spPr>
            <a:xfrm>
              <a:off x="3316732" y="5750206"/>
              <a:ext cx="58928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cs typeface="Times New Roman" panose="02020603050405020304" pitchFamily="18" charset="0"/>
                </a:rPr>
                <a:t>2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cs typeface="Times New Roman" panose="02020603050405020304" pitchFamily="18" charset="0"/>
                </a:rPr>
                <a:t>chữ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cs typeface="Times New Roman" panose="02020603050405020304" pitchFamily="18" charset="0"/>
                </a:rPr>
                <a:t>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cs typeface="Times New Roman" panose="02020603050405020304" pitchFamily="18" charset="0"/>
                </a:rPr>
                <a:t>số</a:t>
              </a:r>
              <a:endPara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00840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8" descr="觅元素58b0fbac4bf92">
            <a:extLst>
              <a:ext uri="{FF2B5EF4-FFF2-40B4-BE49-F238E27FC236}">
                <a16:creationId xmlns:a16="http://schemas.microsoft.com/office/drawing/2014/main" id="{D58665DD-9139-4EF7-81C4-6EBFE489BBE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9769" y="5473879"/>
            <a:ext cx="5212715" cy="740410"/>
          </a:xfrm>
          <a:prstGeom prst="rect">
            <a:avLst/>
          </a:prstGeom>
        </p:spPr>
      </p:pic>
      <p:pic>
        <p:nvPicPr>
          <p:cNvPr id="5" name="图片 15" descr="a05684f714522ad77246dba9447411ba">
            <a:extLst>
              <a:ext uri="{FF2B5EF4-FFF2-40B4-BE49-F238E27FC236}">
                <a16:creationId xmlns:a16="http://schemas.microsoft.com/office/drawing/2014/main" id="{85CACD44-514D-4517-A8BD-97EF92C2F6E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346193" flipH="1">
            <a:off x="7626542" y="3441414"/>
            <a:ext cx="4002630" cy="2830384"/>
          </a:xfrm>
          <a:prstGeom prst="rect">
            <a:avLst/>
          </a:prstGeom>
        </p:spPr>
      </p:pic>
      <p:pic>
        <p:nvPicPr>
          <p:cNvPr id="6" name="图片 1" descr="fc85f2a324e3c42c2067966f589847df">
            <a:extLst>
              <a:ext uri="{FF2B5EF4-FFF2-40B4-BE49-F238E27FC236}">
                <a16:creationId xmlns:a16="http://schemas.microsoft.com/office/drawing/2014/main" id="{5C1ACBCE-0FA0-4817-A1BD-52607BBBDD0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527963" y="4153444"/>
            <a:ext cx="1780433" cy="2060845"/>
          </a:xfrm>
          <a:prstGeom prst="rect">
            <a:avLst/>
          </a:prstGeom>
        </p:spPr>
      </p:pic>
      <p:pic>
        <p:nvPicPr>
          <p:cNvPr id="7" name="图片 3" descr="fc85f2a324e3c42c2067966f589847df">
            <a:extLst>
              <a:ext uri="{FF2B5EF4-FFF2-40B4-BE49-F238E27FC236}">
                <a16:creationId xmlns:a16="http://schemas.microsoft.com/office/drawing/2014/main" id="{BD954D33-775F-4D30-94B0-795D2FD1F11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67179" y="4080167"/>
            <a:ext cx="2956702" cy="1855380"/>
          </a:xfrm>
          <a:prstGeom prst="rect">
            <a:avLst/>
          </a:prstGeom>
        </p:spPr>
      </p:pic>
      <p:grpSp>
        <p:nvGrpSpPr>
          <p:cNvPr id="8" name="Nhóm 7">
            <a:extLst>
              <a:ext uri="{FF2B5EF4-FFF2-40B4-BE49-F238E27FC236}">
                <a16:creationId xmlns:a16="http://schemas.microsoft.com/office/drawing/2014/main" id="{32084167-7FAD-4265-9C68-D65BEDBE26A3}"/>
              </a:ext>
            </a:extLst>
          </p:cNvPr>
          <p:cNvGrpSpPr/>
          <p:nvPr/>
        </p:nvGrpSpPr>
        <p:grpSpPr>
          <a:xfrm>
            <a:off x="-262056" y="0"/>
            <a:ext cx="3626802" cy="2742797"/>
            <a:chOff x="-230853" y="7620"/>
            <a:chExt cx="3626802" cy="2742797"/>
          </a:xfrm>
        </p:grpSpPr>
        <p:grpSp>
          <p:nvGrpSpPr>
            <p:cNvPr id="9" name="Nhóm 8">
              <a:extLst>
                <a:ext uri="{FF2B5EF4-FFF2-40B4-BE49-F238E27FC236}">
                  <a16:creationId xmlns:a16="http://schemas.microsoft.com/office/drawing/2014/main" id="{3EF87F29-D949-4DA0-A2B6-19A6124E5734}"/>
                </a:ext>
              </a:extLst>
            </p:cNvPr>
            <p:cNvGrpSpPr/>
            <p:nvPr/>
          </p:nvGrpSpPr>
          <p:grpSpPr>
            <a:xfrm>
              <a:off x="-230853" y="7620"/>
              <a:ext cx="3467735" cy="2742797"/>
              <a:chOff x="425593" y="325580"/>
              <a:chExt cx="3467735" cy="2742797"/>
            </a:xfrm>
          </p:grpSpPr>
          <p:pic>
            <p:nvPicPr>
              <p:cNvPr id="11" name="图片 7" descr="572005ec0a0c4">
                <a:extLst>
                  <a:ext uri="{FF2B5EF4-FFF2-40B4-BE49-F238E27FC236}">
                    <a16:creationId xmlns:a16="http://schemas.microsoft.com/office/drawing/2014/main" id="{7DC3171A-8F9F-41A0-BEFC-380D2A748E9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>
              <a:xfrm>
                <a:off x="425593" y="325580"/>
                <a:ext cx="3467735" cy="1959610"/>
              </a:xfrm>
              <a:prstGeom prst="rect">
                <a:avLst/>
              </a:prstGeom>
            </p:spPr>
          </p:pic>
          <p:sp>
            <p:nvSpPr>
              <p:cNvPr id="12" name="Hình chữ nhật 11">
                <a:extLst>
                  <a:ext uri="{FF2B5EF4-FFF2-40B4-BE49-F238E27FC236}">
                    <a16:creationId xmlns:a16="http://schemas.microsoft.com/office/drawing/2014/main" id="{F0F14F4B-A0F6-43AB-AB88-D48E617A3554}"/>
                  </a:ext>
                </a:extLst>
              </p:cNvPr>
              <p:cNvSpPr/>
              <p:nvPr/>
            </p:nvSpPr>
            <p:spPr>
              <a:xfrm>
                <a:off x="2521527" y="1066800"/>
                <a:ext cx="1371600" cy="131618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/>
                  <a:ea typeface="+mn-ea"/>
                  <a:cs typeface="+mn-cs"/>
                </a:endParaRPr>
              </a:p>
            </p:txBody>
          </p:sp>
          <p:sp>
            <p:nvSpPr>
              <p:cNvPr id="13" name="Hình chữ nhật 12">
                <a:extLst>
                  <a:ext uri="{FF2B5EF4-FFF2-40B4-BE49-F238E27FC236}">
                    <a16:creationId xmlns:a16="http://schemas.microsoft.com/office/drawing/2014/main" id="{0BBD4EA2-62F3-4C8B-83C3-A163800FA79D}"/>
                  </a:ext>
                </a:extLst>
              </p:cNvPr>
              <p:cNvSpPr/>
              <p:nvPr/>
            </p:nvSpPr>
            <p:spPr>
              <a:xfrm>
                <a:off x="2159460" y="1752195"/>
                <a:ext cx="1371600" cy="131618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/>
                  <a:ea typeface="+mn-ea"/>
                  <a:cs typeface="+mn-cs"/>
                </a:endParaRPr>
              </a:p>
            </p:txBody>
          </p:sp>
        </p:grpSp>
        <p:pic>
          <p:nvPicPr>
            <p:cNvPr id="10" name="Hình ảnh 9">
              <a:extLst>
                <a:ext uri="{FF2B5EF4-FFF2-40B4-BE49-F238E27FC236}">
                  <a16:creationId xmlns:a16="http://schemas.microsoft.com/office/drawing/2014/main" id="{B79163BE-F285-462E-9780-094FC2E21E1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03015" y="772220"/>
              <a:ext cx="1892934" cy="1060043"/>
            </a:xfrm>
            <a:prstGeom prst="rect">
              <a:avLst/>
            </a:prstGeom>
          </p:spPr>
        </p:pic>
      </p:grpSp>
      <p:sp>
        <p:nvSpPr>
          <p:cNvPr id="14" name="标题 1">
            <a:extLst>
              <a:ext uri="{FF2B5EF4-FFF2-40B4-BE49-F238E27FC236}">
                <a16:creationId xmlns:a16="http://schemas.microsoft.com/office/drawing/2014/main" id="{32DA0F2D-3A79-4608-AC3B-E813FEF24C75}"/>
              </a:ext>
            </a:extLst>
          </p:cNvPr>
          <p:cNvSpPr txBox="1">
            <a:spLocks/>
          </p:cNvSpPr>
          <p:nvPr/>
        </p:nvSpPr>
        <p:spPr>
          <a:xfrm>
            <a:off x="1981969" y="2810404"/>
            <a:ext cx="8872419" cy="929240"/>
          </a:xfrm>
          <a:prstGeom prst="rect">
            <a:avLst/>
          </a:prstGeom>
        </p:spPr>
        <p:txBody>
          <a:bodyPr spcFirstLastPara="1" numCol="1" anchor="ctr" anchorCtr="0">
            <a:prstTxWarp prst="textArchUp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zh-CN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j-ea"/>
                <a:cs typeface="+mj-cs"/>
                <a:sym typeface="+mn-lt"/>
              </a:rPr>
              <a:t>Tạm</a:t>
            </a:r>
            <a:r>
              <a:rPr kumimoji="0" lang="vi-VN" altLang="zh-CN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j-ea"/>
                <a:cs typeface="+mj-cs"/>
                <a:sym typeface="+mn-lt"/>
              </a:rPr>
              <a:t> </a:t>
            </a:r>
            <a:r>
              <a:rPr kumimoji="0" lang="vi-VN" altLang="zh-CN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j-ea"/>
                <a:cs typeface="+mj-cs"/>
                <a:sym typeface="+mn-lt"/>
              </a:rPr>
              <a:t>biệt</a:t>
            </a:r>
            <a:r>
              <a:rPr kumimoji="0" lang="vi-VN" altLang="zh-CN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j-ea"/>
                <a:cs typeface="+mj-cs"/>
                <a:sym typeface="+mn-lt"/>
              </a:rPr>
              <a:t> </a:t>
            </a:r>
            <a:r>
              <a:rPr kumimoji="0" lang="vi-VN" altLang="zh-CN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j-ea"/>
                <a:cs typeface="+mj-cs"/>
                <a:sym typeface="+mn-lt"/>
              </a:rPr>
              <a:t>và</a:t>
            </a:r>
            <a:r>
              <a:rPr kumimoji="0" lang="vi-VN" altLang="zh-CN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j-ea"/>
                <a:cs typeface="+mj-cs"/>
                <a:sym typeface="+mn-lt"/>
              </a:rPr>
              <a:t> </a:t>
            </a:r>
            <a:r>
              <a:rPr kumimoji="0" lang="vi-VN" altLang="zh-CN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j-ea"/>
                <a:cs typeface="+mj-cs"/>
                <a:sym typeface="+mn-lt"/>
              </a:rPr>
              <a:t>hẹn</a:t>
            </a:r>
            <a:r>
              <a:rPr kumimoji="0" lang="vi-VN" altLang="zh-CN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j-ea"/>
                <a:cs typeface="+mj-cs"/>
                <a:sym typeface="+mn-lt"/>
              </a:rPr>
              <a:t> </a:t>
            </a:r>
            <a:r>
              <a:rPr kumimoji="0" lang="vi-VN" altLang="zh-CN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j-ea"/>
                <a:cs typeface="+mj-cs"/>
                <a:sym typeface="+mn-lt"/>
              </a:rPr>
              <a:t>gặp</a:t>
            </a:r>
            <a:r>
              <a:rPr kumimoji="0" lang="vi-VN" altLang="zh-CN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j-ea"/>
                <a:cs typeface="+mj-cs"/>
                <a:sym typeface="+mn-lt"/>
              </a:rPr>
              <a:t> </a:t>
            </a:r>
            <a:r>
              <a:rPr kumimoji="0" lang="vi-VN" altLang="zh-CN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j-ea"/>
                <a:cs typeface="+mj-cs"/>
                <a:sym typeface="+mn-lt"/>
              </a:rPr>
              <a:t>lại</a:t>
            </a:r>
            <a:r>
              <a:rPr kumimoji="0" lang="vi-VN" altLang="zh-CN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j-ea"/>
                <a:cs typeface="+mj-cs"/>
                <a:sym typeface="+mn-lt"/>
              </a:rPr>
              <a:t>!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/>
              <a:ea typeface="+mj-ea"/>
              <a:cs typeface="+mj-cs"/>
              <a:sym typeface="+mn-lt"/>
            </a:endParaRPr>
          </a:p>
        </p:txBody>
      </p:sp>
      <p:pic>
        <p:nvPicPr>
          <p:cNvPr id="17" name="Content Placeholder 19" descr="chimxanh.png">
            <a:extLst>
              <a:ext uri="{FF2B5EF4-FFF2-40B4-BE49-F238E27FC236}">
                <a16:creationId xmlns:a16="http://schemas.microsoft.com/office/drawing/2014/main" id="{180103B2-ADFB-4699-B6DA-FCD74D950B6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71135" y="1849503"/>
            <a:ext cx="700405" cy="61404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" name="PA_图片 6" descr="图片包含 运输, 气球, 航空器&#10;&#10;已生成极高可信度的说明">
            <a:extLst>
              <a:ext uri="{FF2B5EF4-FFF2-40B4-BE49-F238E27FC236}">
                <a16:creationId xmlns:a16="http://schemas.microsoft.com/office/drawing/2014/main" id="{DBCA06F1-AA72-41D8-8526-FE48BABE81F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981490" y="52189"/>
            <a:ext cx="1867299" cy="1626447"/>
          </a:xfrm>
          <a:prstGeom prst="rect">
            <a:avLst/>
          </a:prstGeom>
        </p:spPr>
      </p:pic>
      <p:pic>
        <p:nvPicPr>
          <p:cNvPr id="20" name="PA_图片 6">
            <a:extLst>
              <a:ext uri="{FF2B5EF4-FFF2-40B4-BE49-F238E27FC236}">
                <a16:creationId xmlns:a16="http://schemas.microsoft.com/office/drawing/2014/main" id="{B46F75CC-2F1C-4C20-AAB2-2B922598FED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3164" y="286818"/>
            <a:ext cx="1232156" cy="892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653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212</TotalTime>
  <Words>264</Words>
  <Application>Microsoft Office PowerPoint</Application>
  <PresentationFormat>Widescreen</PresentationFormat>
  <Paragraphs>74</Paragraphs>
  <Slides>17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UTM Avo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Bản trình bày PowerPoint</dc:title>
  <dc:creator>Huyền Bùi Thị Kim</dc:creator>
  <cp:lastModifiedBy>HOME</cp:lastModifiedBy>
  <cp:revision>81</cp:revision>
  <dcterms:created xsi:type="dcterms:W3CDTF">2021-11-07T15:45:46Z</dcterms:created>
  <dcterms:modified xsi:type="dcterms:W3CDTF">2023-12-15T03:29:07Z</dcterms:modified>
</cp:coreProperties>
</file>