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0" r:id="rId2"/>
    <p:sldId id="373" r:id="rId3"/>
    <p:sldId id="378" r:id="rId4"/>
    <p:sldId id="391" r:id="rId5"/>
    <p:sldId id="392" r:id="rId6"/>
    <p:sldId id="393" r:id="rId7"/>
    <p:sldId id="394" r:id="rId8"/>
    <p:sldId id="396" r:id="rId9"/>
    <p:sldId id="399" r:id="rId10"/>
    <p:sldId id="400" r:id="rId11"/>
    <p:sldId id="398" r:id="rId12"/>
    <p:sldId id="395" r:id="rId13"/>
    <p:sldId id="401" r:id="rId14"/>
    <p:sldId id="406" r:id="rId15"/>
    <p:sldId id="409" r:id="rId16"/>
    <p:sldId id="410" r:id="rId17"/>
    <p:sldId id="411" r:id="rId18"/>
    <p:sldId id="412" r:id="rId19"/>
    <p:sldId id="413" r:id="rId20"/>
    <p:sldId id="414" r:id="rId21"/>
    <p:sldId id="270" r:id="rId22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CHUNG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E8EE59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89199" autoAdjust="0"/>
  </p:normalViewPr>
  <p:slideViewPr>
    <p:cSldViewPr snapToGrid="0">
      <p:cViewPr varScale="1">
        <p:scale>
          <a:sx n="59" d="100"/>
          <a:sy n="59" d="100"/>
        </p:scale>
        <p:origin x="6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1B11B-BA11-461F-A756-3ED38B02F4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60922-D710-43C9-9B4A-B81D6376C9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9841B-611C-4208-B469-4E1C38FDB415}" type="datetimeFigureOut">
              <a:rPr lang="en-US" smtClean="0">
                <a:latin typeface="UTM Avo" panose="02040603050506020204" pitchFamily="18" charset="0"/>
              </a:rPr>
              <a:t>15/01/2024</a:t>
            </a:fld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FB6D0-897A-463A-81F7-889324951F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D0F2A9-A743-455F-AB49-7CB9611177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0E8AE-E03E-498F-9006-DDADF1837A6B}" type="slidenum">
              <a:rPr lang="en-US" smtClean="0">
                <a:latin typeface="UTM Avo" panose="02040603050506020204" pitchFamily="18" charset="0"/>
              </a:rPr>
              <a:t>‹#›</a:t>
            </a:fld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94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EFD42F7-718C-4B98-AAEC-167E6DDD60A7}" type="datetimeFigureOut">
              <a:rPr lang="en-US" smtClean="0"/>
              <a:pPr/>
              <a:t>15/01/2024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baseline="0" dirty="0"/>
              <a:t> </a:t>
            </a:r>
            <a:r>
              <a:rPr lang="en-US" baseline="0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từng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phía</a:t>
            </a:r>
            <a:r>
              <a:rPr lang="en-US" baseline="0" dirty="0"/>
              <a:t> </a:t>
            </a:r>
            <a:r>
              <a:rPr lang="en-US" baseline="0" dirty="0" err="1"/>
              <a:t>phải</a:t>
            </a:r>
            <a:r>
              <a:rPr lang="en-US" baseline="0" dirty="0"/>
              <a:t> slide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sang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/>
              <a:t>Sau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xong</a:t>
            </a:r>
            <a:r>
              <a:rPr lang="en-US" baseline="0" dirty="0"/>
              <a:t>, </a:t>
            </a:r>
            <a:r>
              <a:rPr lang="en-US" baseline="0" dirty="0" err="1"/>
              <a:t>thầy</a:t>
            </a:r>
            <a:r>
              <a:rPr lang="en-US" baseline="0" dirty="0"/>
              <a:t>/ </a:t>
            </a:r>
            <a:r>
              <a:rPr lang="en-US" baseline="0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</a:t>
            </a:r>
            <a:r>
              <a:rPr lang="en-US" baseline="0" dirty="0" err="1"/>
              <a:t>cây</a:t>
            </a:r>
            <a:r>
              <a:rPr lang="en-US" baseline="0" dirty="0"/>
              <a:t> </a:t>
            </a:r>
            <a:r>
              <a:rPr lang="en-US" baseline="0" dirty="0" err="1"/>
              <a:t>nhún</a:t>
            </a:r>
            <a:r>
              <a:rPr lang="en-US" baseline="0" dirty="0"/>
              <a:t> </a:t>
            </a:r>
            <a:r>
              <a:rPr lang="en-US" baseline="0" dirty="0" err="1"/>
              <a:t>nhún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bắn</a:t>
            </a:r>
            <a:r>
              <a:rPr lang="en-US" baseline="0" dirty="0"/>
              <a:t> </a:t>
            </a:r>
            <a:r>
              <a:rPr lang="en-US" baseline="0" dirty="0" err="1"/>
              <a:t>đạn</a:t>
            </a:r>
            <a:r>
              <a:rPr lang="en-US" baseline="0" dirty="0"/>
              <a:t> </a:t>
            </a:r>
            <a:r>
              <a:rPr lang="en-US" baseline="0" dirty="0" err="1"/>
              <a:t>bí</a:t>
            </a:r>
            <a:r>
              <a:rPr lang="en-US" baseline="0" dirty="0"/>
              <a:t> </a:t>
            </a:r>
            <a:r>
              <a:rPr lang="en-US" baseline="0" dirty="0" err="1"/>
              <a:t>ngô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tiêu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diệt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phù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thủy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lấy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lại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bí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ngô</a:t>
            </a:r>
            <a:r>
              <a:rPr lang="en-US" baseline="0" dirty="0">
                <a:sym typeface="Wingdings" panose="05000000000000000000" pitchFamily="2" charset="2"/>
              </a:rPr>
              <a:t> (</a:t>
            </a:r>
            <a:r>
              <a:rPr lang="en-US" baseline="0" dirty="0" err="1">
                <a:sym typeface="Wingdings" panose="05000000000000000000" pitchFamily="2" charset="2"/>
              </a:rPr>
              <a:t>hoặc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phù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thủy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thua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cuộc</a:t>
            </a:r>
            <a:r>
              <a:rPr lang="en-US" baseline="0" dirty="0">
                <a:sym typeface="Wingdings" panose="05000000000000000000" pitchFamily="2" charset="2"/>
              </a:rPr>
              <a:t> )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B670-8734-49E8-B461-660EEA8C2EBC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baseline="0" dirty="0"/>
              <a:t>/ </a:t>
            </a:r>
            <a:r>
              <a:rPr lang="en-US" baseline="0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</a:t>
            </a:r>
            <a:r>
              <a:rPr lang="en-US" baseline="0" dirty="0" err="1"/>
              <a:t>bằng</a:t>
            </a:r>
            <a:r>
              <a:rPr lang="en-US" baseline="0" dirty="0"/>
              <a:t> </a:t>
            </a:r>
            <a:r>
              <a:rPr lang="en-US" baseline="0" dirty="0" err="1"/>
              <a:t>cấy</a:t>
            </a:r>
            <a:r>
              <a:rPr lang="en-US" baseline="0" dirty="0"/>
              <a:t> </a:t>
            </a:r>
            <a:r>
              <a:rPr lang="en-US" baseline="0" dirty="0" err="1"/>
              <a:t>đưa</a:t>
            </a:r>
            <a:r>
              <a:rPr lang="en-US" baseline="0" dirty="0"/>
              <a:t> </a:t>
            </a:r>
            <a:r>
              <a:rPr lang="en-US" baseline="0" dirty="0" err="1"/>
              <a:t>thẻ</a:t>
            </a:r>
            <a:r>
              <a:rPr lang="en-US" baseline="0" dirty="0"/>
              <a:t> </a:t>
            </a:r>
            <a:r>
              <a:rPr lang="en-US" baseline="0" dirty="0" err="1"/>
              <a:t>giấy</a:t>
            </a:r>
            <a:r>
              <a:rPr lang="en-US" baseline="0" dirty="0"/>
              <a:t> (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)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Thầy</a:t>
            </a:r>
            <a:r>
              <a:rPr lang="en-US" baseline="0" dirty="0"/>
              <a:t>/ </a:t>
            </a:r>
            <a:r>
              <a:rPr lang="en-US" baseline="0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đối</a:t>
            </a:r>
            <a:r>
              <a:rPr lang="en-US" baseline="0" dirty="0"/>
              <a:t> </a:t>
            </a:r>
            <a:r>
              <a:rPr lang="en-US" baseline="0" dirty="0" err="1"/>
              <a:t>chiếu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quả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bí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ngô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quay </a:t>
            </a:r>
            <a:r>
              <a:rPr lang="en-US" baseline="0" dirty="0" err="1">
                <a:sym typeface="Wingdings" panose="05000000000000000000" pitchFamily="2" charset="2"/>
              </a:rPr>
              <a:t>lại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trang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đầu</a:t>
            </a:r>
            <a:r>
              <a:rPr lang="en-US" baseline="0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B670-8734-49E8-B461-660EEA8C2EBC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15/01/2024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020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2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2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>
                <a:latin typeface="UTM Avo" panose="020406030505060202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15/01/2024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17635" y="640842"/>
            <a:ext cx="999737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611326" y="178379"/>
            <a:ext cx="780533" cy="876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513320" y="1676358"/>
            <a:ext cx="310679" cy="348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627">
            <a:off x="1004969" y="1059226"/>
            <a:ext cx="544562" cy="61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194" y="308920"/>
            <a:ext cx="131474" cy="81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1200543"/>
            <a:ext cx="177573" cy="1100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9042">
            <a:off x="1912590" y="153001"/>
            <a:ext cx="237894" cy="1474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15/01/2024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49" r:id="rId5"/>
    <p:sldLayoutId id="214748365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audio" Target="../media/media1.mp3"/><Relationship Id="rId16" Type="http://schemas.openxmlformats.org/officeDocument/2006/relationships/image" Target="../media/image26.png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audio" Target="../media/media1.mp3"/><Relationship Id="rId16" Type="http://schemas.openxmlformats.org/officeDocument/2006/relationships/image" Target="../media/image26.png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0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1.wdp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7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slide" Target="slide17.xml"/><Relationship Id="rId3" Type="http://schemas.openxmlformats.org/officeDocument/2006/relationships/audio" Target="../media/audio1.wav"/><Relationship Id="rId21" Type="http://schemas.openxmlformats.org/officeDocument/2006/relationships/image" Target="../media/image58.png"/><Relationship Id="rId7" Type="http://schemas.openxmlformats.org/officeDocument/2006/relationships/audio" Target="../media/audio5.wav"/><Relationship Id="rId12" Type="http://schemas.openxmlformats.org/officeDocument/2006/relationships/image" Target="../media/image49.png"/><Relationship Id="rId17" Type="http://schemas.openxmlformats.org/officeDocument/2006/relationships/image" Target="../media/image54.GIF"/><Relationship Id="rId25" Type="http://schemas.openxmlformats.org/officeDocument/2006/relationships/slide" Target="slide16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3.GIF"/><Relationship Id="rId20" Type="http://schemas.openxmlformats.org/officeDocument/2006/relationships/image" Target="../media/image57.png"/><Relationship Id="rId29" Type="http://schemas.openxmlformats.org/officeDocument/2006/relationships/slide" Target="slide20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4.wav"/><Relationship Id="rId11" Type="http://schemas.openxmlformats.org/officeDocument/2006/relationships/image" Target="../media/image48.GIF"/><Relationship Id="rId24" Type="http://schemas.openxmlformats.org/officeDocument/2006/relationships/image" Target="../media/image60.png"/><Relationship Id="rId5" Type="http://schemas.openxmlformats.org/officeDocument/2006/relationships/audio" Target="../media/audio3.wav"/><Relationship Id="rId15" Type="http://schemas.openxmlformats.org/officeDocument/2006/relationships/image" Target="../media/image52.png"/><Relationship Id="rId23" Type="http://schemas.openxmlformats.org/officeDocument/2006/relationships/slide" Target="slide21.xml"/><Relationship Id="rId28" Type="http://schemas.openxmlformats.org/officeDocument/2006/relationships/slide" Target="slide19.xml"/><Relationship Id="rId10" Type="http://schemas.openxmlformats.org/officeDocument/2006/relationships/image" Target="../media/image47.GIF"/><Relationship Id="rId19" Type="http://schemas.openxmlformats.org/officeDocument/2006/relationships/image" Target="../media/image56.png"/><Relationship Id="rId4" Type="http://schemas.openxmlformats.org/officeDocument/2006/relationships/audio" Target="../media/audio2.wav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audio" Target="../media/audio6.wav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5.xml"/><Relationship Id="rId5" Type="http://schemas.openxmlformats.org/officeDocument/2006/relationships/image" Target="../media/image61.png"/><Relationship Id="rId4" Type="http://schemas.openxmlformats.org/officeDocument/2006/relationships/audio" Target="../media/audio7.wav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7.wav"/><Relationship Id="rId7" Type="http://schemas.openxmlformats.org/officeDocument/2006/relationships/slide" Target="slide15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7.wav"/><Relationship Id="rId7" Type="http://schemas.openxmlformats.org/officeDocument/2006/relationships/slide" Target="slide15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7.wav"/><Relationship Id="rId7" Type="http://schemas.openxmlformats.org/officeDocument/2006/relationships/slide" Target="slide15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7.wav"/><Relationship Id="rId7" Type="http://schemas.openxmlformats.org/officeDocument/2006/relationships/slide" Target="slide15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58311" y="1658131"/>
            <a:ext cx="12304971" cy="3460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19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39 :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11, 12, 13, 14, 15, 16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B7BA99-CAC6-460F-8F0E-8B19515AE1BE}"/>
              </a:ext>
            </a:extLst>
          </p:cNvPr>
          <p:cNvSpPr/>
          <p:nvPr/>
        </p:nvSpPr>
        <p:spPr>
          <a:xfrm>
            <a:off x="9184438" y="294765"/>
            <a:ext cx="1662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C65B7-CAAD-3985-3D94-79ED9F34A0F6}"/>
              </a:ext>
            </a:extLst>
          </p:cNvPr>
          <p:cNvSpPr txBox="1"/>
          <p:nvPr/>
        </p:nvSpPr>
        <p:spPr>
          <a:xfrm>
            <a:off x="424543" y="119743"/>
            <a:ext cx="10341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30832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-635" y="719455"/>
            <a:ext cx="12192635" cy="613854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468085"/>
            <a:ext cx="12192000" cy="63899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367503" y="512091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" y="2154365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962372" y="415933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1200" dirty="0">
              <a:solidFill>
                <a:schemeClr val="bg1"/>
              </a:solidFill>
              <a:latin typeface="UTM Avo" panose="02040603050506020204" pitchFamily="18" charset="0"/>
              <a:ea typeface="百变马丁" panose="02010601030101010101" pitchFamily="2" charset="-122"/>
            </a:endParaRPr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4" name="Rectangle: Rounded Corners 3"/>
          <p:cNvSpPr/>
          <p:nvPr/>
        </p:nvSpPr>
        <p:spPr>
          <a:xfrm>
            <a:off x="4923790" y="1985010"/>
            <a:ext cx="5804535" cy="954405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 ĐỘNG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567AAA-DB59-FB2B-1295-A57F5A6F530E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16480" t="30019" r="12870" b="6130"/>
          <a:stretch>
            <a:fillRect/>
          </a:stretch>
        </p:blipFill>
        <p:spPr>
          <a:xfrm>
            <a:off x="0" y="442595"/>
            <a:ext cx="12191365" cy="64154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53B78D-660A-7651-93D7-5CFFBE81233D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718185"/>
            <a:ext cx="12192000" cy="613981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487110"/>
            <a:ext cx="12071350" cy="648166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" y="1469056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00CA815-AD7D-467B-916E-2F28AA72A394}"/>
              </a:ext>
            </a:extLst>
          </p:cNvPr>
          <p:cNvSpPr/>
          <p:nvPr/>
        </p:nvSpPr>
        <p:spPr>
          <a:xfrm>
            <a:off x="4922407" y="2360676"/>
            <a:ext cx="5804535" cy="954405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KHÁM PHÁ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BB6A8D-79F2-55A3-3B8F-6AEC51ED595D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17330" t="54231" r="62178" b="31278"/>
          <a:stretch>
            <a:fillRect/>
          </a:stretch>
        </p:blipFill>
        <p:spPr>
          <a:xfrm>
            <a:off x="337185" y="2221230"/>
            <a:ext cx="4182745" cy="2255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40114" t="38361" r="53460" b="30519"/>
          <a:stretch>
            <a:fillRect/>
          </a:stretch>
        </p:blipFill>
        <p:spPr>
          <a:xfrm>
            <a:off x="4602480" y="648335"/>
            <a:ext cx="1444625" cy="38284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54666" t="45741" r="28847" b="32537"/>
          <a:stretch>
            <a:fillRect/>
          </a:stretch>
        </p:blipFill>
        <p:spPr>
          <a:xfrm>
            <a:off x="6703695" y="1263015"/>
            <a:ext cx="2847975" cy="2986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73331" t="37889" r="19522" b="30047"/>
          <a:stretch>
            <a:fillRect/>
          </a:stretch>
        </p:blipFill>
        <p:spPr>
          <a:xfrm>
            <a:off x="10024745" y="648970"/>
            <a:ext cx="1475740" cy="38277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850005" y="4813300"/>
            <a:ext cx="2638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161155" y="577405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9303385" y="4762500"/>
            <a:ext cx="2919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9551670" y="575500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9F1C9D-1E4F-236B-2183-8591CCF7EB58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1050942" y="1029210"/>
            <a:ext cx="9053178" cy="3575580"/>
          </a:xfrm>
          <a:prstGeom prst="cloud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      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Thảo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luận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nhóm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hình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thành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các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số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    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từ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11 </a:t>
            </a:r>
            <a:r>
              <a:rPr lang="en-US" altLang="zh-CN" sz="3600" b="1" dirty="0" err="1">
                <a:latin typeface="UTM Avo" panose="02040603050506020204" pitchFamily="18" charset="0"/>
                <a:ea typeface="SimSun" panose="02010600030101010101" pitchFamily="2" charset="-122"/>
              </a:rPr>
              <a:t>đến</a:t>
            </a:r>
            <a:r>
              <a:rPr lang="en-US" altLang="zh-CN" sz="3600" b="1" dirty="0">
                <a:latin typeface="UTM Avo" panose="02040603050506020204" pitchFamily="18" charset="0"/>
                <a:ea typeface="SimSun" panose="02010600030101010101" pitchFamily="2" charset="-122"/>
              </a:rPr>
              <a:t> 16</a:t>
            </a:r>
            <a:endParaRPr kumimoji="0" lang="vi-VN" altLang="zh-CN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205" name="Picture 9" descr="E:\PPT素材\卡通b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480" y="5056228"/>
            <a:ext cx="1404864" cy="18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10" descr="E:\PPT素材\卡通b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" y="4728536"/>
            <a:ext cx="1463079" cy="192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8" descr="E:\PPT素材\卡通b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13" y="5631413"/>
            <a:ext cx="1382896" cy="122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6" descr="E:\PPT素材\卡通b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20" y="3811905"/>
            <a:ext cx="208788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13" descr="E:\PPT素材\卡通b1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455" y="5167630"/>
            <a:ext cx="3419475" cy="18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11" descr="E:\PPT素材\卡通b0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000">
            <a:off x="8951148" y="818367"/>
            <a:ext cx="3115311" cy="18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3" descr="E:\PPT素材\卡通b1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324" y="749935"/>
            <a:ext cx="1901155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12" descr="E:\PPT素材\卡通b1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72" y="451966"/>
            <a:ext cx="1748155" cy="20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423489-D7C9-22AE-AC68-1767BA2D3677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36918" t="44405" r="57190" b="26671"/>
          <a:stretch>
            <a:fillRect/>
          </a:stretch>
        </p:blipFill>
        <p:spPr>
          <a:xfrm>
            <a:off x="1148080" y="683895"/>
            <a:ext cx="2321560" cy="412242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16255" y="4851400"/>
            <a:ext cx="2837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827405" y="5617210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45101" t="44315" r="48418" b="26463"/>
          <a:stretch>
            <a:fillRect/>
          </a:stretch>
        </p:blipFill>
        <p:spPr>
          <a:xfrm>
            <a:off x="4692650" y="800735"/>
            <a:ext cx="2548255" cy="400177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4500245" y="4851400"/>
            <a:ext cx="2638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811395" y="5607050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l="53552" t="44583" r="40739" b="26602"/>
          <a:stretch>
            <a:fillRect/>
          </a:stretch>
        </p:blipFill>
        <p:spPr>
          <a:xfrm>
            <a:off x="8655050" y="909955"/>
            <a:ext cx="2268220" cy="40005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8284845" y="4910455"/>
            <a:ext cx="2638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8595995" y="566610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6A3178-7F88-F55B-C209-CAA1A09F9FD1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4" grpId="0"/>
      <p:bldP spid="4" grpId="1"/>
      <p:bldP spid="5" grpId="0"/>
      <p:bldP spid="5" grpId="1"/>
      <p:bldP spid="9" grpId="0"/>
      <p:bldP spid="9" grpId="1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138" t="44306" r="33019" b="26334"/>
          <a:stretch>
            <a:fillRect/>
          </a:stretch>
        </p:blipFill>
        <p:spPr>
          <a:xfrm>
            <a:off x="1263015" y="1249045"/>
            <a:ext cx="2073275" cy="34664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964" t="44593" r="23456" b="26463"/>
          <a:stretch>
            <a:fillRect/>
          </a:stretch>
        </p:blipFill>
        <p:spPr>
          <a:xfrm>
            <a:off x="4994275" y="1248410"/>
            <a:ext cx="2151380" cy="3467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582" t="44185" r="15441" b="26454"/>
          <a:stretch>
            <a:fillRect/>
          </a:stretch>
        </p:blipFill>
        <p:spPr>
          <a:xfrm>
            <a:off x="8642985" y="1386205"/>
            <a:ext cx="2217420" cy="332930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639599" y="4978400"/>
            <a:ext cx="2987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827405" y="568515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683125" y="4978400"/>
            <a:ext cx="2638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lăm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4932680" y="575500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8377555" y="4978400"/>
            <a:ext cx="2638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sáu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8564882" y="5685155"/>
            <a:ext cx="23272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</a:t>
            </a:r>
            <a:endParaRPr lang="vi-V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E4C00-1A77-28B2-335F-3EDF7F950796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5" grpId="0"/>
      <p:bldP spid="5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2477135" y="1271270"/>
            <a:ext cx="7238365" cy="3162935"/>
          </a:xfrm>
          <a:prstGeom prst="cloud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4000" b="1" dirty="0">
                <a:latin typeface="UTM Avo" panose="02040603050506020204" pitchFamily="18" charset="0"/>
                <a:ea typeface="SimSun" panose="02010600030101010101" pitchFamily="2" charset="-122"/>
              </a:rPr>
              <a:t>     </a:t>
            </a:r>
            <a:r>
              <a:rPr lang="en-US" altLang="zh-CN" sz="4000" b="1" dirty="0" err="1">
                <a:latin typeface="UTM Avo" panose="02040603050506020204" pitchFamily="18" charset="0"/>
                <a:ea typeface="SimSun" panose="02010600030101010101" pitchFamily="2" charset="-122"/>
              </a:rPr>
              <a:t>Lấy</a:t>
            </a:r>
            <a:r>
              <a:rPr lang="en-US" altLang="zh-CN" sz="40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4000" b="1" dirty="0" err="1">
                <a:latin typeface="UTM Avo" panose="02040603050506020204" pitchFamily="18" charset="0"/>
                <a:ea typeface="SimSun" panose="02010600030101010101" pitchFamily="2" charset="-122"/>
              </a:rPr>
              <a:t>số</a:t>
            </a:r>
            <a:r>
              <a:rPr lang="en-US" altLang="zh-CN" sz="4000" b="1" dirty="0">
                <a:latin typeface="UTM Avo" panose="02040603050506020204" pitchFamily="18" charset="0"/>
                <a:ea typeface="SimSun" panose="02010600030101010101" pitchFamily="2" charset="-122"/>
              </a:rPr>
              <a:t> que </a:t>
            </a:r>
            <a:r>
              <a:rPr lang="en-US" altLang="zh-CN" sz="4000" b="1" dirty="0" err="1">
                <a:latin typeface="UTM Avo" panose="02040603050506020204" pitchFamily="18" charset="0"/>
                <a:ea typeface="SimSun" panose="02010600030101010101" pitchFamily="2" charset="-122"/>
              </a:rPr>
              <a:t>tính</a:t>
            </a:r>
            <a:r>
              <a:rPr lang="en-US" altLang="zh-CN" sz="40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4000" b="1" dirty="0" err="1">
                <a:latin typeface="UTM Avo" panose="02040603050506020204" pitchFamily="18" charset="0"/>
                <a:ea typeface="SimSun" panose="02010600030101010101" pitchFamily="2" charset="-122"/>
              </a:rPr>
              <a:t>tương</a:t>
            </a:r>
            <a:r>
              <a:rPr lang="en-US" altLang="zh-CN" sz="4000" b="1" dirty="0">
                <a:latin typeface="UTM Avo" panose="02040603050506020204" pitchFamily="18" charset="0"/>
                <a:ea typeface="SimSun" panose="02010600030101010101" pitchFamily="2" charset="-122"/>
              </a:rPr>
              <a:t> </a:t>
            </a:r>
            <a:r>
              <a:rPr lang="en-US" altLang="zh-CN" sz="4000" b="1" dirty="0" err="1">
                <a:latin typeface="UTM Avo" panose="02040603050506020204" pitchFamily="18" charset="0"/>
                <a:ea typeface="SimSun" panose="02010600030101010101" pitchFamily="2" charset="-122"/>
              </a:rPr>
              <a:t>ứng</a:t>
            </a:r>
            <a:endParaRPr kumimoji="0" lang="vi-VN" altLang="zh-CN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205" name="Picture 9" descr="E:\PPT素材\卡通b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480" y="5056228"/>
            <a:ext cx="1404864" cy="18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10" descr="E:\PPT素材\卡通b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" y="4728536"/>
            <a:ext cx="1463079" cy="192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8" descr="E:\PPT素材\卡通b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13" y="5631413"/>
            <a:ext cx="1382896" cy="122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6" descr="E:\PPT素材\卡通b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20" y="3811905"/>
            <a:ext cx="208788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13" descr="E:\PPT素材\卡通b1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455" y="5167630"/>
            <a:ext cx="3419475" cy="18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11" descr="E:\PPT素材\卡通b0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000">
            <a:off x="8223597" y="1271382"/>
            <a:ext cx="3115311" cy="18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3" descr="E:\PPT素材\卡通b1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325" y="749935"/>
            <a:ext cx="5946775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12" descr="E:\PPT素材\卡通b1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" y="497840"/>
            <a:ext cx="1748155" cy="20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D657CA-0048-F148-62FC-4E2703BDB9C1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006725" y="2134870"/>
            <a:ext cx="1563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</a:t>
            </a:r>
            <a:endParaRPr lang="vi-VN" altLang="en-US" sz="6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006725" y="4784725"/>
            <a:ext cx="15633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  <a:endParaRPr lang="vi-VN" altLang="en-US" sz="6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" name="Picture 9" descr="E:\PPT素材\卡通b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080" y="4699993"/>
            <a:ext cx="1404864" cy="18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10" descr="E:\PPT素材\卡通b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714" y="4929831"/>
            <a:ext cx="1463079" cy="192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8" descr="E:\PPT素材\卡通b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613" y="5799688"/>
            <a:ext cx="1382896" cy="122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12" descr="E:\PPT素材\卡通b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" y="497840"/>
            <a:ext cx="1748155" cy="20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11" descr="E:\PPT素材\卡通b0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00">
            <a:off x="8464897" y="1199627"/>
            <a:ext cx="3115311" cy="18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923BDF-3253-4C97-B4E7-AB88588FB0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59" y="606520"/>
            <a:ext cx="2492772" cy="2908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508DFF-7F83-4E60-9625-09D607A764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59" y="3724687"/>
            <a:ext cx="2492772" cy="29082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F81ED6-3158-425A-F6B2-CA55A09B4C01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/>
      <p:bldP spid="3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485140"/>
            <a:ext cx="12192000" cy="637286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485140"/>
            <a:ext cx="12192000" cy="637286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4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0A2EF86-3DFD-4811-94C3-8C069D86FF06}"/>
              </a:ext>
            </a:extLst>
          </p:cNvPr>
          <p:cNvSpPr/>
          <p:nvPr/>
        </p:nvSpPr>
        <p:spPr>
          <a:xfrm>
            <a:off x="4914149" y="1963576"/>
            <a:ext cx="5804535" cy="1586801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 TẬP</a:t>
            </a:r>
          </a:p>
          <a:p>
            <a:pPr lvl="0" algn="ctr" eaLnBrk="1" hangingPunct="1">
              <a:buNone/>
            </a:pPr>
            <a:r>
              <a:rPr lang="en-SG" altLang="x-none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A97070-52DC-F588-C765-50394103B000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917121" y="573371"/>
            <a:ext cx="840105" cy="695325"/>
          </a:xfrm>
          <a:prstGeom prst="ellipse">
            <a:avLst/>
          </a:prstGeom>
          <a:gradFill rotWithShape="0">
            <a:gsLst>
              <a:gs pos="100000">
                <a:srgbClr val="0070C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27959" t="43213" r="14536" b="17454"/>
          <a:stretch>
            <a:fillRect/>
          </a:stretch>
        </p:blipFill>
        <p:spPr>
          <a:xfrm>
            <a:off x="262255" y="1389380"/>
            <a:ext cx="11549380" cy="53054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18540" y="5760085"/>
            <a:ext cx="843947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906972" y="536859"/>
            <a:ext cx="840106" cy="707886"/>
          </a:xfrm>
          <a:prstGeom prst="rect">
            <a:avLst/>
          </a:prstGeom>
          <a:noFill/>
          <a:ln w="603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endParaRPr lang="vi-VN" alt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063516" y="536859"/>
            <a:ext cx="30302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r>
              <a:rPr lang="en-US" altLang="en-US" sz="4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   </a:t>
            </a:r>
            <a:endParaRPr lang="vi-VN" altLang="en-US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BCE07BD2-4685-431A-A5B3-FB482A85A250}"/>
              </a:ext>
            </a:extLst>
          </p:cNvPr>
          <p:cNvSpPr txBox="1"/>
          <p:nvPr/>
        </p:nvSpPr>
        <p:spPr>
          <a:xfrm>
            <a:off x="2775939" y="506627"/>
            <a:ext cx="30302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vi-VN" altLang="en-US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2454D-6850-464C-BFC4-7685B85A7174}"/>
              </a:ext>
            </a:extLst>
          </p:cNvPr>
          <p:cNvSpPr txBox="1"/>
          <p:nvPr/>
        </p:nvSpPr>
        <p:spPr>
          <a:xfrm>
            <a:off x="8935992" y="5760085"/>
            <a:ext cx="843947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6A80F5-D927-4E42-A9D9-012BE52F8EFF}"/>
              </a:ext>
            </a:extLst>
          </p:cNvPr>
          <p:cNvSpPr txBox="1"/>
          <p:nvPr/>
        </p:nvSpPr>
        <p:spPr>
          <a:xfrm>
            <a:off x="10653445" y="5760501"/>
            <a:ext cx="843947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441E2E-16B8-7C8A-EED4-8E60AF88F1F4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0" grpId="0" bldLvl="0" animBg="1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578485"/>
            <a:ext cx="12192000" cy="627951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578485"/>
            <a:ext cx="12192000" cy="62795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9849780" y="447901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5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UTM Avo" panose="020406030505060202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8057DF1-63FA-460D-BF36-0A6945465F6A}"/>
              </a:ext>
            </a:extLst>
          </p:cNvPr>
          <p:cNvSpPr/>
          <p:nvPr/>
        </p:nvSpPr>
        <p:spPr>
          <a:xfrm>
            <a:off x="4922407" y="2360676"/>
            <a:ext cx="5804535" cy="954405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 DỤNG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F90B9F-30A3-FBB9-1D0E-550C24302A86}"/>
              </a:ext>
            </a:extLst>
          </p:cNvPr>
          <p:cNvSpPr/>
          <p:nvPr/>
        </p:nvSpPr>
        <p:spPr bwMode="auto">
          <a:xfrm>
            <a:off x="0" y="0"/>
            <a:ext cx="12192000" cy="422456"/>
          </a:xfrm>
          <a:prstGeom prst="rect">
            <a:avLst/>
          </a:prstGeom>
          <a:solidFill>
            <a:srgbClr val="FF7707"/>
          </a:solidFill>
          <a:ln w="9525" cap="flat" cmpd="sng" algn="ctr">
            <a:solidFill>
              <a:srgbClr val="FF770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0"/>
            <a:ext cx="121920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707" y="4224476"/>
            <a:ext cx="2457769" cy="302494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7321" y="4515540"/>
            <a:ext cx="2000452" cy="24620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3558211"/>
            <a:ext cx="2844800" cy="2844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321" y="4494947"/>
            <a:ext cx="2032000" cy="20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436" y="3584444"/>
            <a:ext cx="2960612" cy="2960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32964"/>
            <a:ext cx="10981267" cy="4925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12192000" cy="6869680"/>
          </a:xfrm>
          <a:prstGeom prst="rect">
            <a:avLst/>
          </a:prstGeom>
        </p:spPr>
      </p:pic>
      <p:pic>
        <p:nvPicPr>
          <p:cNvPr id="496" name="Picture 179" descr="Fire Peashooter (Plants vs Zombies) by NinjaWoodpeckers91 on Deviant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76" y="-228600"/>
            <a:ext cx="1231091" cy="1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67" name="Picture 179" descr="Fire Peashooter (Plants vs Zombies) by NinjaWoodpeckers91 on Deviant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76" y="1114717"/>
            <a:ext cx="1231091" cy="1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7" name="Picture 179" descr="Fire Peashooter (Plants vs Zombies) by NinjaWoodpeckers91 on Deviant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76" y="2313556"/>
            <a:ext cx="1231091" cy="1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8" name="Picture 179" descr="Fire Peashooter (Plants vs Zombies) by NinjaWoodpeckers91 on Deviant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76" y="3554808"/>
            <a:ext cx="1231091" cy="1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9" name="Picture 179" descr="Fire Peashooter (Plants vs Zombies) by NinjaWoodpeckers91 on Deviant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76" y="4763809"/>
            <a:ext cx="1231091" cy="1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801131" y="1012667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2665" y="2229303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12665" y="3376976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12665" y="4618161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12665" y="5914144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Hoa 1" descr="Peashooter/Gallery | Plants vs. Zombies Wiki | Fandom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93776" y="388760"/>
            <a:ext cx="1172443" cy="11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Hoa 2" descr="Peashooter/Gallery | Plants vs. Zombies Wiki | Fandom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93776" y="1677553"/>
            <a:ext cx="1172443" cy="11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oa 3" descr="Peashooter/Gallery | Plants vs. Zombies Wiki | Fandom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93776" y="2882899"/>
            <a:ext cx="1172443" cy="11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Hoa 4" descr="Peashooter/Gallery | Plants vs. Zombies Wiki | Fandom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93776" y="4164444"/>
            <a:ext cx="1172443" cy="11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Hoa 5" descr="Peashooter/Gallery | Plants vs. Zombies Wiki | Fandom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93776" y="5328229"/>
            <a:ext cx="1172443" cy="11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24"/>
          <p:cNvSpPr/>
          <p:nvPr/>
        </p:nvSpPr>
        <p:spPr>
          <a:xfrm>
            <a:off x="3702175" y="3834504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651356" y="1680855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188777" y="4821361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681252" y="5937691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440485" y="2642193"/>
            <a:ext cx="2246869" cy="7530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2" name="Zombies 1"/>
          <p:cNvPicPr>
            <a:picLocks noChangeAspect="1" noChangeArrowheads="1" noCrop="1"/>
          </p:cNvPicPr>
          <p:nvPr/>
        </p:nvPicPr>
        <p:blipFill>
          <a:blip r:embed="rId11"/>
          <a:stretch>
            <a:fillRect/>
          </a:stretch>
        </p:blipFill>
        <p:spPr bwMode="auto">
          <a:xfrm flipH="1">
            <a:off x="4447548" y="-25400"/>
            <a:ext cx="2867652" cy="203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Zombies 2"/>
          <p:cNvPicPr>
            <a:picLocks noChangeAspect="1" noChangeArrowheads="1" noCrop="1"/>
          </p:cNvPicPr>
          <p:nvPr/>
        </p:nvPicPr>
        <p:blipFill>
          <a:blip r:embed="rId11"/>
          <a:stretch>
            <a:fillRect/>
          </a:stretch>
        </p:blipFill>
        <p:spPr bwMode="auto">
          <a:xfrm flipH="1">
            <a:off x="6188776" y="820828"/>
            <a:ext cx="3105332" cy="220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Zombies 3"/>
          <p:cNvPicPr>
            <a:picLocks noChangeAspect="1" noChangeArrowheads="1" noCrop="1"/>
          </p:cNvPicPr>
          <p:nvPr/>
        </p:nvPicPr>
        <p:blipFill>
          <a:blip r:embed="rId11"/>
          <a:stretch>
            <a:fillRect/>
          </a:stretch>
        </p:blipFill>
        <p:spPr bwMode="auto">
          <a:xfrm flipH="1">
            <a:off x="3017240" y="2105772"/>
            <a:ext cx="3012608" cy="213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Zombies 4"/>
          <p:cNvPicPr>
            <a:picLocks noChangeAspect="1" noChangeArrowheads="1" noCrop="1"/>
          </p:cNvPicPr>
          <p:nvPr/>
        </p:nvPicPr>
        <p:blipFill>
          <a:blip r:embed="rId11"/>
          <a:stretch>
            <a:fillRect/>
          </a:stretch>
        </p:blipFill>
        <p:spPr bwMode="auto">
          <a:xfrm flipH="1">
            <a:off x="6004379" y="3191911"/>
            <a:ext cx="3056981" cy="216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Zombies 5"/>
          <p:cNvPicPr>
            <a:picLocks noChangeAspect="1" noChangeArrowheads="1" noCrop="1"/>
          </p:cNvPicPr>
          <p:nvPr/>
        </p:nvPicPr>
        <p:blipFill>
          <a:blip r:embed="rId11"/>
          <a:stretch>
            <a:fillRect/>
          </a:stretch>
        </p:blipFill>
        <p:spPr bwMode="auto">
          <a:xfrm flipH="1">
            <a:off x="7270579" y="4343365"/>
            <a:ext cx="3295821" cy="2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9" y="508255"/>
            <a:ext cx="484335" cy="45999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9" y="1805417"/>
            <a:ext cx="457808" cy="43479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9" y="3037964"/>
            <a:ext cx="453747" cy="43094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9" y="4334472"/>
            <a:ext cx="453747" cy="4309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69" y="5486976"/>
            <a:ext cx="453747" cy="430940"/>
          </a:xfrm>
          <a:prstGeom prst="rect">
            <a:avLst/>
          </a:prstGeom>
        </p:spPr>
      </p:pic>
      <p:pic>
        <p:nvPicPr>
          <p:cNvPr id="6" name="Picture 2" descr="Download Free png Download Angle Burst Sparks Light Point Of Pattern  Clipart PNG ... - DLPNG.co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t="3555"/>
          <a:stretch>
            <a:fillRect/>
          </a:stretch>
        </p:blipFill>
        <p:spPr bwMode="auto">
          <a:xfrm>
            <a:off x="5040457" y="745332"/>
            <a:ext cx="1218211" cy="11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Download Free png Download Angle Burst Sparks Light Point Of Pattern  Clipart PNG ... - DLPNG.co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t="3555"/>
          <a:stretch>
            <a:fillRect/>
          </a:stretch>
        </p:blipFill>
        <p:spPr bwMode="auto">
          <a:xfrm>
            <a:off x="6563000" y="1746163"/>
            <a:ext cx="1218211" cy="11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ownload Free png Download Angle Burst Sparks Light Point Of Pattern  Clipart PNG ... - DLPNG.co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t="3555"/>
          <a:stretch>
            <a:fillRect/>
          </a:stretch>
        </p:blipFill>
        <p:spPr bwMode="auto">
          <a:xfrm>
            <a:off x="3976889" y="3031412"/>
            <a:ext cx="1218211" cy="11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Download Free png Download Angle Burst Sparks Light Point Of Pattern  Clipart PNG ... - DLPNG.co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t="3555"/>
          <a:stretch>
            <a:fillRect/>
          </a:stretch>
        </p:blipFill>
        <p:spPr bwMode="auto">
          <a:xfrm>
            <a:off x="6506069" y="4133011"/>
            <a:ext cx="1218211" cy="11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Download Free png Download Angle Burst Sparks Light Point Of Pattern  Clipart PNG ... - DLPNG.co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t="3555"/>
          <a:stretch>
            <a:fillRect/>
          </a:stretch>
        </p:blipFill>
        <p:spPr bwMode="auto">
          <a:xfrm>
            <a:off x="8089045" y="5245891"/>
            <a:ext cx="1218211" cy="11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65" name="Picture 177"/>
          <p:cNvPicPr>
            <a:picLocks noChangeAspect="1" noChangeArrowheads="1"/>
          </p:cNvPicPr>
          <p:nvPr/>
        </p:nvPicPr>
        <p:blipFill>
          <a:blip r:embed="rId16"/>
          <a:stretch>
            <a:fillRect/>
          </a:stretch>
        </p:blipFill>
        <p:spPr bwMode="auto">
          <a:xfrm>
            <a:off x="3358296" y="-4495800"/>
            <a:ext cx="4078484" cy="349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/>
          <a:stretch>
            <a:fillRect/>
          </a:stretch>
        </p:blipFill>
        <p:spPr bwMode="auto">
          <a:xfrm>
            <a:off x="-5486399" y="1625445"/>
            <a:ext cx="35560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452" y="745331"/>
            <a:ext cx="900116" cy="854871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69" y="1529652"/>
            <a:ext cx="956375" cy="90830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48" y="2798555"/>
            <a:ext cx="991352" cy="94152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04" y="3897357"/>
            <a:ext cx="930876" cy="88408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647" y="4991028"/>
            <a:ext cx="996767" cy="946663"/>
          </a:xfrm>
          <a:prstGeom prst="rect">
            <a:avLst/>
          </a:prstGeom>
        </p:spPr>
      </p:pic>
      <p:pic>
        <p:nvPicPr>
          <p:cNvPr id="43" name="Picture 42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403" y="355423"/>
            <a:ext cx="989040" cy="1143177"/>
          </a:xfrm>
          <a:prstGeom prst="rect">
            <a:avLst/>
          </a:prstGeom>
        </p:spPr>
      </p:pic>
      <p:sp>
        <p:nvSpPr>
          <p:cNvPr id="2" name="TextBox 1">
            <a:hlinkClick r:id="rId25" action="ppaction://hlinksldjump"/>
          </p:cNvPr>
          <p:cNvSpPr txBox="1"/>
          <p:nvPr/>
        </p:nvSpPr>
        <p:spPr>
          <a:xfrm>
            <a:off x="10476469" y="283694"/>
            <a:ext cx="914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n w="38100">
                  <a:solidFill>
                    <a:schemeClr val="tx1"/>
                  </a:solidFill>
                </a:ln>
                <a:solidFill>
                  <a:srgbClr val="FF66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TextBox 56">
            <a:hlinkClick r:id="rId26" action="ppaction://hlinksldjump"/>
          </p:cNvPr>
          <p:cNvSpPr txBox="1"/>
          <p:nvPr/>
        </p:nvSpPr>
        <p:spPr>
          <a:xfrm>
            <a:off x="10486507" y="1443313"/>
            <a:ext cx="914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n w="38100">
                  <a:solidFill>
                    <a:schemeClr val="tx1"/>
                  </a:solidFill>
                </a:ln>
                <a:solidFill>
                  <a:srgbClr val="FF66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8" name="TextBox 57">
            <a:hlinkClick r:id="rId27" action="ppaction://hlinksldjump"/>
          </p:cNvPr>
          <p:cNvSpPr txBox="1"/>
          <p:nvPr/>
        </p:nvSpPr>
        <p:spPr>
          <a:xfrm>
            <a:off x="10499056" y="2634583"/>
            <a:ext cx="914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n w="38100">
                  <a:solidFill>
                    <a:schemeClr val="tx1"/>
                  </a:solidFill>
                </a:ln>
                <a:solidFill>
                  <a:srgbClr val="FF66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9" name="TextBox 58">
            <a:hlinkClick r:id="rId28" action="ppaction://hlinksldjump"/>
          </p:cNvPr>
          <p:cNvSpPr txBox="1"/>
          <p:nvPr/>
        </p:nvSpPr>
        <p:spPr>
          <a:xfrm>
            <a:off x="10499056" y="3878725"/>
            <a:ext cx="914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n w="38100">
                  <a:solidFill>
                    <a:schemeClr val="tx1"/>
                  </a:solidFill>
                </a:ln>
                <a:solidFill>
                  <a:srgbClr val="FF66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0" name="TextBox 59">
            <a:hlinkClick r:id="rId29" action="ppaction://hlinksldjump"/>
          </p:cNvPr>
          <p:cNvSpPr txBox="1"/>
          <p:nvPr/>
        </p:nvSpPr>
        <p:spPr>
          <a:xfrm>
            <a:off x="10555111" y="5165737"/>
            <a:ext cx="914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n w="38100">
                  <a:solidFill>
                    <a:schemeClr val="tx1"/>
                  </a:solidFill>
                </a:ln>
                <a:solidFill>
                  <a:srgbClr val="FF66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677 -0.00308 L 0.26441 0.0634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82" y="33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Đánh bay Zomb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5.21122E-7 L 0.40989 0.71354 " pathEditMode="relative" rAng="0" ptsTypes="AA">
                                      <p:cBhvr>
                                        <p:cTn id="3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6" y="35677"/>
                                    </p:animMotion>
                                  </p:childTnLst>
                                  <p:subTnLst>
                                    <p:audio>
                                      <p:cMediaNode vol="37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1.48148E-6 L 0.39818 -0.005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09" y="-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Đánh bay Zomb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5 -1.92604E-6 L 0.18264 0.60986 " pathEditMode="relative" rAng="0" ptsTypes="AA">
                                      <p:cBhvr>
                                        <p:cTn id="59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304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3.87912E-6 L 0.14219 0.0108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5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Đánh bay Zomb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9981E-6 L 0.30799 0.42183 " pathEditMode="relative" rAng="0" ptsTypes="AA">
                                      <p:cBhvr>
                                        <p:cTn id="8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9" y="210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4.44444E-6 L 0.3931 -0.0222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8" y="-1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Đánh bay Zomb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0.00832 L -0.00087 0.27536 " pathEditMode="relative" rAng="0" ptsTypes="AA">
                                      <p:cBhvr>
                                        <p:cTn id="11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33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-1.11111E-6 L 0.51459 -0.02268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-113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Đánh bay Zomb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2643 0.95069 " pathEditMode="relative" rAng="0" ptsTypes="AA">
                                      <p:cBhvr>
                                        <p:cTn id="144" dur="250" fill="hold"/>
                                        <p:tgtEl>
                                          <p:spTgt spid="12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47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0616E-6 L -0.1974 0.10601 " pathEditMode="relative" rAng="0" ptsTypes="AA">
                                      <p:cBhvr>
                                        <p:cTn id="150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8" y="5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1.11111E-6 L 0.81354 0.03264 " pathEditMode="relative" rAng="0" ptsTypes="AA">
                                      <p:cBhvr>
                                        <p:cTn id="162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73" y="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80846 0.03171 " pathEditMode="relative" rAng="0" ptsTypes="AA">
                                      <p:cBhvr>
                                        <p:cTn id="174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17" y="1574"/>
                                    </p:animMotion>
                                  </p:childTnLst>
                                  <p:subTnLst>
                                    <p:audio>
                                      <p:cMediaNode vol="2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80846 0.02732 " pathEditMode="relative" rAng="0" ptsTypes="AA">
                                      <p:cBhvr>
                                        <p:cTn id="186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17" y="13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80846 0.03171 " pathEditMode="relative" rAng="0" ptsTypes="AA">
                                      <p:cBhvr>
                                        <p:cTn id="198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17" y="15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80403 0.04028 " pathEditMode="relative" rAng="0" ptsTypes="AA">
                                      <p:cBhvr>
                                        <p:cTn id="210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95" y="20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ame Ov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6357"/>
          <a:stretch>
            <a:fillRect/>
          </a:stretch>
        </p:blipFill>
        <p:spPr>
          <a:xfrm>
            <a:off x="-10573" y="0"/>
            <a:ext cx="12202573" cy="685800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2404808" y="1395303"/>
            <a:ext cx="7300393" cy="2964149"/>
          </a:xfrm>
          <a:prstGeom prst="roundRect">
            <a:avLst>
              <a:gd name="adj" fmla="val 7227"/>
            </a:avLst>
          </a:prstGeom>
          <a:solidFill>
            <a:schemeClr val="tx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Đáp án A"/>
          <p:cNvSpPr/>
          <p:nvPr/>
        </p:nvSpPr>
        <p:spPr>
          <a:xfrm>
            <a:off x="2437132" y="464838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12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Đáp án B"/>
          <p:cNvSpPr/>
          <p:nvPr/>
        </p:nvSpPr>
        <p:spPr>
          <a:xfrm>
            <a:off x="6295413" y="464838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14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Đáp án C"/>
          <p:cNvSpPr/>
          <p:nvPr/>
        </p:nvSpPr>
        <p:spPr>
          <a:xfrm>
            <a:off x="2437132" y="568459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00C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16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Đáp án D"/>
          <p:cNvSpPr/>
          <p:nvPr/>
        </p:nvSpPr>
        <p:spPr>
          <a:xfrm>
            <a:off x="6295413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3" y="2967931"/>
            <a:ext cx="2207859" cy="2096880"/>
          </a:xfrm>
          <a:prstGeom prst="rect">
            <a:avLst/>
          </a:prstGeom>
        </p:spPr>
      </p:pic>
      <p:pic>
        <p:nvPicPr>
          <p:cNvPr id="4" name="Sa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85" y="7522716"/>
            <a:ext cx="1462280" cy="1426723"/>
          </a:xfrm>
          <a:prstGeom prst="rect">
            <a:avLst/>
          </a:prstGeom>
        </p:spPr>
      </p:pic>
      <p:pic>
        <p:nvPicPr>
          <p:cNvPr id="50" name="Đú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7" y="7512135"/>
            <a:ext cx="1273219" cy="132338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358087" y="2199977"/>
            <a:ext cx="7335579" cy="845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sáu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endParaRPr lang="vi-VN" altLang="en-US" sz="3735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8B8CE-7550-55F5-E49D-4F888FD2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17018 -0.46227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6" y="-23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4336 -0.46227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1" y="-23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85185E-6 L -0.43906 -0.3132 " pathEditMode="relative" rAng="0" ptsTypes="AA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53" y="-15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405 -0.3041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-15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6357"/>
          <a:stretch>
            <a:fillRect/>
          </a:stretch>
        </p:blipFill>
        <p:spPr>
          <a:xfrm>
            <a:off x="-10573" y="0"/>
            <a:ext cx="12202573" cy="685800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2404808" y="1395303"/>
            <a:ext cx="7300393" cy="2964149"/>
          </a:xfrm>
          <a:prstGeom prst="roundRect">
            <a:avLst>
              <a:gd name="adj" fmla="val 7227"/>
            </a:avLst>
          </a:prstGeom>
          <a:solidFill>
            <a:schemeClr val="tx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Đáp án A"/>
          <p:cNvSpPr/>
          <p:nvPr/>
        </p:nvSpPr>
        <p:spPr>
          <a:xfrm>
            <a:off x="2437132" y="464838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14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Đáp án B"/>
          <p:cNvSpPr/>
          <p:nvPr/>
        </p:nvSpPr>
        <p:spPr>
          <a:xfrm>
            <a:off x="2394231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C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Đáp án C"/>
          <p:cNvSpPr/>
          <p:nvPr/>
        </p:nvSpPr>
        <p:spPr>
          <a:xfrm>
            <a:off x="6281255" y="464838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12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Đáp án D"/>
          <p:cNvSpPr/>
          <p:nvPr/>
        </p:nvSpPr>
        <p:spPr>
          <a:xfrm>
            <a:off x="6295413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16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a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85" y="7522716"/>
            <a:ext cx="1462280" cy="1426723"/>
          </a:xfrm>
          <a:prstGeom prst="rect">
            <a:avLst/>
          </a:prstGeom>
        </p:spPr>
      </p:pic>
      <p:pic>
        <p:nvPicPr>
          <p:cNvPr id="50" name="Đú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7" y="7512135"/>
            <a:ext cx="1273219" cy="132338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358087" y="2199977"/>
            <a:ext cx="7335579" cy="847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11, …., 13</a:t>
            </a:r>
            <a:endParaRPr lang="vi-VN" altLang="en-US" sz="3735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3" y="2967931"/>
            <a:ext cx="2207859" cy="209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17018 -0.46227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6" y="-23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-0.1592 -0.31526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5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08475E-7 L -0.09566 -0.45393 " pathEditMode="relative" rAng="0" ptsTypes="AA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-227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405 -0.3041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-15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6357"/>
          <a:stretch>
            <a:fillRect/>
          </a:stretch>
        </p:blipFill>
        <p:spPr>
          <a:xfrm>
            <a:off x="-10573" y="0"/>
            <a:ext cx="12202573" cy="685800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2404808" y="1395303"/>
            <a:ext cx="7300393" cy="2964149"/>
          </a:xfrm>
          <a:prstGeom prst="roundRect">
            <a:avLst>
              <a:gd name="adj" fmla="val 7227"/>
            </a:avLst>
          </a:prstGeom>
          <a:solidFill>
            <a:schemeClr val="tx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Đáp án A"/>
          <p:cNvSpPr/>
          <p:nvPr/>
        </p:nvSpPr>
        <p:spPr>
          <a:xfrm>
            <a:off x="2437132" y="464838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12, 14,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Đáp án B"/>
          <p:cNvSpPr/>
          <p:nvPr/>
        </p:nvSpPr>
        <p:spPr>
          <a:xfrm>
            <a:off x="2394231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C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11, 14,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Đáp án C"/>
          <p:cNvSpPr/>
          <p:nvPr/>
        </p:nvSpPr>
        <p:spPr>
          <a:xfrm>
            <a:off x="6281255" y="464838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13, 14,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Đáp án D"/>
          <p:cNvSpPr/>
          <p:nvPr/>
        </p:nvSpPr>
        <p:spPr>
          <a:xfrm>
            <a:off x="6295413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16, 14 ,13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a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85" y="7522716"/>
            <a:ext cx="1462280" cy="1426723"/>
          </a:xfrm>
          <a:prstGeom prst="rect">
            <a:avLst/>
          </a:prstGeom>
        </p:spPr>
      </p:pic>
      <p:pic>
        <p:nvPicPr>
          <p:cNvPr id="50" name="Đú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7" y="7512135"/>
            <a:ext cx="1273219" cy="132338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358087" y="2199977"/>
            <a:ext cx="7335579" cy="847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 , 14, ….</a:t>
            </a:r>
            <a:endParaRPr lang="vi-VN" altLang="en-US" sz="3735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3" y="2967931"/>
            <a:ext cx="2207859" cy="209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17018 -0.46227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6" y="-231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-0.1592 -0.31526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5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08475E-7 L -0.09566 -0.45393 " pathEditMode="relative" rAng="0" ptsTypes="AA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-227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405 -0.3041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-15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6357"/>
          <a:stretch>
            <a:fillRect/>
          </a:stretch>
        </p:blipFill>
        <p:spPr>
          <a:xfrm>
            <a:off x="-10573" y="0"/>
            <a:ext cx="12202573" cy="685800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2404808" y="1395303"/>
            <a:ext cx="7300393" cy="2964149"/>
          </a:xfrm>
          <a:prstGeom prst="roundRect">
            <a:avLst>
              <a:gd name="adj" fmla="val 7227"/>
            </a:avLst>
          </a:prstGeom>
          <a:solidFill>
            <a:schemeClr val="tx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Đáp án A"/>
          <p:cNvSpPr/>
          <p:nvPr/>
        </p:nvSpPr>
        <p:spPr>
          <a:xfrm>
            <a:off x="6329653" y="4696079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12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Đáp án B"/>
          <p:cNvSpPr/>
          <p:nvPr/>
        </p:nvSpPr>
        <p:spPr>
          <a:xfrm>
            <a:off x="2394231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C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13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Đáp án C"/>
          <p:cNvSpPr/>
          <p:nvPr/>
        </p:nvSpPr>
        <p:spPr>
          <a:xfrm>
            <a:off x="2403975" y="4696079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11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Đáp án D"/>
          <p:cNvSpPr/>
          <p:nvPr/>
        </p:nvSpPr>
        <p:spPr>
          <a:xfrm>
            <a:off x="6295413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14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a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85" y="7522716"/>
            <a:ext cx="1462280" cy="1426723"/>
          </a:xfrm>
          <a:prstGeom prst="rect">
            <a:avLst/>
          </a:prstGeom>
        </p:spPr>
      </p:pic>
      <p:pic>
        <p:nvPicPr>
          <p:cNvPr id="50" name="Đú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7" y="7512135"/>
            <a:ext cx="1273219" cy="132338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358087" y="2199977"/>
            <a:ext cx="7335579" cy="847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endParaRPr lang="vi-VN" altLang="en-US" sz="3735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3" y="2967931"/>
            <a:ext cx="2207859" cy="209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0.19913 -0.46318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-231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-0.1592 -0.31526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5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08475E-7 L -0.43733 -0.45393 " pathEditMode="relative" rAng="0" ptsTypes="AA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227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1405 -0.3041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-15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6357"/>
          <a:stretch>
            <a:fillRect/>
          </a:stretch>
        </p:blipFill>
        <p:spPr>
          <a:xfrm>
            <a:off x="-10573" y="0"/>
            <a:ext cx="12202573" cy="685800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2404808" y="1395303"/>
            <a:ext cx="7300393" cy="2964149"/>
          </a:xfrm>
          <a:prstGeom prst="roundRect">
            <a:avLst>
              <a:gd name="adj" fmla="val 7227"/>
            </a:avLst>
          </a:prstGeom>
          <a:solidFill>
            <a:schemeClr val="tx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5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Đáp án A"/>
          <p:cNvSpPr/>
          <p:nvPr/>
        </p:nvSpPr>
        <p:spPr>
          <a:xfrm>
            <a:off x="6329653" y="4696079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14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Đáp án B"/>
          <p:cNvSpPr/>
          <p:nvPr/>
        </p:nvSpPr>
        <p:spPr>
          <a:xfrm>
            <a:off x="2394231" y="5684591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00C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15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Đáp án C"/>
          <p:cNvSpPr/>
          <p:nvPr/>
        </p:nvSpPr>
        <p:spPr>
          <a:xfrm>
            <a:off x="6314935" y="5684591"/>
            <a:ext cx="3423947" cy="737464"/>
          </a:xfrm>
          <a:prstGeom prst="roundRect">
            <a:avLst>
              <a:gd name="adj" fmla="val 24115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13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Đáp án D"/>
          <p:cNvSpPr/>
          <p:nvPr/>
        </p:nvSpPr>
        <p:spPr>
          <a:xfrm>
            <a:off x="2364916" y="4696079"/>
            <a:ext cx="3452883" cy="737464"/>
          </a:xfrm>
          <a:prstGeom prst="roundRect">
            <a:avLst>
              <a:gd name="adj" fmla="val 24115"/>
            </a:avLst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16</a:t>
            </a:r>
            <a:endParaRPr lang="vi-VN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a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85" y="7522716"/>
            <a:ext cx="1462280" cy="1426723"/>
          </a:xfrm>
          <a:prstGeom prst="rect">
            <a:avLst/>
          </a:prstGeom>
        </p:spPr>
      </p:pic>
      <p:pic>
        <p:nvPicPr>
          <p:cNvPr id="50" name="Đú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7" y="7512135"/>
            <a:ext cx="1273219" cy="132338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358087" y="2199977"/>
            <a:ext cx="7335579" cy="847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altLang="en-US" sz="3735" dirty="0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735" dirty="0" err="1">
                <a:solidFill>
                  <a:prstClr val="white">
                    <a:lumMod val="95000"/>
                  </a:prst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endParaRPr lang="vi-VN" altLang="en-US" sz="3735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3" y="2967931"/>
            <a:ext cx="2207859" cy="209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0.19913 -0.46318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-231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-0.1592 -0.31526 " pathEditMode="relative" rAng="0" ptsTypes="AA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5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08475E-7 L -0.09566 -0.3208 " pathEditMode="relative" rAng="0" ptsTypes="AA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-160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9923E-6 L -0.14254 -0.46318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-231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1891862" y="2768052"/>
            <a:ext cx="9144000" cy="8985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8119"/>
                </a:solidFill>
              </a:rPr>
              <a:t>CHÚC CÁC EM HỌC TỐT!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7E9DC2-5DEA-E7CB-44FB-D0E855B92E87}"/>
              </a:ext>
            </a:extLst>
          </p:cNvPr>
          <p:cNvSpPr txBox="1"/>
          <p:nvPr/>
        </p:nvSpPr>
        <p:spPr>
          <a:xfrm>
            <a:off x="478971" y="0"/>
            <a:ext cx="925286" cy="555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 Color 13">
    <a:dk1>
      <a:srgbClr val="000000"/>
    </a:dk1>
    <a:lt1>
      <a:srgbClr val="FFFFFF"/>
    </a:lt1>
    <a:dk2>
      <a:srgbClr val="000000"/>
    </a:dk2>
    <a:lt2>
      <a:srgbClr val="969696"/>
    </a:lt2>
    <a:accent1>
      <a:srgbClr val="009900"/>
    </a:accent1>
    <a:accent2>
      <a:srgbClr val="99CC00"/>
    </a:accent2>
    <a:accent3>
      <a:srgbClr val="FFFFFF"/>
    </a:accent3>
    <a:accent4>
      <a:srgbClr val="000000"/>
    </a:accent4>
    <a:accent5>
      <a:srgbClr val="AACAAA"/>
    </a:accent5>
    <a:accent6>
      <a:srgbClr val="8AB900"/>
    </a:accent6>
    <a:hlink>
      <a:srgbClr val="CC3300"/>
    </a:hlink>
    <a:folHlink>
      <a:srgbClr val="996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311</Words>
  <Application>Microsoft Office PowerPoint</Application>
  <PresentationFormat>Widescreen</PresentationFormat>
  <Paragraphs>78</Paragraphs>
  <Slides>21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UTM Avo</vt:lpstr>
      <vt:lpstr>Wingdings</vt:lpstr>
      <vt:lpstr>Green Color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VY</cp:lastModifiedBy>
  <cp:revision>53</cp:revision>
  <dcterms:created xsi:type="dcterms:W3CDTF">2021-11-01T08:16:00Z</dcterms:created>
  <dcterms:modified xsi:type="dcterms:W3CDTF">2024-01-15T01:57:19Z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5CB5834A879147179C5B7E6E443864E9</vt:lpwstr>
  </property>
  <property fmtid="{D5CDD505-2E9C-101B-9397-08002B2CF9AE}" pid="3" name="KSOProductBuildVer">
    <vt:lpwstr>1033-11.2.0.10382</vt:lpwstr>
  </property>
</Properties>
</file>