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ags/tag1.xml" ContentType="application/vnd.openxmlformats-officedocument.presentationml.tags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tags/tag2.xml" ContentType="application/vnd.openxmlformats-officedocument.presentationml.tags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  <p:sldMasterId id="2147483684" r:id="rId3"/>
  </p:sldMasterIdLst>
  <p:notesMasterIdLst>
    <p:notesMasterId r:id="rId15"/>
  </p:notesMasterIdLst>
  <p:sldIdLst>
    <p:sldId id="263" r:id="rId4"/>
    <p:sldId id="363" r:id="rId5"/>
    <p:sldId id="267" r:id="rId6"/>
    <p:sldId id="315" r:id="rId7"/>
    <p:sldId id="337" r:id="rId8"/>
    <p:sldId id="364" r:id="rId9"/>
    <p:sldId id="365" r:id="rId10"/>
    <p:sldId id="366" r:id="rId11"/>
    <p:sldId id="367" r:id="rId12"/>
    <p:sldId id="355" r:id="rId13"/>
    <p:sldId id="264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4211" autoAdjust="0"/>
    <p:restoredTop sz="92141" autoAdjust="0"/>
  </p:normalViewPr>
  <p:slideViewPr>
    <p:cSldViewPr snapToGrid="0">
      <p:cViewPr varScale="1">
        <p:scale>
          <a:sx n="67" d="100"/>
          <a:sy n="67" d="100"/>
        </p:scale>
        <p:origin x="486" y="84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 snapToGrid="0">
      <p:cViewPr varScale="1">
        <p:scale>
          <a:sx n="52" d="100"/>
          <a:sy n="52" d="100"/>
        </p:scale>
        <p:origin x="2946" y="7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5" Type="http://schemas.openxmlformats.org/officeDocument/2006/relationships/slide" Target="slides/slide2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7.xml"/><Relationship Id="rId19" Type="http://schemas.openxmlformats.org/officeDocument/2006/relationships/tableStyles" Target="tableStyle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ADC0220-C2EE-4E39-9D3D-4ECA73697EB5}" type="datetimeFigureOut">
              <a:rPr lang="en-US" smtClean="0"/>
              <a:t>1/15/2024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D0D1970-A556-4E05-A4AE-41D337F6EB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916522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A85E131-F781-4AF9-AD54-2FC80614A81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896869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D0D1970-A556-4E05-A4AE-41D337F6EB3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8909968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0D1970-A556-4E05-A4AE-41D337F6EB3F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913378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D0D1970-A556-4E05-A4AE-41D337F6EB3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3235322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D0D1970-A556-4E05-A4AE-41D337F6EB3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4155063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D0D1970-A556-4E05-A4AE-41D337F6EB3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2348558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D0D1970-A556-4E05-A4AE-41D337F6EB3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3289286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D0D1970-A556-4E05-A4AE-41D337F6EB3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1623565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A85E131-F781-4AF9-AD54-2FC80614A81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0550055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B1E4CCA-7E50-4B59-8505-6C031B6FBA13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1/15/2024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6439624-E41C-45DC-8CA5-6611328BD57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246485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B1E4CCA-7E50-4B59-8505-6C031B6FBA13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1/15/2024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6439624-E41C-45DC-8CA5-6611328BD57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720416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B1E4CCA-7E50-4B59-8505-6C031B6FBA13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1/15/2024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6439624-E41C-45DC-8CA5-6611328BD57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86767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B1E4CCA-7E50-4B59-8505-6C031B6FBA13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1/15/2024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6439624-E41C-45DC-8CA5-6611328BD57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595529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B1E4CCA-7E50-4B59-8505-6C031B6FBA13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1/15/2024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6439624-E41C-45DC-8CA5-6611328BD57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9132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B1E4CCA-7E50-4B59-8505-6C031B6FBA13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1/15/2024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6439624-E41C-45DC-8CA5-6611328BD57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080669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B1E4CCA-7E50-4B59-8505-6C031B6FBA13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1/15/2024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6439624-E41C-45DC-8CA5-6611328BD57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794779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B1E4CCA-7E50-4B59-8505-6C031B6FBA13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1/15/2024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6439624-E41C-45DC-8CA5-6611328BD57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331507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B1E4CCA-7E50-4B59-8505-6C031B6FBA13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1/15/2024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6439624-E41C-45DC-8CA5-6611328BD57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315586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B1E4CCA-7E50-4B59-8505-6C031B6FBA13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1/15/2024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6439624-E41C-45DC-8CA5-6611328BD57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592259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B1E4CCA-7E50-4B59-8505-6C031B6FBA13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1/15/2024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6439624-E41C-45DC-8CA5-6611328BD57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670194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B1E4CCA-7E50-4B59-8505-6C031B6FBA13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1/15/2024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6439624-E41C-45DC-8CA5-6611328BD57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4125663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B1E4CCA-7E50-4B59-8505-6C031B6FBA13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1/15/2024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6439624-E41C-45DC-8CA5-6611328BD57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8281639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B1E4CCA-7E50-4B59-8505-6C031B6FBA13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1/15/2024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6439624-E41C-45DC-8CA5-6611328BD57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4049956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B1E4CCA-7E50-4B59-8505-6C031B6FBA13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1/15/2024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6439624-E41C-45DC-8CA5-6611328BD57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0529484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B1E4CCA-7E50-4B59-8505-6C031B6FBA13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1/15/2024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6439624-E41C-45DC-8CA5-6611328BD57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5221610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B1E4CCA-7E50-4B59-8505-6C031B6FBA13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1/15/2024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6439624-E41C-45DC-8CA5-6611328BD57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3217924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B1E4CCA-7E50-4B59-8505-6C031B6FBA13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1/15/2024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6439624-E41C-45DC-8CA5-6611328BD57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0584095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B1E4CCA-7E50-4B59-8505-6C031B6FBA13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1/15/2024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6439624-E41C-45DC-8CA5-6611328BD57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1595147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B1E4CCA-7E50-4B59-8505-6C031B6FBA13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1/15/2024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6439624-E41C-45DC-8CA5-6611328BD57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9947262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B1E4CCA-7E50-4B59-8505-6C031B6FBA13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1/15/2024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6439624-E41C-45DC-8CA5-6611328BD57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4701594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B1E4CCA-7E50-4B59-8505-6C031B6FBA13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1/15/2024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6439624-E41C-45DC-8CA5-6611328BD57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7765668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30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C1C773-6C50-47CB-B854-40F0C6CE833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1/15/2024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3C3A12-48ED-4AB8-9E17-214843E3FA8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178226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C1C773-6C50-47CB-B854-40F0C6CE833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1/15/2024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3C3A12-48ED-4AB8-9E17-214843E3FA8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0029068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5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C1C773-6C50-47CB-B854-40F0C6CE833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1/15/2024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3C3A12-48ED-4AB8-9E17-214843E3FA8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65602412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5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5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C1C773-6C50-47CB-B854-40F0C6CE833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1/15/2024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3C3A12-48ED-4AB8-9E17-214843E3FA8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77182248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1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1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9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9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C1C773-6C50-47CB-B854-40F0C6CE833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1/15/2024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3C3A12-48ED-4AB8-9E17-214843E3FA8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02866017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C1C773-6C50-47CB-B854-40F0C6CE833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1/15/2024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3C3A12-48ED-4AB8-9E17-214843E3FA8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61469098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C1C773-6C50-47CB-B854-40F0C6CE833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1/15/2024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3C3A12-48ED-4AB8-9E17-214843E3FA8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57899787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3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4" y="273055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3" y="1435103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C1C773-6C50-47CB-B854-40F0C6CE833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1/15/2024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3C3A12-48ED-4AB8-9E17-214843E3FA8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92491051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C1C773-6C50-47CB-B854-40F0C6CE833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1/15/2024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3C3A12-48ED-4AB8-9E17-214843E3FA8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21327124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C1C773-6C50-47CB-B854-40F0C6CE833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1/15/2024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3C3A12-48ED-4AB8-9E17-214843E3FA8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85634949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43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43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C1C773-6C50-47CB-B854-40F0C6CE833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1/15/2024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3C3A12-48ED-4AB8-9E17-214843E3FA8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973630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B1E4CCA-7E50-4B59-8505-6C031B6FBA13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1/15/2024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6439624-E41C-45DC-8CA5-6611328BD57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059864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B1E4CCA-7E50-4B59-8505-6C031B6FBA13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1/15/2024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6439624-E41C-45DC-8CA5-6611328BD57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799270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5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5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9C1C773-6C50-47CB-B854-40F0C6CE833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1/15/2024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5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5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23C3A12-48ED-4AB8-9E17-214843E3FA8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589143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9.xml"/><Relationship Id="rId4" Type="http://schemas.openxmlformats.org/officeDocument/2006/relationships/image" Target="../media/image4.GI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9.xml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9.xml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9.xml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9.xml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9.xml"/><Relationship Id="rId4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9.xml"/><Relationship Id="rId4" Type="http://schemas.openxmlformats.org/officeDocument/2006/relationships/image" Target="../media/image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9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18.xml"/><Relationship Id="rId1" Type="http://schemas.openxmlformats.org/officeDocument/2006/relationships/tags" Target="../tags/tag2.xml"/><Relationship Id="rId4" Type="http://schemas.openxmlformats.org/officeDocument/2006/relationships/image" Target="../media/image9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 b="-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WordArt 9"/>
          <p:cNvSpPr>
            <a:spLocks noChangeArrowheads="1" noChangeShapeType="1" noTextEdit="1"/>
          </p:cNvSpPr>
          <p:nvPr/>
        </p:nvSpPr>
        <p:spPr bwMode="auto">
          <a:xfrm>
            <a:off x="304799" y="457200"/>
            <a:ext cx="11338719" cy="6096000"/>
          </a:xfrm>
          <a:prstGeom prst="rect">
            <a:avLst/>
          </a:prstGeom>
        </p:spPr>
        <p:txBody>
          <a:bodyPr wrap="none" fromWordArt="1">
            <a:prstTxWarp prst="textArchUpPour">
              <a:avLst>
                <a:gd name="adj1" fmla="val 10725588"/>
                <a:gd name="adj2" fmla="val 77241"/>
              </a:avLst>
            </a:prstTxWarp>
          </a:bodyPr>
          <a:lstStyle/>
          <a:p>
            <a:pPr algn="ctr"/>
            <a:r>
              <a:rPr lang="en-US" sz="3600" b="1" kern="10" dirty="0"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A603AB"/>
                    </a:gs>
                    <a:gs pos="12000">
                      <a:srgbClr val="E81766"/>
                    </a:gs>
                    <a:gs pos="27000">
                      <a:srgbClr val="EE3F17"/>
                    </a:gs>
                    <a:gs pos="48000">
                      <a:srgbClr val="FFFF00"/>
                    </a:gs>
                    <a:gs pos="64999">
                      <a:srgbClr val="1A8D48"/>
                    </a:gs>
                    <a:gs pos="78999">
                      <a:srgbClr val="0819FB"/>
                    </a:gs>
                    <a:gs pos="100000">
                      <a:srgbClr val="A603AB"/>
                    </a:gs>
                  </a:gsLst>
                  <a:lin ang="0" scaled="1"/>
                </a:gradFill>
                <a:effectLst>
                  <a:outerShdw dist="35921" dir="2700000" algn="ctr" rotWithShape="0">
                    <a:srgbClr val="C0C0C0">
                      <a:alpha val="50000"/>
                    </a:srgbClr>
                  </a:outerShdw>
                </a:effectLst>
                <a:latin typeface=".VnAristote"/>
              </a:rPr>
              <a:t>CHỦ ĐỀ 2: MÁI ẤM GIA ĐÌNH</a:t>
            </a:r>
          </a:p>
        </p:txBody>
      </p:sp>
      <p:sp>
        <p:nvSpPr>
          <p:cNvPr id="7" name="圆角矩形 1"/>
          <p:cNvSpPr/>
          <p:nvPr/>
        </p:nvSpPr>
        <p:spPr>
          <a:xfrm>
            <a:off x="3041655" y="3871912"/>
            <a:ext cx="5420783" cy="1233487"/>
          </a:xfrm>
          <a:prstGeom prst="roundRect">
            <a:avLst>
              <a:gd name="adj" fmla="val 50000"/>
            </a:avLst>
          </a:prstGeom>
          <a:solidFill>
            <a:srgbClr val="FDB50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689" tIns="60844" rIns="121689" bIns="60844" anchor="ctr"/>
          <a:lstStyle/>
          <a:p>
            <a:pPr algn="ctr" defTabSz="1215904">
              <a:defRPr/>
            </a:pPr>
            <a:r>
              <a:rPr lang="en-US" altLang="zh-CN" sz="4800" b="1" dirty="0">
                <a:solidFill>
                  <a:srgbClr val="FF0000"/>
                </a:solidFill>
                <a:ea typeface="SimSun" pitchFamily="2" charset="-122"/>
              </a:rPr>
              <a:t>TIẾNG VIỆT </a:t>
            </a:r>
            <a:endParaRPr lang="vi-VN" altLang="zh-CN" sz="4800" b="1" dirty="0">
              <a:solidFill>
                <a:srgbClr val="FF0000"/>
              </a:solidFill>
              <a:ea typeface="SimSun" pitchFamily="2" charset="-122"/>
            </a:endParaRPr>
          </a:p>
          <a:p>
            <a:pPr algn="ctr" defTabSz="1215904">
              <a:defRPr/>
            </a:pPr>
            <a:r>
              <a:rPr lang="en-US" altLang="zh-CN" sz="4800" b="1" dirty="0">
                <a:solidFill>
                  <a:srgbClr val="FF0000"/>
                </a:solidFill>
                <a:latin typeface="Calibri (Body)"/>
                <a:ea typeface="SimSun" pitchFamily="2" charset="-122"/>
              </a:rPr>
              <a:t>LỚP 1/</a:t>
            </a:r>
            <a:r>
              <a:rPr lang="vi-VN" altLang="zh-CN" sz="4800" b="1" dirty="0">
                <a:solidFill>
                  <a:srgbClr val="FF0000"/>
                </a:solidFill>
                <a:latin typeface="Calibri (Body)"/>
                <a:ea typeface="SimSun" pitchFamily="2" charset="-122"/>
              </a:rPr>
              <a:t>1</a:t>
            </a:r>
            <a:endParaRPr lang="zh-CN" altLang="en-US" sz="4800" b="1" dirty="0">
              <a:solidFill>
                <a:srgbClr val="FF0000"/>
              </a:solidFill>
              <a:latin typeface="Calibri (Body)"/>
              <a:ea typeface="SimSun" pitchFamily="2" charset="-122"/>
            </a:endParaRPr>
          </a:p>
        </p:txBody>
      </p:sp>
      <p:sp>
        <p:nvSpPr>
          <p:cNvPr id="8" name="文本框 3"/>
          <p:cNvSpPr txBox="1">
            <a:spLocks noChangeArrowheads="1"/>
          </p:cNvSpPr>
          <p:nvPr/>
        </p:nvSpPr>
        <p:spPr bwMode="auto">
          <a:xfrm>
            <a:off x="2347595" y="0"/>
            <a:ext cx="7300385" cy="5847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305" tIns="45713" rIns="91305" bIns="45713">
            <a:spAutoFit/>
          </a:bodyPr>
          <a:lstStyle>
            <a:lvl1pPr defTabSz="911225">
              <a:defRPr sz="7200">
                <a:solidFill>
                  <a:schemeClr val="tx1"/>
                </a:solidFill>
                <a:latin typeface=".VnAvant" pitchFamily="34" charset="0"/>
              </a:defRPr>
            </a:lvl1pPr>
            <a:lvl2pPr marL="742950" indent="-285750" defTabSz="911225">
              <a:defRPr sz="7200">
                <a:solidFill>
                  <a:schemeClr val="tx1"/>
                </a:solidFill>
                <a:latin typeface=".VnAvant" pitchFamily="34" charset="0"/>
              </a:defRPr>
            </a:lvl2pPr>
            <a:lvl3pPr marL="1143000" indent="-228600" defTabSz="911225">
              <a:defRPr sz="7200">
                <a:solidFill>
                  <a:schemeClr val="tx1"/>
                </a:solidFill>
                <a:latin typeface=".VnAvant" pitchFamily="34" charset="0"/>
              </a:defRPr>
            </a:lvl3pPr>
            <a:lvl4pPr marL="1600200" indent="-228600" defTabSz="911225">
              <a:defRPr sz="7200">
                <a:solidFill>
                  <a:schemeClr val="tx1"/>
                </a:solidFill>
                <a:latin typeface=".VnAvant" pitchFamily="34" charset="0"/>
              </a:defRPr>
            </a:lvl4pPr>
            <a:lvl5pPr marL="2057400" indent="-228600" defTabSz="911225">
              <a:defRPr sz="7200">
                <a:solidFill>
                  <a:schemeClr val="tx1"/>
                </a:solidFill>
                <a:latin typeface=".VnAvant" pitchFamily="34" charset="0"/>
              </a:defRPr>
            </a:lvl5pPr>
            <a:lvl6pPr marL="2514600" indent="-228600" defTabSz="911225" eaLnBrk="0" fontAlgn="base" hangingPunct="0">
              <a:spcBef>
                <a:spcPct val="0"/>
              </a:spcBef>
              <a:spcAft>
                <a:spcPct val="0"/>
              </a:spcAft>
              <a:defRPr sz="7200">
                <a:solidFill>
                  <a:schemeClr val="tx1"/>
                </a:solidFill>
                <a:latin typeface=".VnAvant" pitchFamily="34" charset="0"/>
              </a:defRPr>
            </a:lvl6pPr>
            <a:lvl7pPr marL="2971800" indent="-228600" defTabSz="911225" eaLnBrk="0" fontAlgn="base" hangingPunct="0">
              <a:spcBef>
                <a:spcPct val="0"/>
              </a:spcBef>
              <a:spcAft>
                <a:spcPct val="0"/>
              </a:spcAft>
              <a:defRPr sz="7200">
                <a:solidFill>
                  <a:schemeClr val="tx1"/>
                </a:solidFill>
                <a:latin typeface=".VnAvant" pitchFamily="34" charset="0"/>
              </a:defRPr>
            </a:lvl7pPr>
            <a:lvl8pPr marL="3429000" indent="-228600" defTabSz="911225" eaLnBrk="0" fontAlgn="base" hangingPunct="0">
              <a:spcBef>
                <a:spcPct val="0"/>
              </a:spcBef>
              <a:spcAft>
                <a:spcPct val="0"/>
              </a:spcAft>
              <a:defRPr sz="7200">
                <a:solidFill>
                  <a:schemeClr val="tx1"/>
                </a:solidFill>
                <a:latin typeface=".VnAvant" pitchFamily="34" charset="0"/>
              </a:defRPr>
            </a:lvl8pPr>
            <a:lvl9pPr marL="3886200" indent="-228600" defTabSz="911225" eaLnBrk="0" fontAlgn="base" hangingPunct="0">
              <a:spcBef>
                <a:spcPct val="0"/>
              </a:spcBef>
              <a:spcAft>
                <a:spcPct val="0"/>
              </a:spcAft>
              <a:defRPr sz="7200">
                <a:solidFill>
                  <a:schemeClr val="tx1"/>
                </a:solidFill>
                <a:latin typeface=".VnAvant" pitchFamily="34" charset="0"/>
              </a:defRPr>
            </a:lvl9pPr>
          </a:lstStyle>
          <a:p>
            <a:pPr algn="ctr"/>
            <a:r>
              <a:rPr lang="en-US" altLang="zh-CN" sz="3200" b="1" dirty="0">
                <a:solidFill>
                  <a:srgbClr val="C00000"/>
                </a:solidFill>
                <a:latin typeface="VNI-Avo" pitchFamily="2" charset="0"/>
                <a:ea typeface="Microsoft YaHei" pitchFamily="34" charset="-122"/>
                <a:cs typeface="Tahoma" pitchFamily="34" charset="0"/>
                <a:sym typeface="+mn-lt"/>
              </a:rPr>
              <a:t>TRƯỜNG TIỂU HỌC CHÁNH NGHĨA</a:t>
            </a:r>
            <a:endParaRPr lang="zh-CN" altLang="en-US" sz="3200" b="1" dirty="0">
              <a:solidFill>
                <a:srgbClr val="C00000"/>
              </a:solidFill>
              <a:latin typeface="VNI-Avo" pitchFamily="2" charset="0"/>
              <a:ea typeface="Microsoft YaHei" pitchFamily="34" charset="-122"/>
              <a:cs typeface="Tahoma" pitchFamily="34" charset="0"/>
              <a:sym typeface="+mn-lt"/>
            </a:endParaRPr>
          </a:p>
        </p:txBody>
      </p:sp>
      <p:sp>
        <p:nvSpPr>
          <p:cNvPr id="9" name="文本框 4"/>
          <p:cNvSpPr txBox="1">
            <a:spLocks noChangeArrowheads="1"/>
          </p:cNvSpPr>
          <p:nvPr/>
        </p:nvSpPr>
        <p:spPr bwMode="auto">
          <a:xfrm>
            <a:off x="3320603" y="6105530"/>
            <a:ext cx="5855625" cy="6153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21689" tIns="60844" rIns="121689" bIns="60844">
            <a:spAutoFit/>
          </a:bodyPr>
          <a:lstStyle>
            <a:lvl1pPr defTabSz="1216025">
              <a:defRPr sz="7200">
                <a:solidFill>
                  <a:schemeClr val="tx1"/>
                </a:solidFill>
                <a:latin typeface=".VnAvant" pitchFamily="34" charset="0"/>
              </a:defRPr>
            </a:lvl1pPr>
            <a:lvl2pPr marL="742950" indent="-285750" defTabSz="1216025">
              <a:defRPr sz="7200">
                <a:solidFill>
                  <a:schemeClr val="tx1"/>
                </a:solidFill>
                <a:latin typeface=".VnAvant" pitchFamily="34" charset="0"/>
              </a:defRPr>
            </a:lvl2pPr>
            <a:lvl3pPr marL="1143000" indent="-228600" defTabSz="1216025">
              <a:defRPr sz="7200">
                <a:solidFill>
                  <a:schemeClr val="tx1"/>
                </a:solidFill>
                <a:latin typeface=".VnAvant" pitchFamily="34" charset="0"/>
              </a:defRPr>
            </a:lvl3pPr>
            <a:lvl4pPr marL="1600200" indent="-228600" defTabSz="1216025">
              <a:defRPr sz="7200">
                <a:solidFill>
                  <a:schemeClr val="tx1"/>
                </a:solidFill>
                <a:latin typeface=".VnAvant" pitchFamily="34" charset="0"/>
              </a:defRPr>
            </a:lvl4pPr>
            <a:lvl5pPr marL="2057400" indent="-228600" defTabSz="1216025">
              <a:defRPr sz="7200">
                <a:solidFill>
                  <a:schemeClr val="tx1"/>
                </a:solidFill>
                <a:latin typeface=".VnAvant" pitchFamily="34" charset="0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 sz="7200">
                <a:solidFill>
                  <a:schemeClr val="tx1"/>
                </a:solidFill>
                <a:latin typeface=".VnAvant" pitchFamily="34" charset="0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 sz="7200">
                <a:solidFill>
                  <a:schemeClr val="tx1"/>
                </a:solidFill>
                <a:latin typeface=".VnAvant" pitchFamily="34" charset="0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 sz="7200">
                <a:solidFill>
                  <a:schemeClr val="tx1"/>
                </a:solidFill>
                <a:latin typeface=".VnAvant" pitchFamily="34" charset="0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 sz="7200">
                <a:solidFill>
                  <a:schemeClr val="tx1"/>
                </a:solidFill>
                <a:latin typeface=".VnAvant" pitchFamily="34" charset="0"/>
              </a:defRPr>
            </a:lvl9pPr>
          </a:lstStyle>
          <a:p>
            <a:pPr algn="ctr"/>
            <a:r>
              <a:rPr lang="en-US" altLang="zh-CN" sz="3200" b="1" dirty="0" err="1">
                <a:solidFill>
                  <a:srgbClr val="C00000"/>
                </a:solidFill>
                <a:latin typeface="VNI-Avo" pitchFamily="2" charset="0"/>
                <a:ea typeface="SimSun" pitchFamily="2" charset="-122"/>
                <a:cs typeface="Tahoma" pitchFamily="34" charset="0"/>
                <a:sym typeface="+mn-lt"/>
              </a:rPr>
              <a:t>Giáo</a:t>
            </a:r>
            <a:r>
              <a:rPr lang="en-US" altLang="zh-CN" sz="3200" b="1" dirty="0">
                <a:solidFill>
                  <a:srgbClr val="C00000"/>
                </a:solidFill>
                <a:latin typeface="VNI-Avo" pitchFamily="2" charset="0"/>
                <a:ea typeface="SimSun" pitchFamily="2" charset="-122"/>
                <a:cs typeface="Tahoma" pitchFamily="34" charset="0"/>
                <a:sym typeface="+mn-lt"/>
              </a:rPr>
              <a:t> </a:t>
            </a:r>
            <a:r>
              <a:rPr lang="en-US" altLang="zh-CN" sz="3200" b="1" dirty="0" err="1">
                <a:solidFill>
                  <a:srgbClr val="C00000"/>
                </a:solidFill>
                <a:latin typeface="VNI-Avo" pitchFamily="2" charset="0"/>
                <a:ea typeface="SimSun" pitchFamily="2" charset="-122"/>
                <a:cs typeface="Tahoma" pitchFamily="34" charset="0"/>
                <a:sym typeface="+mn-lt"/>
              </a:rPr>
              <a:t>viên</a:t>
            </a:r>
            <a:r>
              <a:rPr lang="vi-VN" altLang="zh-CN" sz="3200" b="1" dirty="0">
                <a:solidFill>
                  <a:srgbClr val="C00000"/>
                </a:solidFill>
                <a:latin typeface="VNI-Avo" pitchFamily="2" charset="0"/>
                <a:ea typeface="SimSun" pitchFamily="2" charset="-122"/>
                <a:cs typeface="Tahoma" pitchFamily="34" charset="0"/>
                <a:sym typeface="+mn-lt"/>
              </a:rPr>
              <a:t>: </a:t>
            </a:r>
            <a:r>
              <a:rPr lang="en-US" altLang="zh-CN" sz="3200" b="1" dirty="0" err="1">
                <a:solidFill>
                  <a:srgbClr val="C00000"/>
                </a:solidFill>
                <a:latin typeface="VNI-Avo" pitchFamily="2" charset="0"/>
                <a:ea typeface="SimSun" pitchFamily="2" charset="-122"/>
                <a:cs typeface="Tahoma" pitchFamily="34" charset="0"/>
                <a:sym typeface="+mn-lt"/>
              </a:rPr>
              <a:t>Nguyễn</a:t>
            </a:r>
            <a:r>
              <a:rPr lang="en-US" altLang="zh-CN" sz="3200" b="1" dirty="0">
                <a:solidFill>
                  <a:srgbClr val="C00000"/>
                </a:solidFill>
                <a:latin typeface="VNI-Avo" pitchFamily="2" charset="0"/>
                <a:ea typeface="SimSun" pitchFamily="2" charset="-122"/>
                <a:cs typeface="Tahoma" pitchFamily="34" charset="0"/>
                <a:sym typeface="+mn-lt"/>
              </a:rPr>
              <a:t> </a:t>
            </a:r>
            <a:r>
              <a:rPr lang="en-US" altLang="zh-CN" sz="3200" b="1" dirty="0" err="1">
                <a:solidFill>
                  <a:srgbClr val="C00000"/>
                </a:solidFill>
                <a:latin typeface="VNI-Avo" pitchFamily="2" charset="0"/>
                <a:ea typeface="SimSun" pitchFamily="2" charset="-122"/>
                <a:cs typeface="Tahoma" pitchFamily="34" charset="0"/>
                <a:sym typeface="+mn-lt"/>
              </a:rPr>
              <a:t>Thị</a:t>
            </a:r>
            <a:r>
              <a:rPr lang="en-US" altLang="zh-CN" sz="3200" b="1" dirty="0">
                <a:solidFill>
                  <a:srgbClr val="C00000"/>
                </a:solidFill>
                <a:latin typeface="VNI-Avo" pitchFamily="2" charset="0"/>
                <a:ea typeface="SimSun" pitchFamily="2" charset="-122"/>
                <a:cs typeface="Tahoma" pitchFamily="34" charset="0"/>
                <a:sym typeface="+mn-lt"/>
              </a:rPr>
              <a:t> </a:t>
            </a:r>
            <a:r>
              <a:rPr lang="en-US" altLang="zh-CN" sz="3200" b="1" dirty="0" err="1">
                <a:solidFill>
                  <a:srgbClr val="C00000"/>
                </a:solidFill>
                <a:latin typeface="VNI-Avo" pitchFamily="2" charset="0"/>
                <a:ea typeface="SimSun" pitchFamily="2" charset="-122"/>
                <a:cs typeface="Tahoma" pitchFamily="34" charset="0"/>
                <a:sym typeface="+mn-lt"/>
              </a:rPr>
              <a:t>Ngọc</a:t>
            </a:r>
            <a:r>
              <a:rPr lang="en-US" altLang="zh-CN" sz="3200" b="1" dirty="0">
                <a:solidFill>
                  <a:srgbClr val="C00000"/>
                </a:solidFill>
                <a:latin typeface="VNI-Avo" pitchFamily="2" charset="0"/>
                <a:ea typeface="SimSun" pitchFamily="2" charset="-122"/>
                <a:cs typeface="Tahoma" pitchFamily="34" charset="0"/>
                <a:sym typeface="+mn-lt"/>
              </a:rPr>
              <a:t> </a:t>
            </a:r>
            <a:r>
              <a:rPr lang="en-US" altLang="zh-CN" sz="3200" b="1" dirty="0" err="1">
                <a:solidFill>
                  <a:srgbClr val="C00000"/>
                </a:solidFill>
                <a:latin typeface="VNI-Avo" pitchFamily="2" charset="0"/>
                <a:ea typeface="SimSun" pitchFamily="2" charset="-122"/>
                <a:cs typeface="Tahoma" pitchFamily="34" charset="0"/>
                <a:sym typeface="+mn-lt"/>
              </a:rPr>
              <a:t>Thảo</a:t>
            </a:r>
            <a:endParaRPr lang="zh-CN" altLang="en-US" sz="3200" b="1" dirty="0">
              <a:solidFill>
                <a:srgbClr val="C00000"/>
              </a:solidFill>
              <a:latin typeface="VNI-Avo" pitchFamily="2" charset="0"/>
              <a:ea typeface="SimSun" pitchFamily="2" charset="-122"/>
              <a:cs typeface="Tahoma" pitchFamily="34" charset="0"/>
              <a:sym typeface="+mn-lt"/>
            </a:endParaRPr>
          </a:p>
        </p:txBody>
      </p:sp>
      <p:sp>
        <p:nvSpPr>
          <p:cNvPr id="10" name="WordArt 9"/>
          <p:cNvSpPr>
            <a:spLocks noChangeArrowheads="1" noChangeShapeType="1" noTextEdit="1"/>
          </p:cNvSpPr>
          <p:nvPr/>
        </p:nvSpPr>
        <p:spPr bwMode="auto">
          <a:xfrm>
            <a:off x="3064088" y="2134772"/>
            <a:ext cx="5867400" cy="1338263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b="1" kern="10" dirty="0" err="1">
                <a:ln w="9525">
                  <a:solidFill>
                    <a:srgbClr val="800000"/>
                  </a:solidFill>
                  <a:round/>
                  <a:headEnd/>
                  <a:tailEnd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lt"/>
                <a:cs typeface="+mn-lt"/>
              </a:rPr>
              <a:t>Quạt</a:t>
            </a:r>
            <a:r>
              <a:rPr lang="en-US" sz="3600" b="1" kern="10" dirty="0">
                <a:ln w="9525">
                  <a:solidFill>
                    <a:srgbClr val="800000"/>
                  </a:solidFill>
                  <a:round/>
                  <a:headEnd/>
                  <a:tailEnd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lt"/>
                <a:cs typeface="+mn-lt"/>
              </a:rPr>
              <a:t> </a:t>
            </a:r>
            <a:r>
              <a:rPr lang="en-US" sz="3600" b="1" kern="10" dirty="0" err="1">
                <a:ln w="9525">
                  <a:solidFill>
                    <a:srgbClr val="800000"/>
                  </a:solidFill>
                  <a:round/>
                  <a:headEnd/>
                  <a:tailEnd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lt"/>
                <a:cs typeface="+mn-lt"/>
              </a:rPr>
              <a:t>cho</a:t>
            </a:r>
            <a:r>
              <a:rPr lang="en-US" sz="3600" b="1" kern="10" dirty="0">
                <a:ln w="9525">
                  <a:solidFill>
                    <a:srgbClr val="800000"/>
                  </a:solidFill>
                  <a:round/>
                  <a:headEnd/>
                  <a:tailEnd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lt"/>
                <a:cs typeface="+mn-lt"/>
              </a:rPr>
              <a:t> </a:t>
            </a:r>
            <a:r>
              <a:rPr lang="en-US" sz="3600" b="1" kern="10" dirty="0" err="1">
                <a:ln w="9525">
                  <a:solidFill>
                    <a:srgbClr val="800000"/>
                  </a:solidFill>
                  <a:round/>
                  <a:headEnd/>
                  <a:tailEnd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lt"/>
                <a:cs typeface="+mn-lt"/>
              </a:rPr>
              <a:t>bà</a:t>
            </a:r>
            <a:r>
              <a:rPr lang="en-US" sz="3600" b="1" kern="10" dirty="0">
                <a:ln w="9525">
                  <a:solidFill>
                    <a:srgbClr val="800000"/>
                  </a:solidFill>
                  <a:round/>
                  <a:headEnd/>
                  <a:tailEnd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lt"/>
                <a:cs typeface="+mn-lt"/>
              </a:rPr>
              <a:t> </a:t>
            </a:r>
            <a:r>
              <a:rPr lang="en-US" sz="3600" b="1" kern="10" dirty="0" err="1">
                <a:ln w="9525">
                  <a:solidFill>
                    <a:srgbClr val="800000"/>
                  </a:solidFill>
                  <a:round/>
                  <a:headEnd/>
                  <a:tailEnd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lt"/>
                <a:cs typeface="+mn-lt"/>
              </a:rPr>
              <a:t>ngủ</a:t>
            </a:r>
            <a:endParaRPr lang="en-US" sz="3600" b="1" kern="10" dirty="0">
              <a:ln w="9525">
                <a:solidFill>
                  <a:srgbClr val="800000"/>
                </a:solidFill>
                <a:round/>
                <a:headEnd/>
                <a:tailEnd/>
              </a:ln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ea typeface="+mn-lt"/>
              <a:cs typeface="+mn-lt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9092707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/>
      <p:bldP spid="9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21" descr="Froc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73292" y="719728"/>
            <a:ext cx="782988" cy="776288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6" name="Picture 23" descr="Froc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79138" y="834028"/>
            <a:ext cx="782988" cy="776288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7" name="Picture 24" descr="Froc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79945" y="700678"/>
            <a:ext cx="782988" cy="776288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9" name="Picture 25" descr="Froc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15284" y="0"/>
            <a:ext cx="782988" cy="776288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0" name="Picture 29" descr="Froc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09726" y="228600"/>
            <a:ext cx="782988" cy="776288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3" name="Picture 32" descr="3d butterfly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-121248">
            <a:off x="863560" y="618483"/>
            <a:ext cx="972369" cy="5842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4" name="Picture 39" descr="Froc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7782" y="0"/>
            <a:ext cx="782988" cy="776288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35" name="Rectangle 36"/>
          <p:cNvSpPr>
            <a:spLocks noChangeArrowheads="1"/>
          </p:cNvSpPr>
          <p:nvPr/>
        </p:nvSpPr>
        <p:spPr bwMode="auto">
          <a:xfrm>
            <a:off x="94354" y="76202"/>
            <a:ext cx="11956342" cy="6694714"/>
          </a:xfrm>
          <a:prstGeom prst="rect">
            <a:avLst/>
          </a:prstGeom>
          <a:noFill/>
          <a:ln w="57150">
            <a:solidFill>
              <a:srgbClr val="00B0F0"/>
            </a:solidFill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36" name="Text Box 3"/>
          <p:cNvSpPr txBox="1">
            <a:spLocks noChangeArrowheads="1"/>
          </p:cNvSpPr>
          <p:nvPr/>
        </p:nvSpPr>
        <p:spPr bwMode="auto">
          <a:xfrm>
            <a:off x="5081518" y="841693"/>
            <a:ext cx="1830344" cy="5847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5" rIns="91431" bIns="45715">
            <a:spAutoFit/>
          </a:bodyPr>
          <a:lstStyle>
            <a:lvl1pPr eaLnBrk="0" hangingPunct="0">
              <a:defRPr sz="3200">
                <a:solidFill>
                  <a:schemeClr val="tx1"/>
                </a:solidFill>
                <a:latin typeface=".VnTime" pitchFamily="34" charset="0"/>
                <a:cs typeface="Arial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.VnTime" pitchFamily="34" charset="0"/>
                <a:cs typeface="Arial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.VnTime" pitchFamily="34" charset="0"/>
                <a:cs typeface="Arial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.VnTime" pitchFamily="34" charset="0"/>
                <a:cs typeface="Arial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.VnTime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.VnTime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.VnTime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.VnTime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.VnTime" pitchFamily="34" charset="0"/>
                <a:cs typeface="Arial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1" dirty="0" err="1">
                <a:solidFill>
                  <a:schemeClr val="tx2">
                    <a:lumMod val="75000"/>
                  </a:schemeClr>
                </a:solidFill>
                <a:latin typeface="VNI-Avo" pitchFamily="2" charset="0"/>
                <a:ea typeface="HP001" pitchFamily="34" charset="0"/>
                <a:cs typeface="Times New Roman" pitchFamily="18" charset="0"/>
              </a:rPr>
              <a:t>Tiếng</a:t>
            </a:r>
            <a:r>
              <a:rPr lang="en-US" b="1" dirty="0">
                <a:solidFill>
                  <a:schemeClr val="tx2">
                    <a:lumMod val="75000"/>
                  </a:schemeClr>
                </a:solidFill>
                <a:latin typeface="VNI-Avo" pitchFamily="2" charset="0"/>
                <a:ea typeface="HP001" pitchFamily="34" charset="0"/>
                <a:cs typeface="Times New Roman" pitchFamily="18" charset="0"/>
              </a:rPr>
              <a:t> </a:t>
            </a:r>
            <a:r>
              <a:rPr lang="en-US" b="1" dirty="0" err="1">
                <a:solidFill>
                  <a:schemeClr val="tx2">
                    <a:lumMod val="75000"/>
                  </a:schemeClr>
                </a:solidFill>
                <a:latin typeface="VNI-Avo" pitchFamily="2" charset="0"/>
                <a:ea typeface="HP001" pitchFamily="34" charset="0"/>
                <a:cs typeface="Times New Roman" pitchFamily="18" charset="0"/>
              </a:rPr>
              <a:t>việt</a:t>
            </a:r>
            <a:endParaRPr kumimoji="0" lang="vi-VN" sz="3200" b="1" i="0" u="none" strike="noStrike" kern="1200" cap="none" spc="0" normalizeH="0" baseline="0" noProof="0" dirty="0">
              <a:ln>
                <a:noFill/>
              </a:ln>
              <a:solidFill>
                <a:schemeClr val="tx2">
                  <a:lumMod val="75000"/>
                </a:schemeClr>
              </a:solidFill>
              <a:effectLst/>
              <a:uLnTx/>
              <a:uFillTx/>
              <a:latin typeface="VNI-Avo" pitchFamily="2" charset="0"/>
              <a:ea typeface="HP001" pitchFamily="34" charset="0"/>
              <a:cs typeface="Times New Roman" pitchFamily="18" charset="0"/>
            </a:endParaRPr>
          </a:p>
        </p:txBody>
      </p:sp>
      <p:sp>
        <p:nvSpPr>
          <p:cNvPr id="39" name="Text Box 3"/>
          <p:cNvSpPr txBox="1">
            <a:spLocks noChangeArrowheads="1"/>
          </p:cNvSpPr>
          <p:nvPr/>
        </p:nvSpPr>
        <p:spPr bwMode="auto">
          <a:xfrm>
            <a:off x="2256360" y="185744"/>
            <a:ext cx="7916674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3200">
                <a:solidFill>
                  <a:schemeClr val="tx1"/>
                </a:solidFill>
                <a:latin typeface=".VnTime" pitchFamily="34" charset="0"/>
                <a:cs typeface="Arial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.VnTime" pitchFamily="34" charset="0"/>
                <a:cs typeface="Arial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.VnTime" pitchFamily="34" charset="0"/>
                <a:cs typeface="Arial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.VnTime" pitchFamily="34" charset="0"/>
                <a:cs typeface="Arial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.VnTime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.VnTime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.VnTime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.VnTime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.VnTime" pitchFamily="34" charset="0"/>
                <a:cs typeface="Arial" charset="0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NI-Avo" pitchFamily="2" charset="0"/>
                <a:ea typeface="HP001" pitchFamily="34" charset="0"/>
                <a:cs typeface="Times New Roman" pitchFamily="18" charset="0"/>
              </a:rPr>
              <a:t>Thứ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NI-Avo" pitchFamily="2" charset="0"/>
                <a:ea typeface="HP001" pitchFamily="34" charset="0"/>
                <a:cs typeface="Times New Roman" pitchFamily="18" charset="0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NI-Avo" pitchFamily="2" charset="0"/>
                <a:ea typeface="HP001" pitchFamily="34" charset="0"/>
                <a:cs typeface="Times New Roman" pitchFamily="18" charset="0"/>
              </a:rPr>
              <a:t>hai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NI-Avo" pitchFamily="2" charset="0"/>
                <a:ea typeface="HP001" pitchFamily="34" charset="0"/>
                <a:cs typeface="Times New Roman" pitchFamily="18" charset="0"/>
              </a:rPr>
              <a:t>,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NI-Avo" pitchFamily="2" charset="0"/>
                <a:ea typeface="HP001" pitchFamily="34" charset="0"/>
                <a:cs typeface="Times New Roman" pitchFamily="18" charset="0"/>
              </a:rPr>
              <a:t>ngày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NI-Avo" pitchFamily="2" charset="0"/>
                <a:ea typeface="HP001" pitchFamily="34" charset="0"/>
                <a:cs typeface="Times New Roman" pitchFamily="18" charset="0"/>
              </a:rPr>
              <a:t> 29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NI-Avo" pitchFamily="2" charset="0"/>
                <a:ea typeface="HP001" pitchFamily="34" charset="0"/>
                <a:cs typeface="Times New Roman" pitchFamily="18" charset="0"/>
              </a:rPr>
              <a:t>tháng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NI-Avo" pitchFamily="2" charset="0"/>
                <a:ea typeface="HP001" pitchFamily="34" charset="0"/>
                <a:cs typeface="Times New Roman" pitchFamily="18" charset="0"/>
              </a:rPr>
              <a:t> 1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NI-Avo" pitchFamily="2" charset="0"/>
                <a:ea typeface="HP001" pitchFamily="34" charset="0"/>
                <a:cs typeface="Times New Roman" pitchFamily="18" charset="0"/>
              </a:rPr>
              <a:t>năm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NI-Avo" pitchFamily="2" charset="0"/>
                <a:ea typeface="HP001" pitchFamily="34" charset="0"/>
                <a:cs typeface="Times New Roman" pitchFamily="18" charset="0"/>
              </a:rPr>
              <a:t> 2024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.VnAvant" pitchFamily="34" charset="0"/>
              <a:ea typeface="HP001" pitchFamily="34" charset="0"/>
              <a:cs typeface="Times New Roman" pitchFamily="18" charset="0"/>
            </a:endParaRPr>
          </a:p>
        </p:txBody>
      </p:sp>
      <p:sp>
        <p:nvSpPr>
          <p:cNvPr id="18" name="Text Box 3"/>
          <p:cNvSpPr txBox="1">
            <a:spLocks noChangeArrowheads="1"/>
          </p:cNvSpPr>
          <p:nvPr/>
        </p:nvSpPr>
        <p:spPr bwMode="auto">
          <a:xfrm>
            <a:off x="4457556" y="1499256"/>
            <a:ext cx="3078268" cy="553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5" rIns="91431" bIns="45715">
            <a:spAutoFit/>
          </a:bodyPr>
          <a:lstStyle>
            <a:lvl1pPr eaLnBrk="0" hangingPunct="0">
              <a:defRPr sz="3200">
                <a:solidFill>
                  <a:schemeClr val="tx1"/>
                </a:solidFill>
                <a:latin typeface=".VnTime" pitchFamily="34" charset="0"/>
                <a:cs typeface="Arial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.VnTime" pitchFamily="34" charset="0"/>
                <a:cs typeface="Arial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.VnTime" pitchFamily="34" charset="0"/>
                <a:cs typeface="Arial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.VnTime" pitchFamily="34" charset="0"/>
                <a:cs typeface="Arial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.VnTime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.VnTime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.VnTime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.VnTime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.VnTime" pitchFamily="34" charset="0"/>
                <a:cs typeface="Arial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0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VNI-Avo" pitchFamily="2" charset="0"/>
                <a:ea typeface="HP001" pitchFamily="34" charset="0"/>
                <a:cs typeface="Times New Roman" pitchFamily="18" charset="0"/>
              </a:rPr>
              <a:t>Cả</a:t>
            </a:r>
            <a:r>
              <a:rPr kumimoji="0" lang="en-US" sz="3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VNI-Avo" pitchFamily="2" charset="0"/>
                <a:ea typeface="HP001" pitchFamily="34" charset="0"/>
                <a:cs typeface="Times New Roman" pitchFamily="18" charset="0"/>
              </a:rPr>
              <a:t> </a:t>
            </a:r>
            <a:r>
              <a:rPr kumimoji="0" lang="en-US" sz="30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VNI-Avo" pitchFamily="2" charset="0"/>
                <a:ea typeface="HP001" pitchFamily="34" charset="0"/>
                <a:cs typeface="Times New Roman" pitchFamily="18" charset="0"/>
              </a:rPr>
              <a:t>nhà</a:t>
            </a:r>
            <a:r>
              <a:rPr kumimoji="0" lang="en-US" sz="3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VNI-Avo" pitchFamily="2" charset="0"/>
                <a:ea typeface="HP001" pitchFamily="34" charset="0"/>
                <a:cs typeface="Times New Roman" pitchFamily="18" charset="0"/>
              </a:rPr>
              <a:t> </a:t>
            </a:r>
            <a:r>
              <a:rPr kumimoji="0" lang="en-US" sz="30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VNI-Avo" pitchFamily="2" charset="0"/>
                <a:ea typeface="HP001" pitchFamily="34" charset="0"/>
                <a:cs typeface="Times New Roman" pitchFamily="18" charset="0"/>
              </a:rPr>
              <a:t>đi</a:t>
            </a:r>
            <a:r>
              <a:rPr kumimoji="0" lang="en-US" sz="3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VNI-Avo" pitchFamily="2" charset="0"/>
                <a:ea typeface="HP001" pitchFamily="34" charset="0"/>
                <a:cs typeface="Times New Roman" pitchFamily="18" charset="0"/>
              </a:rPr>
              <a:t> </a:t>
            </a:r>
            <a:r>
              <a:rPr kumimoji="0" lang="en-US" sz="30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VNI-Avo" pitchFamily="2" charset="0"/>
                <a:ea typeface="HP001" pitchFamily="34" charset="0"/>
                <a:cs typeface="Times New Roman" pitchFamily="18" charset="0"/>
              </a:rPr>
              <a:t>chơi</a:t>
            </a:r>
            <a:r>
              <a:rPr kumimoji="0" lang="en-US" sz="3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VNI-Avo" pitchFamily="2" charset="0"/>
                <a:ea typeface="HP001" pitchFamily="34" charset="0"/>
                <a:cs typeface="Times New Roman" pitchFamily="18" charset="0"/>
              </a:rPr>
              <a:t> </a:t>
            </a:r>
            <a:r>
              <a:rPr kumimoji="0" lang="en-US" sz="30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VNI-Avo" pitchFamily="2" charset="0"/>
                <a:ea typeface="HP001" pitchFamily="34" charset="0"/>
                <a:cs typeface="Times New Roman" pitchFamily="18" charset="0"/>
              </a:rPr>
              <a:t>núi</a:t>
            </a:r>
            <a:endParaRPr kumimoji="0" lang="en-US" sz="30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VNI-Avo" pitchFamily="2" charset="0"/>
              <a:ea typeface="HP001" pitchFamily="34" charset="0"/>
              <a:cs typeface="Times New Roman" pitchFamily="18" charset="0"/>
            </a:endParaRPr>
          </a:p>
        </p:txBody>
      </p:sp>
      <p:sp>
        <p:nvSpPr>
          <p:cNvPr id="21" name="Text Box 3"/>
          <p:cNvSpPr txBox="1">
            <a:spLocks noChangeArrowheads="1"/>
          </p:cNvSpPr>
          <p:nvPr/>
        </p:nvSpPr>
        <p:spPr bwMode="auto">
          <a:xfrm>
            <a:off x="301208" y="2193399"/>
            <a:ext cx="11557416" cy="4031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5" rIns="91431" bIns="45715">
            <a:spAutoFit/>
          </a:bodyPr>
          <a:lstStyle>
            <a:lvl1pPr eaLnBrk="0" hangingPunct="0">
              <a:defRPr sz="3200">
                <a:solidFill>
                  <a:schemeClr val="tx1"/>
                </a:solidFill>
                <a:latin typeface=".VnTime" pitchFamily="34" charset="0"/>
                <a:cs typeface="Arial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.VnTime" pitchFamily="34" charset="0"/>
                <a:cs typeface="Arial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.VnTime" pitchFamily="34" charset="0"/>
                <a:cs typeface="Arial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.VnTime" pitchFamily="34" charset="0"/>
                <a:cs typeface="Arial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.VnTime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.VnTime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.VnTime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.VnTime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.VnTime" pitchFamily="34" charset="0"/>
                <a:cs typeface="Arial" charset="0"/>
              </a:defRPr>
            </a:lvl9pPr>
          </a:lstStyle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NI-Avo" pitchFamily="2" charset="0"/>
                <a:ea typeface="HP001" pitchFamily="34" charset="0"/>
                <a:cs typeface="Times New Roman" pitchFamily="18" charset="0"/>
              </a:rPr>
              <a:t>     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NI-Avo" pitchFamily="2" charset="0"/>
                <a:ea typeface="HP001" pitchFamily="34" charset="0"/>
                <a:cs typeface="Times New Roman" pitchFamily="18" charset="0"/>
              </a:rPr>
              <a:t>Bố</a:t>
            </a:r>
            <a:r>
              <a:rPr kumimoji="0" lang="en-US" sz="32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NI-Avo" pitchFamily="2" charset="0"/>
                <a:ea typeface="HP001" pitchFamily="34" charset="0"/>
                <a:cs typeface="Times New Roman" pitchFamily="18" charset="0"/>
              </a:rPr>
              <a:t> </a:t>
            </a:r>
            <a:r>
              <a:rPr kumimoji="0" lang="en-US" sz="320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NI-Avo" pitchFamily="2" charset="0"/>
                <a:ea typeface="HP001" pitchFamily="34" charset="0"/>
                <a:cs typeface="Times New Roman" pitchFamily="18" charset="0"/>
              </a:rPr>
              <a:t>mẹ</a:t>
            </a:r>
            <a:r>
              <a:rPr kumimoji="0" lang="en-US" sz="32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NI-Avo" pitchFamily="2" charset="0"/>
                <a:ea typeface="HP001" pitchFamily="34" charset="0"/>
                <a:cs typeface="Times New Roman" pitchFamily="18" charset="0"/>
              </a:rPr>
              <a:t> </a:t>
            </a:r>
            <a:r>
              <a:rPr kumimoji="0" lang="vi-VN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NI-Avo" pitchFamily="2" charset="0"/>
                <a:ea typeface="HP001" pitchFamily="34" charset="0"/>
                <a:cs typeface="Times New Roman" pitchFamily="18" charset="0"/>
              </a:rPr>
              <a:t>cho Nam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NI-Avo" pitchFamily="2" charset="0"/>
                <a:ea typeface="HP001" pitchFamily="34" charset="0"/>
                <a:cs typeface="Times New Roman" pitchFamily="18" charset="0"/>
              </a:rPr>
              <a:t>và</a:t>
            </a:r>
            <a:r>
              <a:rPr kumimoji="0" lang="en-US" sz="32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NI-Avo" pitchFamily="2" charset="0"/>
                <a:ea typeface="HP001" pitchFamily="34" charset="0"/>
                <a:cs typeface="Times New Roman" pitchFamily="18" charset="0"/>
              </a:rPr>
              <a:t> </a:t>
            </a:r>
            <a:r>
              <a:rPr kumimoji="0" lang="en-US" sz="320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NI-Avo" pitchFamily="2" charset="0"/>
                <a:ea typeface="HP001" pitchFamily="34" charset="0"/>
                <a:cs typeface="Times New Roman" pitchFamily="18" charset="0"/>
              </a:rPr>
              <a:t>Đức</a:t>
            </a:r>
            <a:r>
              <a:rPr kumimoji="0" lang="en-US" sz="32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NI-Avo" pitchFamily="2" charset="0"/>
                <a:ea typeface="HP001" pitchFamily="34" charset="0"/>
                <a:cs typeface="Times New Roman" pitchFamily="18" charset="0"/>
              </a:rPr>
              <a:t> </a:t>
            </a:r>
            <a:r>
              <a:rPr kumimoji="0" lang="en-US" sz="320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NI-Avo" pitchFamily="2" charset="0"/>
                <a:ea typeface="HP001" pitchFamily="34" charset="0"/>
                <a:cs typeface="Times New Roman" pitchFamily="18" charset="0"/>
              </a:rPr>
              <a:t>đi</a:t>
            </a:r>
            <a:r>
              <a:rPr kumimoji="0" lang="en-US" sz="32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NI-Avo" pitchFamily="2" charset="0"/>
                <a:ea typeface="HP001" pitchFamily="34" charset="0"/>
                <a:cs typeface="Times New Roman" pitchFamily="18" charset="0"/>
              </a:rPr>
              <a:t> </a:t>
            </a:r>
            <a:r>
              <a:rPr kumimoji="0" lang="en-US" sz="320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NI-Avo" pitchFamily="2" charset="0"/>
                <a:ea typeface="HP001" pitchFamily="34" charset="0"/>
                <a:cs typeface="Times New Roman" pitchFamily="18" charset="0"/>
              </a:rPr>
              <a:t>chơi</a:t>
            </a:r>
            <a:r>
              <a:rPr kumimoji="0" lang="en-US" sz="32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NI-Avo" pitchFamily="2" charset="0"/>
                <a:ea typeface="HP001" pitchFamily="34" charset="0"/>
                <a:cs typeface="Times New Roman" pitchFamily="18" charset="0"/>
              </a:rPr>
              <a:t> </a:t>
            </a:r>
            <a:r>
              <a:rPr kumimoji="0" lang="en-US" sz="320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NI-Avo" pitchFamily="2" charset="0"/>
                <a:ea typeface="HP001" pitchFamily="34" charset="0"/>
                <a:cs typeface="Times New Roman" pitchFamily="18" charset="0"/>
              </a:rPr>
              <a:t>núi</a:t>
            </a:r>
            <a:r>
              <a:rPr kumimoji="0" lang="vi-VN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NI-Avo" pitchFamily="2" charset="0"/>
                <a:ea typeface="HP001" pitchFamily="34" charset="0"/>
                <a:cs typeface="Times New Roman" pitchFamily="18" charset="0"/>
              </a:rPr>
              <a:t>.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NI-Avo" pitchFamily="2" charset="0"/>
                <a:ea typeface="HP001" pitchFamily="34" charset="0"/>
                <a:cs typeface="Times New Roman" pitchFamily="18" charset="0"/>
              </a:rPr>
              <a:t>Hô</a:t>
            </a:r>
            <a:r>
              <a:rPr lang="en-US" dirty="0">
                <a:solidFill>
                  <a:prstClr val="black"/>
                </a:solidFill>
                <a:latin typeface="VNI-Avo" pitchFamily="2" charset="0"/>
                <a:ea typeface="HP001" pitchFamily="34" charset="0"/>
                <a:cs typeface="Times New Roman" pitchFamily="18" charset="0"/>
              </a:rPr>
              <a:t>m </a:t>
            </a:r>
            <a:r>
              <a:rPr lang="en-US" dirty="0" err="1">
                <a:solidFill>
                  <a:prstClr val="black"/>
                </a:solidFill>
                <a:latin typeface="VNI-Avo" pitchFamily="2" charset="0"/>
                <a:ea typeface="HP001" pitchFamily="34" charset="0"/>
                <a:cs typeface="Times New Roman" pitchFamily="18" charset="0"/>
              </a:rPr>
              <a:t>trước</a:t>
            </a:r>
            <a:r>
              <a:rPr kumimoji="0" lang="vi-VN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NI-Avo" pitchFamily="2" charset="0"/>
                <a:ea typeface="HP001" pitchFamily="34" charset="0"/>
                <a:cs typeface="Times New Roman" pitchFamily="18" charset="0"/>
              </a:rPr>
              <a:t>,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NI-Avo" pitchFamily="2" charset="0"/>
                <a:ea typeface="HP001" pitchFamily="34" charset="0"/>
                <a:cs typeface="Times New Roman" pitchFamily="18" charset="0"/>
              </a:rPr>
              <a:t>mẹ</a:t>
            </a:r>
            <a:r>
              <a:rPr kumimoji="0" lang="en-US" sz="32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NI-Avo" pitchFamily="2" charset="0"/>
                <a:ea typeface="HP001" pitchFamily="34" charset="0"/>
                <a:cs typeface="Times New Roman" pitchFamily="18" charset="0"/>
              </a:rPr>
              <a:t> </a:t>
            </a:r>
            <a:r>
              <a:rPr kumimoji="0" lang="en-US" sz="320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NI-Avo" pitchFamily="2" charset="0"/>
                <a:ea typeface="HP001" pitchFamily="34" charset="0"/>
                <a:cs typeface="Times New Roman" pitchFamily="18" charset="0"/>
              </a:rPr>
              <a:t>thức</a:t>
            </a:r>
            <a:r>
              <a:rPr kumimoji="0" lang="en-US" sz="32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NI-Avo" pitchFamily="2" charset="0"/>
                <a:ea typeface="HP001" pitchFamily="34" charset="0"/>
                <a:cs typeface="Times New Roman" pitchFamily="18" charset="0"/>
              </a:rPr>
              <a:t> </a:t>
            </a:r>
            <a:r>
              <a:rPr kumimoji="0" lang="en-US" sz="320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NI-Avo" pitchFamily="2" charset="0"/>
                <a:ea typeface="HP001" pitchFamily="34" charset="0"/>
                <a:cs typeface="Times New Roman" pitchFamily="18" charset="0"/>
              </a:rPr>
              <a:t>khuya</a:t>
            </a:r>
            <a:r>
              <a:rPr kumimoji="0" lang="en-US" sz="32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NI-Avo" pitchFamily="2" charset="0"/>
                <a:ea typeface="HP001" pitchFamily="34" charset="0"/>
                <a:cs typeface="Times New Roman" pitchFamily="18" charset="0"/>
              </a:rPr>
              <a:t> </a:t>
            </a:r>
            <a:r>
              <a:rPr kumimoji="0" lang="en-US" sz="320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NI-Avo" pitchFamily="2" charset="0"/>
                <a:ea typeface="HP001" pitchFamily="34" charset="0"/>
                <a:cs typeface="Times New Roman" pitchFamily="18" charset="0"/>
              </a:rPr>
              <a:t>để</a:t>
            </a:r>
            <a:r>
              <a:rPr kumimoji="0" lang="en-US" sz="32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NI-Avo" pitchFamily="2" charset="0"/>
                <a:ea typeface="HP001" pitchFamily="34" charset="0"/>
                <a:cs typeface="Times New Roman" pitchFamily="18" charset="0"/>
              </a:rPr>
              <a:t> </a:t>
            </a:r>
            <a:r>
              <a:rPr kumimoji="0" lang="en-US" sz="320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NI-Avo" pitchFamily="2" charset="0"/>
                <a:ea typeface="HP001" pitchFamily="34" charset="0"/>
                <a:cs typeface="Times New Roman" pitchFamily="18" charset="0"/>
              </a:rPr>
              <a:t>chuẩn</a:t>
            </a:r>
            <a:r>
              <a:rPr kumimoji="0" lang="en-US" sz="32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NI-Avo" pitchFamily="2" charset="0"/>
                <a:ea typeface="HP001" pitchFamily="34" charset="0"/>
                <a:cs typeface="Times New Roman" pitchFamily="18" charset="0"/>
              </a:rPr>
              <a:t> </a:t>
            </a:r>
            <a:r>
              <a:rPr kumimoji="0" lang="en-US" sz="320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NI-Avo" pitchFamily="2" charset="0"/>
                <a:ea typeface="HP001" pitchFamily="34" charset="0"/>
                <a:cs typeface="Times New Roman" pitchFamily="18" charset="0"/>
              </a:rPr>
              <a:t>bị</a:t>
            </a:r>
            <a:r>
              <a:rPr kumimoji="0" lang="en-US" sz="32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NI-Avo" pitchFamily="2" charset="0"/>
                <a:ea typeface="HP001" pitchFamily="34" charset="0"/>
                <a:cs typeface="Times New Roman" pitchFamily="18" charset="0"/>
              </a:rPr>
              <a:t> </a:t>
            </a:r>
            <a:r>
              <a:rPr kumimoji="0" lang="en-US" sz="320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NI-Avo" pitchFamily="2" charset="0"/>
                <a:ea typeface="HP001" pitchFamily="34" charset="0"/>
                <a:cs typeface="Times New Roman" pitchFamily="18" charset="0"/>
              </a:rPr>
              <a:t>quần</a:t>
            </a:r>
            <a:r>
              <a:rPr kumimoji="0" lang="en-US" sz="32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NI-Avo" pitchFamily="2" charset="0"/>
                <a:ea typeface="HP001" pitchFamily="34" charset="0"/>
                <a:cs typeface="Times New Roman" pitchFamily="18" charset="0"/>
              </a:rPr>
              <a:t> </a:t>
            </a:r>
            <a:r>
              <a:rPr kumimoji="0" lang="en-US" sz="320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NI-Avo" pitchFamily="2" charset="0"/>
                <a:ea typeface="HP001" pitchFamily="34" charset="0"/>
                <a:cs typeface="Times New Roman" pitchFamily="18" charset="0"/>
              </a:rPr>
              <a:t>áo</a:t>
            </a:r>
            <a:r>
              <a:rPr kumimoji="0" lang="vi-VN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NI-Avo" pitchFamily="2" charset="0"/>
                <a:ea typeface="HP001" pitchFamily="34" charset="0"/>
                <a:cs typeface="Times New Roman" pitchFamily="18" charset="0"/>
              </a:rPr>
              <a:t>,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NI-Avo" pitchFamily="2" charset="0"/>
                <a:ea typeface="HP001" pitchFamily="34" charset="0"/>
                <a:cs typeface="Times New Roman" pitchFamily="18" charset="0"/>
              </a:rPr>
              <a:t>thức</a:t>
            </a:r>
            <a:r>
              <a:rPr kumimoji="0" lang="en-US" sz="32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NI-Avo" pitchFamily="2" charset="0"/>
                <a:ea typeface="HP001" pitchFamily="34" charset="0"/>
                <a:cs typeface="Times New Roman" pitchFamily="18" charset="0"/>
              </a:rPr>
              <a:t> </a:t>
            </a:r>
            <a:r>
              <a:rPr kumimoji="0" lang="en-US" sz="320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NI-Avo" pitchFamily="2" charset="0"/>
                <a:ea typeface="HP001" pitchFamily="34" charset="0"/>
                <a:cs typeface="Times New Roman" pitchFamily="18" charset="0"/>
              </a:rPr>
              <a:t>ăn</a:t>
            </a:r>
            <a:r>
              <a:rPr kumimoji="0" lang="vi-VN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NI-Avo" pitchFamily="2" charset="0"/>
                <a:ea typeface="HP001" pitchFamily="34" charset="0"/>
                <a:cs typeface="Times New Roman" pitchFamily="18" charset="0"/>
              </a:rPr>
              <a:t>,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NI-Avo" pitchFamily="2" charset="0"/>
                <a:ea typeface="HP001" pitchFamily="34" charset="0"/>
                <a:cs typeface="Times New Roman" pitchFamily="18" charset="0"/>
              </a:rPr>
              <a:t>nước</a:t>
            </a:r>
            <a:r>
              <a:rPr kumimoji="0" lang="en-US" sz="32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NI-Avo" pitchFamily="2" charset="0"/>
                <a:ea typeface="HP001" pitchFamily="34" charset="0"/>
                <a:cs typeface="Times New Roman" pitchFamily="18" charset="0"/>
              </a:rPr>
              <a:t> </a:t>
            </a:r>
            <a:r>
              <a:rPr kumimoji="0" lang="en-US" sz="320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NI-Avo" pitchFamily="2" charset="0"/>
                <a:ea typeface="HP001" pitchFamily="34" charset="0"/>
                <a:cs typeface="Times New Roman" pitchFamily="18" charset="0"/>
              </a:rPr>
              <a:t>uống</a:t>
            </a:r>
            <a:r>
              <a:rPr kumimoji="0" lang="en-US" sz="32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NI-Avo" pitchFamily="2" charset="0"/>
                <a:ea typeface="HP001" pitchFamily="34" charset="0"/>
                <a:cs typeface="Times New Roman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NI-Avo" pitchFamily="2" charset="0"/>
                <a:ea typeface="HP001" pitchFamily="34" charset="0"/>
                <a:cs typeface="Times New Roman" pitchFamily="18" charset="0"/>
              </a:rPr>
              <a:t>và</a:t>
            </a:r>
            <a:r>
              <a:rPr kumimoji="0" lang="en-US" sz="32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NI-Avo" pitchFamily="2" charset="0"/>
                <a:ea typeface="HP001" pitchFamily="34" charset="0"/>
                <a:cs typeface="Times New Roman" pitchFamily="18" charset="0"/>
              </a:rPr>
              <a:t> </a:t>
            </a:r>
            <a:r>
              <a:rPr kumimoji="0" lang="en-US" sz="320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NI-Avo" pitchFamily="2" charset="0"/>
                <a:ea typeface="HP001" pitchFamily="34" charset="0"/>
                <a:cs typeface="Times New Roman" pitchFamily="18" charset="0"/>
              </a:rPr>
              <a:t>cả</a:t>
            </a:r>
            <a:r>
              <a:rPr kumimoji="0" lang="en-US" sz="32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NI-Avo" pitchFamily="2" charset="0"/>
                <a:ea typeface="HP001" pitchFamily="34" charset="0"/>
                <a:cs typeface="Times New Roman" pitchFamily="18" charset="0"/>
              </a:rPr>
              <a:t> </a:t>
            </a:r>
            <a:r>
              <a:rPr kumimoji="0" lang="en-US" sz="320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NI-Avo" pitchFamily="2" charset="0"/>
                <a:ea typeface="HP001" pitchFamily="34" charset="0"/>
                <a:cs typeface="Times New Roman" pitchFamily="18" charset="0"/>
              </a:rPr>
              <a:t>tuýp</a:t>
            </a:r>
            <a:r>
              <a:rPr kumimoji="0" lang="en-US" sz="32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NI-Avo" pitchFamily="2" charset="0"/>
                <a:ea typeface="HP001" pitchFamily="34" charset="0"/>
                <a:cs typeface="Times New Roman" pitchFamily="18" charset="0"/>
              </a:rPr>
              <a:t> </a:t>
            </a:r>
            <a:r>
              <a:rPr kumimoji="0" lang="en-US" sz="320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NI-Avo" pitchFamily="2" charset="0"/>
                <a:ea typeface="HP001" pitchFamily="34" charset="0"/>
                <a:cs typeface="Times New Roman" pitchFamily="18" charset="0"/>
              </a:rPr>
              <a:t>thuốc</a:t>
            </a:r>
            <a:r>
              <a:rPr kumimoji="0" lang="en-US" sz="32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NI-Avo" pitchFamily="2" charset="0"/>
                <a:ea typeface="HP001" pitchFamily="34" charset="0"/>
                <a:cs typeface="Times New Roman" pitchFamily="18" charset="0"/>
              </a:rPr>
              <a:t> </a:t>
            </a:r>
            <a:r>
              <a:rPr kumimoji="0" lang="en-US" sz="320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NI-Avo" pitchFamily="2" charset="0"/>
                <a:ea typeface="HP001" pitchFamily="34" charset="0"/>
                <a:cs typeface="Times New Roman" pitchFamily="18" charset="0"/>
              </a:rPr>
              <a:t>chống</a:t>
            </a:r>
            <a:r>
              <a:rPr kumimoji="0" lang="en-US" sz="32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NI-Avo" pitchFamily="2" charset="0"/>
                <a:ea typeface="HP001" pitchFamily="34" charset="0"/>
                <a:cs typeface="Times New Roman" pitchFamily="18" charset="0"/>
              </a:rPr>
              <a:t> </a:t>
            </a:r>
            <a:r>
              <a:rPr kumimoji="0" lang="en-US" sz="320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NI-Avo" pitchFamily="2" charset="0"/>
                <a:ea typeface="HP001" pitchFamily="34" charset="0"/>
                <a:cs typeface="Times New Roman" pitchFamily="18" charset="0"/>
              </a:rPr>
              <a:t>côn</a:t>
            </a:r>
            <a:r>
              <a:rPr kumimoji="0" lang="en-US" sz="32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NI-Avo" pitchFamily="2" charset="0"/>
                <a:ea typeface="HP001" pitchFamily="34" charset="0"/>
                <a:cs typeface="Times New Roman" pitchFamily="18" charset="0"/>
              </a:rPr>
              <a:t> </a:t>
            </a:r>
            <a:r>
              <a:rPr kumimoji="0" lang="en-US" sz="320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NI-Avo" pitchFamily="2" charset="0"/>
                <a:ea typeface="HP001" pitchFamily="34" charset="0"/>
                <a:cs typeface="Times New Roman" pitchFamily="18" charset="0"/>
              </a:rPr>
              <a:t>trùng</a:t>
            </a:r>
            <a:r>
              <a:rPr kumimoji="0" lang="vi-VN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NI-Avo" pitchFamily="2" charset="0"/>
                <a:ea typeface="HP001" pitchFamily="34" charset="0"/>
                <a:cs typeface="Times New Roman" pitchFamily="18" charset="0"/>
              </a:rPr>
              <a:t>.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NI-Avo" pitchFamily="2" charset="0"/>
                <a:ea typeface="HP001" pitchFamily="34" charset="0"/>
                <a:cs typeface="Times New Roman" pitchFamily="18" charset="0"/>
              </a:rPr>
              <a:t>    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NI-Avo" pitchFamily="2" charset="0"/>
                <a:ea typeface="HP001" pitchFamily="34" charset="0"/>
                <a:cs typeface="Times New Roman" pitchFamily="18" charset="0"/>
              </a:rPr>
              <a:t>Hôm</a:t>
            </a:r>
            <a:r>
              <a:rPr kumimoji="0" lang="vi-VN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NI-Avo" pitchFamily="2" charset="0"/>
                <a:ea typeface="HP001" pitchFamily="34" charset="0"/>
                <a:cs typeface="Times New Roman" pitchFamily="18" charset="0"/>
              </a:rPr>
              <a:t> sau, khi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NI-Avo" pitchFamily="2" charset="0"/>
                <a:ea typeface="HP001" pitchFamily="34" charset="0"/>
                <a:cs typeface="Times New Roman" pitchFamily="18" charset="0"/>
              </a:rPr>
              <a:t>mặt</a:t>
            </a:r>
            <a:r>
              <a:rPr kumimoji="0" lang="en-US" sz="32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NI-Avo" pitchFamily="2" charset="0"/>
                <a:ea typeface="HP001" pitchFamily="34" charset="0"/>
                <a:cs typeface="Times New Roman" pitchFamily="18" charset="0"/>
              </a:rPr>
              <a:t> </a:t>
            </a:r>
            <a:r>
              <a:rPr kumimoji="0" lang="en-US" sz="320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NI-Avo" pitchFamily="2" charset="0"/>
                <a:ea typeface="HP001" pitchFamily="34" charset="0"/>
                <a:cs typeface="Times New Roman" pitchFamily="18" charset="0"/>
              </a:rPr>
              <a:t>trời</a:t>
            </a:r>
            <a:r>
              <a:rPr kumimoji="0" lang="en-US" sz="32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NI-Avo" pitchFamily="2" charset="0"/>
                <a:ea typeface="HP001" pitchFamily="34" charset="0"/>
                <a:cs typeface="Times New Roman" pitchFamily="18" charset="0"/>
              </a:rPr>
              <a:t> </a:t>
            </a:r>
            <a:r>
              <a:rPr kumimoji="0" lang="en-US" sz="320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NI-Avo" pitchFamily="2" charset="0"/>
                <a:ea typeface="HP001" pitchFamily="34" charset="0"/>
                <a:cs typeface="Times New Roman" pitchFamily="18" charset="0"/>
              </a:rPr>
              <a:t>lên</a:t>
            </a:r>
            <a:r>
              <a:rPr kumimoji="0" lang="vi-VN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NI-Avo" pitchFamily="2" charset="0"/>
                <a:ea typeface="HP001" pitchFamily="34" charset="0"/>
                <a:cs typeface="Times New Roman" pitchFamily="18" charset="0"/>
              </a:rPr>
              <a:t>,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NI-Avo" pitchFamily="2" charset="0"/>
                <a:ea typeface="HP001" pitchFamily="34" charset="0"/>
                <a:cs typeface="Times New Roman" pitchFamily="18" charset="0"/>
              </a:rPr>
              <a:t>cả</a:t>
            </a:r>
            <a:r>
              <a:rPr kumimoji="0" lang="en-US" sz="32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NI-Avo" pitchFamily="2" charset="0"/>
                <a:ea typeface="HP001" pitchFamily="34" charset="0"/>
                <a:cs typeface="Times New Roman" pitchFamily="18" charset="0"/>
              </a:rPr>
              <a:t> </a:t>
            </a:r>
            <a:r>
              <a:rPr kumimoji="0" lang="en-US" sz="320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NI-Avo" pitchFamily="2" charset="0"/>
                <a:ea typeface="HP001" pitchFamily="34" charset="0"/>
                <a:cs typeface="Times New Roman" pitchFamily="18" charset="0"/>
              </a:rPr>
              <a:t>nhà</a:t>
            </a:r>
            <a:r>
              <a:rPr kumimoji="0" lang="en-US" sz="32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NI-Avo" pitchFamily="2" charset="0"/>
                <a:ea typeface="HP001" pitchFamily="34" charset="0"/>
                <a:cs typeface="Times New Roman" pitchFamily="18" charset="0"/>
              </a:rPr>
              <a:t> </a:t>
            </a:r>
            <a:r>
              <a:rPr kumimoji="0" lang="en-US" sz="320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NI-Avo" pitchFamily="2" charset="0"/>
                <a:ea typeface="HP001" pitchFamily="34" charset="0"/>
                <a:cs typeface="Times New Roman" pitchFamily="18" charset="0"/>
              </a:rPr>
              <a:t>đã</a:t>
            </a:r>
            <a:r>
              <a:rPr kumimoji="0" lang="en-US" sz="32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NI-Avo" pitchFamily="2" charset="0"/>
                <a:ea typeface="HP001" pitchFamily="34" charset="0"/>
                <a:cs typeface="Times New Roman" pitchFamily="18" charset="0"/>
              </a:rPr>
              <a:t> </a:t>
            </a:r>
            <a:r>
              <a:rPr kumimoji="0" lang="en-US" sz="320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NI-Avo" pitchFamily="2" charset="0"/>
                <a:ea typeface="HP001" pitchFamily="34" charset="0"/>
                <a:cs typeface="Times New Roman" pitchFamily="18" charset="0"/>
              </a:rPr>
              <a:t>tới</a:t>
            </a:r>
            <a:r>
              <a:rPr kumimoji="0" lang="en-US" sz="32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NI-Avo" pitchFamily="2" charset="0"/>
                <a:ea typeface="HP001" pitchFamily="34" charset="0"/>
                <a:cs typeface="Times New Roman" pitchFamily="18" charset="0"/>
              </a:rPr>
              <a:t> </a:t>
            </a:r>
            <a:r>
              <a:rPr kumimoji="0" lang="en-US" sz="320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NI-Avo" pitchFamily="2" charset="0"/>
                <a:ea typeface="HP001" pitchFamily="34" charset="0"/>
                <a:cs typeface="Times New Roman" pitchFamily="18" charset="0"/>
              </a:rPr>
              <a:t>chân</a:t>
            </a:r>
            <a:r>
              <a:rPr kumimoji="0" lang="en-US" sz="32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NI-Avo" pitchFamily="2" charset="0"/>
                <a:ea typeface="HP001" pitchFamily="34" charset="0"/>
                <a:cs typeface="Times New Roman" pitchFamily="18" charset="0"/>
              </a:rPr>
              <a:t> </a:t>
            </a:r>
            <a:r>
              <a:rPr kumimoji="0" lang="en-US" sz="320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NI-Avo" pitchFamily="2" charset="0"/>
                <a:ea typeface="HP001" pitchFamily="34" charset="0"/>
                <a:cs typeface="Times New Roman" pitchFamily="18" charset="0"/>
              </a:rPr>
              <a:t>núi</a:t>
            </a:r>
            <a:r>
              <a:rPr kumimoji="0" lang="vi-VN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NI-Avo" pitchFamily="2" charset="0"/>
                <a:ea typeface="HP001" pitchFamily="34" charset="0"/>
                <a:cs typeface="Times New Roman" pitchFamily="18" charset="0"/>
              </a:rPr>
              <a:t>. Nam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NI-Avo" pitchFamily="2" charset="0"/>
                <a:ea typeface="HP001" pitchFamily="34" charset="0"/>
                <a:cs typeface="Times New Roman" pitchFamily="18" charset="0"/>
              </a:rPr>
              <a:t>và</a:t>
            </a:r>
            <a:r>
              <a:rPr kumimoji="0" lang="en-US" sz="32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NI-Avo" pitchFamily="2" charset="0"/>
                <a:ea typeface="HP001" pitchFamily="34" charset="0"/>
                <a:cs typeface="Times New Roman" pitchFamily="18" charset="0"/>
              </a:rPr>
              <a:t> </a:t>
            </a:r>
            <a:r>
              <a:rPr kumimoji="0" lang="en-US" sz="320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NI-Avo" pitchFamily="2" charset="0"/>
                <a:ea typeface="HP001" pitchFamily="34" charset="0"/>
                <a:cs typeface="Times New Roman" pitchFamily="18" charset="0"/>
              </a:rPr>
              <a:t>Đức</a:t>
            </a:r>
            <a:r>
              <a:rPr kumimoji="0" lang="en-US" sz="32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NI-Avo" pitchFamily="2" charset="0"/>
                <a:ea typeface="HP001" pitchFamily="34" charset="0"/>
                <a:cs typeface="Times New Roman" pitchFamily="18" charset="0"/>
              </a:rPr>
              <a:t> </a:t>
            </a:r>
            <a:r>
              <a:rPr kumimoji="0" lang="vi-VN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NI-Avo" pitchFamily="2" charset="0"/>
                <a:ea typeface="HP001" pitchFamily="34" charset="0"/>
                <a:cs typeface="Times New Roman" pitchFamily="18" charset="0"/>
              </a:rPr>
              <a:t>thích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NI-Avo" pitchFamily="2" charset="0"/>
                <a:ea typeface="HP001" pitchFamily="34" charset="0"/>
                <a:cs typeface="Times New Roman" pitchFamily="18" charset="0"/>
              </a:rPr>
              <a:t>thú</a:t>
            </a:r>
            <a:r>
              <a:rPr kumimoji="0" lang="vi-VN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NI-Avo" pitchFamily="2" charset="0"/>
                <a:ea typeface="HP001" pitchFamily="34" charset="0"/>
                <a:cs typeface="Times New Roman" pitchFamily="18" charset="0"/>
              </a:rPr>
              <a:t>, </a:t>
            </a:r>
            <a:r>
              <a:rPr lang="en-US" dirty="0" err="1">
                <a:solidFill>
                  <a:prstClr val="black"/>
                </a:solidFill>
                <a:latin typeface="VNI-Avo" pitchFamily="2" charset="0"/>
                <a:ea typeface="HP001" pitchFamily="34" charset="0"/>
                <a:cs typeface="Times New Roman" pitchFamily="18" charset="0"/>
              </a:rPr>
              <a:t>đuổi</a:t>
            </a:r>
            <a:r>
              <a:rPr lang="en-US" dirty="0">
                <a:solidFill>
                  <a:prstClr val="black"/>
                </a:solidFill>
                <a:latin typeface="VNI-Avo" pitchFamily="2" charset="0"/>
                <a:ea typeface="HP001" pitchFamily="34" charset="0"/>
                <a:cs typeface="Times New Roman" pitchFamily="18" charset="0"/>
              </a:rPr>
              <a:t> </a:t>
            </a:r>
            <a:r>
              <a:rPr kumimoji="0" lang="vi-VN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NI-Avo" pitchFamily="2" charset="0"/>
                <a:ea typeface="HP001" pitchFamily="34" charset="0"/>
                <a:cs typeface="Times New Roman" pitchFamily="18" charset="0"/>
              </a:rPr>
              <a:t>nhau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NI-Avo" pitchFamily="2" charset="0"/>
                <a:ea typeface="HP001" pitchFamily="34" charset="0"/>
                <a:cs typeface="Times New Roman" pitchFamily="18" charset="0"/>
              </a:rPr>
              <a:t>huỳnh</a:t>
            </a:r>
            <a:r>
              <a:rPr kumimoji="0" lang="en-US" sz="32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NI-Avo" pitchFamily="2" charset="0"/>
                <a:ea typeface="HP001" pitchFamily="34" charset="0"/>
                <a:cs typeface="Times New Roman" pitchFamily="18" charset="0"/>
              </a:rPr>
              <a:t> </a:t>
            </a:r>
            <a:r>
              <a:rPr kumimoji="0" lang="en-US" sz="320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NI-Avo" pitchFamily="2" charset="0"/>
                <a:ea typeface="HP001" pitchFamily="34" charset="0"/>
                <a:cs typeface="Times New Roman" pitchFamily="18" charset="0"/>
              </a:rPr>
              <a:t>huỵch</a:t>
            </a:r>
            <a:r>
              <a:rPr kumimoji="0" lang="vi-VN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NI-Avo" pitchFamily="2" charset="0"/>
                <a:ea typeface="HP001" pitchFamily="34" charset="0"/>
                <a:cs typeface="Times New Roman" pitchFamily="18" charset="0"/>
              </a:rPr>
              <a:t>.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NI-Avo" pitchFamily="2" charset="0"/>
                <a:ea typeface="HP001" pitchFamily="34" charset="0"/>
                <a:cs typeface="Times New Roman" pitchFamily="18" charset="0"/>
              </a:rPr>
              <a:t>Càng</a:t>
            </a:r>
            <a:r>
              <a:rPr kumimoji="0" lang="en-US" sz="32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NI-Avo" pitchFamily="2" charset="0"/>
                <a:ea typeface="HP001" pitchFamily="34" charset="0"/>
                <a:cs typeface="Times New Roman" pitchFamily="18" charset="0"/>
              </a:rPr>
              <a:t> </a:t>
            </a:r>
            <a:r>
              <a:rPr kumimoji="0" lang="en-US" sz="320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NI-Avo" pitchFamily="2" charset="0"/>
                <a:ea typeface="HP001" pitchFamily="34" charset="0"/>
                <a:cs typeface="Times New Roman" pitchFamily="18" charset="0"/>
              </a:rPr>
              <a:t>lên</a:t>
            </a:r>
            <a:r>
              <a:rPr kumimoji="0" lang="en-US" sz="32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NI-Avo" pitchFamily="2" charset="0"/>
                <a:ea typeface="HP001" pitchFamily="34" charset="0"/>
                <a:cs typeface="Times New Roman" pitchFamily="18" charset="0"/>
              </a:rPr>
              <a:t> </a:t>
            </a:r>
            <a:r>
              <a:rPr kumimoji="0" lang="vi-VN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NI-Avo" pitchFamily="2" charset="0"/>
                <a:ea typeface="HP001" pitchFamily="34" charset="0"/>
                <a:cs typeface="Times New Roman" pitchFamily="18" charset="0"/>
              </a:rPr>
              <a:t>cao, </a:t>
            </a:r>
            <a:r>
              <a:rPr lang="en-US" dirty="0" err="1">
                <a:solidFill>
                  <a:prstClr val="black"/>
                </a:solidFill>
                <a:latin typeface="VNI-Avo" pitchFamily="2" charset="0"/>
                <a:ea typeface="HP001" pitchFamily="34" charset="0"/>
                <a:cs typeface="Times New Roman" pitchFamily="18" charset="0"/>
              </a:rPr>
              <a:t>đường</a:t>
            </a:r>
            <a:r>
              <a:rPr lang="en-US" dirty="0">
                <a:solidFill>
                  <a:prstClr val="black"/>
                </a:solidFill>
                <a:latin typeface="VNI-Avo" pitchFamily="2" charset="0"/>
                <a:ea typeface="HP001" pitchFamily="34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prstClr val="black"/>
                </a:solidFill>
                <a:latin typeface="VNI-Avo" pitchFamily="2" charset="0"/>
                <a:ea typeface="HP001" pitchFamily="34" charset="0"/>
                <a:cs typeface="Times New Roman" pitchFamily="18" charset="0"/>
              </a:rPr>
              <a:t>càng</a:t>
            </a:r>
            <a:r>
              <a:rPr lang="en-US" dirty="0">
                <a:solidFill>
                  <a:prstClr val="black"/>
                </a:solidFill>
                <a:latin typeface="VNI-Avo" pitchFamily="2" charset="0"/>
                <a:ea typeface="HP001" pitchFamily="34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prstClr val="black"/>
                </a:solidFill>
                <a:latin typeface="VNI-Avo" pitchFamily="2" charset="0"/>
                <a:ea typeface="HP001" pitchFamily="34" charset="0"/>
                <a:cs typeface="Times New Roman" pitchFamily="18" charset="0"/>
              </a:rPr>
              <a:t>dốc</a:t>
            </a:r>
            <a:r>
              <a:rPr lang="en-US" dirty="0">
                <a:solidFill>
                  <a:prstClr val="black"/>
                </a:solidFill>
                <a:latin typeface="VNI-Avo" pitchFamily="2" charset="0"/>
                <a:ea typeface="HP001" pitchFamily="34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prstClr val="black"/>
                </a:solidFill>
                <a:latin typeface="VNI-Avo" pitchFamily="2" charset="0"/>
                <a:ea typeface="HP001" pitchFamily="34" charset="0"/>
                <a:cs typeface="Times New Roman" pitchFamily="18" charset="0"/>
              </a:rPr>
              <a:t>và</a:t>
            </a:r>
            <a:r>
              <a:rPr lang="en-US" dirty="0">
                <a:solidFill>
                  <a:prstClr val="black"/>
                </a:solidFill>
                <a:latin typeface="VNI-Avo" pitchFamily="2" charset="0"/>
                <a:ea typeface="HP001" pitchFamily="34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prstClr val="black"/>
                </a:solidFill>
                <a:latin typeface="VNI-Avo" pitchFamily="2" charset="0"/>
                <a:ea typeface="HP001" pitchFamily="34" charset="0"/>
                <a:cs typeface="Times New Roman" pitchFamily="18" charset="0"/>
              </a:rPr>
              <a:t>khúc</a:t>
            </a:r>
            <a:r>
              <a:rPr lang="en-US" dirty="0">
                <a:solidFill>
                  <a:prstClr val="black"/>
                </a:solidFill>
                <a:latin typeface="VNI-Avo" pitchFamily="2" charset="0"/>
                <a:ea typeface="HP001" pitchFamily="34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prstClr val="black"/>
                </a:solidFill>
                <a:latin typeface="VNI-Avo" pitchFamily="2" charset="0"/>
                <a:ea typeface="HP001" pitchFamily="34" charset="0"/>
                <a:cs typeface="Times New Roman" pitchFamily="18" charset="0"/>
              </a:rPr>
              <a:t>khuỷu</a:t>
            </a:r>
            <a:r>
              <a:rPr kumimoji="0" lang="vi-VN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NI-Avo" pitchFamily="2" charset="0"/>
                <a:ea typeface="HP001" pitchFamily="34" charset="0"/>
                <a:cs typeface="Times New Roman" pitchFamily="18" charset="0"/>
              </a:rPr>
              <a:t>,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NI-Avo" pitchFamily="2" charset="0"/>
                <a:ea typeface="HP001" pitchFamily="34" charset="0"/>
                <a:cs typeface="Times New Roman" pitchFamily="18" charset="0"/>
              </a:rPr>
              <a:t>bố</a:t>
            </a:r>
            <a:r>
              <a:rPr kumimoji="0" lang="en-US" sz="32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NI-Avo" pitchFamily="2" charset="0"/>
                <a:ea typeface="HP001" pitchFamily="34" charset="0"/>
                <a:cs typeface="Times New Roman" pitchFamily="18" charset="0"/>
              </a:rPr>
              <a:t> </a:t>
            </a:r>
            <a:r>
              <a:rPr kumimoji="0" lang="en-US" sz="320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NI-Avo" pitchFamily="2" charset="0"/>
                <a:ea typeface="HP001" pitchFamily="34" charset="0"/>
                <a:cs typeface="Times New Roman" pitchFamily="18" charset="0"/>
              </a:rPr>
              <a:t>phải</a:t>
            </a:r>
            <a:r>
              <a:rPr kumimoji="0" lang="en-US" sz="32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NI-Avo" pitchFamily="2" charset="0"/>
                <a:ea typeface="HP001" pitchFamily="34" charset="0"/>
                <a:cs typeface="Times New Roman" pitchFamily="18" charset="0"/>
              </a:rPr>
              <a:t> </a:t>
            </a:r>
            <a:r>
              <a:rPr kumimoji="0" lang="en-US" sz="320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NI-Avo" pitchFamily="2" charset="0"/>
                <a:ea typeface="HP001" pitchFamily="34" charset="0"/>
                <a:cs typeface="Times New Roman" pitchFamily="18" charset="0"/>
              </a:rPr>
              <a:t>cõng</a:t>
            </a:r>
            <a:r>
              <a:rPr kumimoji="0" lang="en-US" sz="32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NI-Avo" pitchFamily="2" charset="0"/>
                <a:ea typeface="HP001" pitchFamily="34" charset="0"/>
                <a:cs typeface="Times New Roman" pitchFamily="18" charset="0"/>
              </a:rPr>
              <a:t> </a:t>
            </a:r>
            <a:r>
              <a:rPr kumimoji="0" lang="en-US" sz="320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NI-Avo" pitchFamily="2" charset="0"/>
                <a:ea typeface="HP001" pitchFamily="34" charset="0"/>
                <a:cs typeface="Times New Roman" pitchFamily="18" charset="0"/>
              </a:rPr>
              <a:t>Đức</a:t>
            </a:r>
            <a:r>
              <a:rPr kumimoji="0" lang="vi-VN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NI-Avo" pitchFamily="2" charset="0"/>
                <a:ea typeface="HP001" pitchFamily="34" charset="0"/>
                <a:cs typeface="Times New Roman" pitchFamily="18" charset="0"/>
              </a:rPr>
              <a:t>.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NI-Avo" pitchFamily="2" charset="0"/>
                <a:ea typeface="HP001" pitchFamily="34" charset="0"/>
                <a:cs typeface="Times New Roman" pitchFamily="18" charset="0"/>
              </a:rPr>
              <a:t>Thỉnh</a:t>
            </a:r>
            <a:r>
              <a:rPr kumimoji="0" lang="en-US" sz="32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NI-Avo" pitchFamily="2" charset="0"/>
                <a:ea typeface="HP001" pitchFamily="34" charset="0"/>
                <a:cs typeface="Times New Roman" pitchFamily="18" charset="0"/>
              </a:rPr>
              <a:t> </a:t>
            </a:r>
            <a:r>
              <a:rPr kumimoji="0" lang="en-US" sz="320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NI-Avo" pitchFamily="2" charset="0"/>
                <a:ea typeface="HP001" pitchFamily="34" charset="0"/>
                <a:cs typeface="Times New Roman" pitchFamily="18" charset="0"/>
              </a:rPr>
              <a:t>thoảng</a:t>
            </a:r>
            <a:r>
              <a:rPr kumimoji="0" lang="vi-VN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NI-Avo" pitchFamily="2" charset="0"/>
                <a:ea typeface="HP001" pitchFamily="34" charset="0"/>
                <a:cs typeface="Times New Roman" pitchFamily="18" charset="0"/>
              </a:rPr>
              <a:t>,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NI-Avo" pitchFamily="2" charset="0"/>
                <a:ea typeface="HP001" pitchFamily="34" charset="0"/>
                <a:cs typeface="Times New Roman" pitchFamily="18" charset="0"/>
              </a:rPr>
              <a:t>mẹ</a:t>
            </a:r>
            <a:r>
              <a:rPr kumimoji="0" lang="en-US" sz="32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NI-Avo" pitchFamily="2" charset="0"/>
                <a:ea typeface="HP001" pitchFamily="34" charset="0"/>
                <a:cs typeface="Times New Roman" pitchFamily="18" charset="0"/>
              </a:rPr>
              <a:t> </a:t>
            </a:r>
            <a:r>
              <a:rPr kumimoji="0" lang="en-US" sz="320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NI-Avo" pitchFamily="2" charset="0"/>
                <a:ea typeface="HP001" pitchFamily="34" charset="0"/>
                <a:cs typeface="Times New Roman" pitchFamily="18" charset="0"/>
              </a:rPr>
              <a:t>lau</a:t>
            </a:r>
            <a:r>
              <a:rPr kumimoji="0" lang="en-US" sz="32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NI-Avo" pitchFamily="2" charset="0"/>
                <a:ea typeface="HP001" pitchFamily="34" charset="0"/>
                <a:cs typeface="Times New Roman" pitchFamily="18" charset="0"/>
              </a:rPr>
              <a:t> </a:t>
            </a:r>
            <a:r>
              <a:rPr kumimoji="0" lang="en-US" sz="320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NI-Avo" pitchFamily="2" charset="0"/>
                <a:ea typeface="HP001" pitchFamily="34" charset="0"/>
                <a:cs typeface="Times New Roman" pitchFamily="18" charset="0"/>
              </a:rPr>
              <a:t>mồ</a:t>
            </a:r>
            <a:r>
              <a:rPr kumimoji="0" lang="en-US" sz="32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NI-Avo" pitchFamily="2" charset="0"/>
                <a:ea typeface="HP001" pitchFamily="34" charset="0"/>
                <a:cs typeface="Times New Roman" pitchFamily="18" charset="0"/>
              </a:rPr>
              <a:t> </a:t>
            </a:r>
            <a:r>
              <a:rPr kumimoji="0" lang="en-US" sz="320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NI-Avo" pitchFamily="2" charset="0"/>
                <a:ea typeface="HP001" pitchFamily="34" charset="0"/>
                <a:cs typeface="Times New Roman" pitchFamily="18" charset="0"/>
              </a:rPr>
              <a:t>hôi</a:t>
            </a:r>
            <a:r>
              <a:rPr kumimoji="0" lang="en-US" sz="32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NI-Avo" pitchFamily="2" charset="0"/>
                <a:ea typeface="HP001" pitchFamily="34" charset="0"/>
                <a:cs typeface="Times New Roman" pitchFamily="18" charset="0"/>
              </a:rPr>
              <a:t> </a:t>
            </a:r>
            <a:r>
              <a:rPr kumimoji="0" lang="vi-VN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NI-Avo" pitchFamily="2" charset="0"/>
                <a:ea typeface="HP001" pitchFamily="34" charset="0"/>
                <a:cs typeface="Times New Roman" pitchFamily="18" charset="0"/>
              </a:rPr>
              <a:t>cho hai anh em.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NI-Avo" pitchFamily="2" charset="0"/>
                <a:ea typeface="HP001" pitchFamily="34" charset="0"/>
                <a:cs typeface="Times New Roman" pitchFamily="18" charset="0"/>
              </a:rPr>
              <a:t>    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NI-Avo" pitchFamily="2" charset="0"/>
                <a:ea typeface="HP001" pitchFamily="34" charset="0"/>
                <a:cs typeface="Times New Roman" pitchFamily="18" charset="0"/>
              </a:rPr>
              <a:t>Lúc</a:t>
            </a:r>
            <a:r>
              <a:rPr kumimoji="0" lang="en-US" sz="32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NI-Avo" pitchFamily="2" charset="0"/>
                <a:ea typeface="HP001" pitchFamily="34" charset="0"/>
                <a:cs typeface="Times New Roman" pitchFamily="18" charset="0"/>
              </a:rPr>
              <a:t> </a:t>
            </a:r>
            <a:r>
              <a:rPr kumimoji="0" lang="en-US" sz="320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NI-Avo" pitchFamily="2" charset="0"/>
                <a:ea typeface="HP001" pitchFamily="34" charset="0"/>
                <a:cs typeface="Times New Roman" pitchFamily="18" charset="0"/>
              </a:rPr>
              <a:t>lên</a:t>
            </a:r>
            <a:r>
              <a:rPr kumimoji="0" lang="en-US" sz="32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NI-Avo" pitchFamily="2" charset="0"/>
                <a:ea typeface="HP001" pitchFamily="34" charset="0"/>
                <a:cs typeface="Times New Roman" pitchFamily="18" charset="0"/>
              </a:rPr>
              <a:t> </a:t>
            </a:r>
            <a:r>
              <a:rPr kumimoji="0" lang="en-US" sz="320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NI-Avo" pitchFamily="2" charset="0"/>
                <a:ea typeface="HP001" pitchFamily="34" charset="0"/>
                <a:cs typeface="Times New Roman" pitchFamily="18" charset="0"/>
              </a:rPr>
              <a:t>đến</a:t>
            </a:r>
            <a:r>
              <a:rPr kumimoji="0" lang="en-US" sz="32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NI-Avo" pitchFamily="2" charset="0"/>
                <a:ea typeface="HP001" pitchFamily="34" charset="0"/>
                <a:cs typeface="Times New Roman" pitchFamily="18" charset="0"/>
              </a:rPr>
              <a:t> </a:t>
            </a:r>
            <a:r>
              <a:rPr kumimoji="0" lang="en-US" sz="320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NI-Avo" pitchFamily="2" charset="0"/>
                <a:ea typeface="HP001" pitchFamily="34" charset="0"/>
                <a:cs typeface="Times New Roman" pitchFamily="18" charset="0"/>
              </a:rPr>
              <a:t>đỉnh</a:t>
            </a:r>
            <a:r>
              <a:rPr kumimoji="0" lang="en-US" sz="32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NI-Avo" pitchFamily="2" charset="0"/>
                <a:ea typeface="HP001" pitchFamily="34" charset="0"/>
                <a:cs typeface="Times New Roman" pitchFamily="18" charset="0"/>
              </a:rPr>
              <a:t> </a:t>
            </a:r>
            <a:r>
              <a:rPr kumimoji="0" lang="en-US" sz="320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NI-Avo" pitchFamily="2" charset="0"/>
                <a:ea typeface="HP001" pitchFamily="34" charset="0"/>
                <a:cs typeface="Times New Roman" pitchFamily="18" charset="0"/>
              </a:rPr>
              <a:t>núi</a:t>
            </a:r>
            <a:r>
              <a:rPr kumimoji="0" lang="vi-VN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NI-Avo" pitchFamily="2" charset="0"/>
                <a:ea typeface="HP001" pitchFamily="34" charset="0"/>
                <a:cs typeface="Times New Roman" pitchFamily="18" charset="0"/>
              </a:rPr>
              <a:t>, hai anh em vui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NI-Avo" pitchFamily="2" charset="0"/>
                <a:ea typeface="HP001" pitchFamily="34" charset="0"/>
                <a:cs typeface="Times New Roman" pitchFamily="18" charset="0"/>
              </a:rPr>
              <a:t>sướng</a:t>
            </a:r>
            <a:r>
              <a:rPr kumimoji="0" lang="en-US" sz="32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NI-Avo" pitchFamily="2" charset="0"/>
                <a:ea typeface="HP001" pitchFamily="34" charset="0"/>
                <a:cs typeface="Times New Roman" pitchFamily="18" charset="0"/>
              </a:rPr>
              <a:t> </a:t>
            </a:r>
            <a:r>
              <a:rPr kumimoji="0" lang="en-US" sz="320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NI-Avo" pitchFamily="2" charset="0"/>
                <a:ea typeface="HP001" pitchFamily="34" charset="0"/>
                <a:cs typeface="Times New Roman" pitchFamily="18" charset="0"/>
              </a:rPr>
              <a:t>hét</a:t>
            </a:r>
            <a:r>
              <a:rPr kumimoji="0" lang="en-US" sz="32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NI-Avo" pitchFamily="2" charset="0"/>
                <a:ea typeface="HP001" pitchFamily="34" charset="0"/>
                <a:cs typeface="Times New Roman" pitchFamily="18" charset="0"/>
              </a:rPr>
              <a:t> </a:t>
            </a:r>
            <a:r>
              <a:rPr kumimoji="0" lang="vi-VN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NI-Avo" pitchFamily="2" charset="0"/>
                <a:ea typeface="HP001" pitchFamily="34" charset="0"/>
                <a:cs typeface="Times New Roman" pitchFamily="18" charset="0"/>
              </a:rPr>
              <a:t>vang.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VNI-Avo" pitchFamily="2" charset="0"/>
              <a:ea typeface="HP001" pitchFamily="34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859671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Rectangle 36"/>
          <p:cNvSpPr>
            <a:spLocks noChangeArrowheads="1"/>
          </p:cNvSpPr>
          <p:nvPr/>
        </p:nvSpPr>
        <p:spPr bwMode="auto">
          <a:xfrm>
            <a:off x="94354" y="76202"/>
            <a:ext cx="11956342" cy="6694714"/>
          </a:xfrm>
          <a:prstGeom prst="rect">
            <a:avLst/>
          </a:prstGeom>
          <a:noFill/>
          <a:ln w="57150">
            <a:solidFill>
              <a:srgbClr val="00B0F0"/>
            </a:solidFill>
            <a:miter lim="800000"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vi-VN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963CF2D9-B020-483E-AFFC-8B9A4778DF4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1920" y="1564745"/>
            <a:ext cx="11883056" cy="5143500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828279" y="1594568"/>
            <a:ext cx="7086600" cy="1682031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 Box 3"/>
          <p:cNvSpPr txBox="1">
            <a:spLocks noChangeArrowheads="1"/>
          </p:cNvSpPr>
          <p:nvPr/>
        </p:nvSpPr>
        <p:spPr bwMode="auto">
          <a:xfrm>
            <a:off x="291478" y="2707478"/>
            <a:ext cx="8989682" cy="5847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5" rIns="91431" bIns="45715">
            <a:spAutoFit/>
          </a:bodyPr>
          <a:lstStyle>
            <a:lvl1pPr eaLnBrk="0" hangingPunct="0">
              <a:defRPr sz="3200">
                <a:solidFill>
                  <a:schemeClr val="tx1"/>
                </a:solidFill>
                <a:latin typeface=".VnTime" pitchFamily="34" charset="0"/>
                <a:cs typeface="Arial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.VnTime" pitchFamily="34" charset="0"/>
                <a:cs typeface="Arial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.VnTime" pitchFamily="34" charset="0"/>
                <a:cs typeface="Arial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.VnTime" pitchFamily="34" charset="0"/>
                <a:cs typeface="Arial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.VnTime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.VnTime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.VnTime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.VnTime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.VnTime" pitchFamily="34" charset="0"/>
                <a:cs typeface="Arial" charset="0"/>
              </a:defRPr>
            </a:lvl9pPr>
          </a:lstStyle>
          <a:p>
            <a:pPr eaLnBrk="1" fontAlgn="auto" hangingPunct="1">
              <a:spcBef>
                <a:spcPct val="50000"/>
              </a:spcBef>
              <a:spcAft>
                <a:spcPts val="0"/>
              </a:spcAft>
            </a:pPr>
            <a:r>
              <a:rPr lang="vi-VN" b="1" dirty="0">
                <a:solidFill>
                  <a:prstClr val="black"/>
                </a:solidFill>
                <a:latin typeface="VNI-Avo" pitchFamily="2" charset="0"/>
                <a:ea typeface="HP001" pitchFamily="34" charset="0"/>
                <a:cs typeface="Times New Roman" pitchFamily="18" charset="0"/>
              </a:rPr>
              <a:t>b. Khi </a:t>
            </a:r>
            <a:r>
              <a:rPr lang="en-US" b="1" dirty="0" err="1">
                <a:solidFill>
                  <a:prstClr val="black"/>
                </a:solidFill>
                <a:latin typeface="VNI-Avo" pitchFamily="2" charset="0"/>
                <a:ea typeface="HP001" pitchFamily="34" charset="0"/>
                <a:cs typeface="Times New Roman" pitchFamily="18" charset="0"/>
              </a:rPr>
              <a:t>người</a:t>
            </a:r>
            <a:r>
              <a:rPr lang="en-US" b="1" dirty="0">
                <a:solidFill>
                  <a:prstClr val="black"/>
                </a:solidFill>
                <a:latin typeface="VNI-Avo" pitchFamily="2" charset="0"/>
                <a:ea typeface="HP001" pitchFamily="34" charset="0"/>
                <a:cs typeface="Times New Roman" pitchFamily="18" charset="0"/>
              </a:rPr>
              <a:t> </a:t>
            </a:r>
            <a:r>
              <a:rPr lang="en-US" b="1" dirty="0" err="1">
                <a:solidFill>
                  <a:prstClr val="black"/>
                </a:solidFill>
                <a:latin typeface="VNI-Avo" pitchFamily="2" charset="0"/>
                <a:ea typeface="HP001" pitchFamily="34" charset="0"/>
                <a:cs typeface="Times New Roman" pitchFamily="18" charset="0"/>
              </a:rPr>
              <a:t>thân</a:t>
            </a:r>
            <a:r>
              <a:rPr lang="en-US" b="1" dirty="0">
                <a:solidFill>
                  <a:prstClr val="black"/>
                </a:solidFill>
                <a:latin typeface="VNI-Avo" pitchFamily="2" charset="0"/>
                <a:ea typeface="HP001" pitchFamily="34" charset="0"/>
                <a:cs typeface="Times New Roman" pitchFamily="18" charset="0"/>
              </a:rPr>
              <a:t> </a:t>
            </a:r>
            <a:r>
              <a:rPr lang="en-US" b="1" dirty="0" err="1">
                <a:solidFill>
                  <a:prstClr val="black"/>
                </a:solidFill>
                <a:latin typeface="VNI-Avo" pitchFamily="2" charset="0"/>
                <a:ea typeface="HP001" pitchFamily="34" charset="0"/>
                <a:cs typeface="Times New Roman" pitchFamily="18" charset="0"/>
              </a:rPr>
              <a:t>bị</a:t>
            </a:r>
            <a:r>
              <a:rPr lang="en-US" b="1" dirty="0">
                <a:solidFill>
                  <a:prstClr val="black"/>
                </a:solidFill>
                <a:latin typeface="VNI-Avo" pitchFamily="2" charset="0"/>
                <a:ea typeface="HP001" pitchFamily="34" charset="0"/>
                <a:cs typeface="Times New Roman" pitchFamily="18" charset="0"/>
              </a:rPr>
              <a:t> </a:t>
            </a:r>
            <a:r>
              <a:rPr lang="en-US" b="1" dirty="0" err="1">
                <a:solidFill>
                  <a:prstClr val="black"/>
                </a:solidFill>
                <a:latin typeface="VNI-Avo" pitchFamily="2" charset="0"/>
                <a:ea typeface="HP001" pitchFamily="34" charset="0"/>
                <a:cs typeface="Times New Roman" pitchFamily="18" charset="0"/>
              </a:rPr>
              <a:t>ốm</a:t>
            </a:r>
            <a:r>
              <a:rPr lang="vi-VN" b="1" dirty="0">
                <a:solidFill>
                  <a:prstClr val="black"/>
                </a:solidFill>
                <a:latin typeface="VNI-Avo" pitchFamily="2" charset="0"/>
                <a:ea typeface="HP001" pitchFamily="34" charset="0"/>
                <a:cs typeface="Times New Roman" pitchFamily="18" charset="0"/>
              </a:rPr>
              <a:t>, em </a:t>
            </a:r>
            <a:r>
              <a:rPr lang="en-US" b="1" dirty="0" err="1">
                <a:solidFill>
                  <a:prstClr val="black"/>
                </a:solidFill>
                <a:latin typeface="VNI-Avo" pitchFamily="2" charset="0"/>
                <a:ea typeface="HP001" pitchFamily="34" charset="0"/>
                <a:cs typeface="Times New Roman" pitchFamily="18" charset="0"/>
              </a:rPr>
              <a:t>thường</a:t>
            </a:r>
            <a:r>
              <a:rPr lang="en-US" b="1" dirty="0">
                <a:solidFill>
                  <a:prstClr val="black"/>
                </a:solidFill>
                <a:latin typeface="VNI-Avo" pitchFamily="2" charset="0"/>
                <a:ea typeface="HP001" pitchFamily="34" charset="0"/>
                <a:cs typeface="Times New Roman" pitchFamily="18" charset="0"/>
              </a:rPr>
              <a:t> </a:t>
            </a:r>
            <a:r>
              <a:rPr lang="en-US" b="1" dirty="0" err="1">
                <a:solidFill>
                  <a:prstClr val="black"/>
                </a:solidFill>
                <a:latin typeface="VNI-Avo" pitchFamily="2" charset="0"/>
                <a:ea typeface="HP001" pitchFamily="34" charset="0"/>
                <a:cs typeface="Times New Roman" pitchFamily="18" charset="0"/>
              </a:rPr>
              <a:t>làm</a:t>
            </a:r>
            <a:r>
              <a:rPr lang="en-US" b="1" dirty="0">
                <a:solidFill>
                  <a:prstClr val="black"/>
                </a:solidFill>
                <a:latin typeface="VNI-Avo" pitchFamily="2" charset="0"/>
                <a:ea typeface="HP001" pitchFamily="34" charset="0"/>
                <a:cs typeface="Times New Roman" pitchFamily="18" charset="0"/>
              </a:rPr>
              <a:t> </a:t>
            </a:r>
            <a:r>
              <a:rPr lang="vi-VN" b="1" dirty="0">
                <a:solidFill>
                  <a:prstClr val="black"/>
                </a:solidFill>
                <a:latin typeface="VNI-Avo" pitchFamily="2" charset="0"/>
                <a:ea typeface="HP001" pitchFamily="34" charset="0"/>
                <a:cs typeface="Times New Roman" pitchFamily="18" charset="0"/>
              </a:rPr>
              <a:t>gì?</a:t>
            </a:r>
            <a:endParaRPr lang="en-US" b="1" dirty="0">
              <a:solidFill>
                <a:prstClr val="black"/>
              </a:solidFill>
              <a:latin typeface="VNI-Avo" pitchFamily="2" charset="0"/>
              <a:ea typeface="HP001" pitchFamily="34" charset="0"/>
              <a:cs typeface="Times New Roman" pitchFamily="18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91411" b="86864"/>
          <a:stretch/>
        </p:blipFill>
        <p:spPr>
          <a:xfrm>
            <a:off x="121920" y="1310641"/>
            <a:ext cx="1205878" cy="1005840"/>
          </a:xfrm>
          <a:prstGeom prst="rect">
            <a:avLst/>
          </a:prstGeom>
        </p:spPr>
      </p:pic>
      <p:sp>
        <p:nvSpPr>
          <p:cNvPr id="8" name="Text Box 3"/>
          <p:cNvSpPr txBox="1">
            <a:spLocks noChangeArrowheads="1"/>
          </p:cNvSpPr>
          <p:nvPr/>
        </p:nvSpPr>
        <p:spPr bwMode="auto">
          <a:xfrm>
            <a:off x="1129678" y="1549101"/>
            <a:ext cx="3479362" cy="5847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5" rIns="91431" bIns="45715">
            <a:spAutoFit/>
          </a:bodyPr>
          <a:lstStyle>
            <a:lvl1pPr eaLnBrk="0" hangingPunct="0">
              <a:defRPr sz="3200">
                <a:solidFill>
                  <a:schemeClr val="tx1"/>
                </a:solidFill>
                <a:latin typeface=".VnTime" pitchFamily="34" charset="0"/>
                <a:cs typeface="Arial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.VnTime" pitchFamily="34" charset="0"/>
                <a:cs typeface="Arial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.VnTime" pitchFamily="34" charset="0"/>
                <a:cs typeface="Arial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.VnTime" pitchFamily="34" charset="0"/>
                <a:cs typeface="Arial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.VnTime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.VnTime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.VnTime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.VnTime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.VnTime" pitchFamily="34" charset="0"/>
                <a:cs typeface="Arial" charset="0"/>
              </a:defRPr>
            </a:lvl9pPr>
          </a:lstStyle>
          <a:p>
            <a:pPr eaLnBrk="1" fontAlgn="auto" hangingPunct="1">
              <a:spcBef>
                <a:spcPct val="50000"/>
              </a:spcBef>
              <a:spcAft>
                <a:spcPts val="0"/>
              </a:spcAft>
            </a:pPr>
            <a:r>
              <a:rPr lang="vi-VN" b="1" dirty="0">
                <a:solidFill>
                  <a:prstClr val="black"/>
                </a:solidFill>
                <a:latin typeface="VNI-Avo" pitchFamily="2" charset="0"/>
                <a:ea typeface="HP001" pitchFamily="34" charset="0"/>
                <a:cs typeface="Times New Roman" pitchFamily="18" charset="0"/>
              </a:rPr>
              <a:t>Quan </a:t>
            </a:r>
            <a:r>
              <a:rPr lang="en-US" b="1" dirty="0" err="1">
                <a:solidFill>
                  <a:prstClr val="black"/>
                </a:solidFill>
                <a:latin typeface="VNI-Avo" pitchFamily="2" charset="0"/>
                <a:ea typeface="HP001" pitchFamily="34" charset="0"/>
                <a:cs typeface="Times New Roman" pitchFamily="18" charset="0"/>
              </a:rPr>
              <a:t>sát</a:t>
            </a:r>
            <a:r>
              <a:rPr lang="vi-VN" b="1" dirty="0">
                <a:solidFill>
                  <a:prstClr val="black"/>
                </a:solidFill>
                <a:latin typeface="VNI-Avo" pitchFamily="2" charset="0"/>
                <a:ea typeface="HP001" pitchFamily="34" charset="0"/>
                <a:cs typeface="Times New Roman" pitchFamily="18" charset="0"/>
              </a:rPr>
              <a:t> tranh:</a:t>
            </a:r>
            <a:endParaRPr lang="en-US" b="1" dirty="0">
              <a:solidFill>
                <a:prstClr val="black"/>
              </a:solidFill>
              <a:latin typeface="VNI-Avo" pitchFamily="2" charset="0"/>
              <a:ea typeface="HP001" pitchFamily="34" charset="0"/>
              <a:cs typeface="Times New Roman" pitchFamily="18" charset="0"/>
            </a:endParaRPr>
          </a:p>
        </p:txBody>
      </p:sp>
      <p:sp>
        <p:nvSpPr>
          <p:cNvPr id="11" name="Text Box 3"/>
          <p:cNvSpPr txBox="1">
            <a:spLocks noChangeArrowheads="1"/>
          </p:cNvSpPr>
          <p:nvPr/>
        </p:nvSpPr>
        <p:spPr bwMode="auto">
          <a:xfrm>
            <a:off x="291478" y="2114826"/>
            <a:ext cx="6840842" cy="5847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5" rIns="91431" bIns="45715">
            <a:spAutoFit/>
          </a:bodyPr>
          <a:lstStyle>
            <a:lvl1pPr eaLnBrk="0" hangingPunct="0">
              <a:defRPr sz="3200">
                <a:solidFill>
                  <a:schemeClr val="tx1"/>
                </a:solidFill>
                <a:latin typeface=".VnTime" pitchFamily="34" charset="0"/>
                <a:cs typeface="Arial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.VnTime" pitchFamily="34" charset="0"/>
                <a:cs typeface="Arial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.VnTime" pitchFamily="34" charset="0"/>
                <a:cs typeface="Arial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.VnTime" pitchFamily="34" charset="0"/>
                <a:cs typeface="Arial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.VnTime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.VnTime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.VnTime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.VnTime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.VnTime" pitchFamily="34" charset="0"/>
                <a:cs typeface="Arial" charset="0"/>
              </a:defRPr>
            </a:lvl9pPr>
          </a:lstStyle>
          <a:p>
            <a:pPr eaLnBrk="1" fontAlgn="auto" hangingPunct="1">
              <a:spcBef>
                <a:spcPct val="50000"/>
              </a:spcBef>
              <a:spcAft>
                <a:spcPts val="0"/>
              </a:spcAft>
            </a:pPr>
            <a:r>
              <a:rPr lang="vi-VN" b="1" dirty="0">
                <a:solidFill>
                  <a:prstClr val="black"/>
                </a:solidFill>
                <a:latin typeface="VNI-Avo" pitchFamily="2" charset="0"/>
                <a:ea typeface="HP001" pitchFamily="34" charset="0"/>
                <a:cs typeface="Times New Roman" pitchFamily="18" charset="0"/>
              </a:rPr>
              <a:t>a. Em </a:t>
            </a:r>
            <a:r>
              <a:rPr lang="en-US" b="1" dirty="0" err="1">
                <a:solidFill>
                  <a:prstClr val="black"/>
                </a:solidFill>
                <a:latin typeface="VNI-Avo" pitchFamily="2" charset="0"/>
                <a:ea typeface="HP001" pitchFamily="34" charset="0"/>
                <a:cs typeface="Times New Roman" pitchFamily="18" charset="0"/>
              </a:rPr>
              <a:t>thấy</a:t>
            </a:r>
            <a:r>
              <a:rPr lang="en-US" b="1" dirty="0">
                <a:solidFill>
                  <a:prstClr val="black"/>
                </a:solidFill>
                <a:latin typeface="VNI-Avo" pitchFamily="2" charset="0"/>
                <a:ea typeface="HP001" pitchFamily="34" charset="0"/>
                <a:cs typeface="Times New Roman" pitchFamily="18" charset="0"/>
              </a:rPr>
              <a:t> </a:t>
            </a:r>
            <a:r>
              <a:rPr lang="en-US" b="1" dirty="0" err="1">
                <a:solidFill>
                  <a:prstClr val="black"/>
                </a:solidFill>
                <a:latin typeface="VNI-Avo" pitchFamily="2" charset="0"/>
                <a:ea typeface="HP001" pitchFamily="34" charset="0"/>
                <a:cs typeface="Times New Roman" pitchFamily="18" charset="0"/>
              </a:rPr>
              <a:t>cảnh</a:t>
            </a:r>
            <a:r>
              <a:rPr lang="en-US" b="1" dirty="0">
                <a:solidFill>
                  <a:prstClr val="black"/>
                </a:solidFill>
                <a:latin typeface="VNI-Avo" pitchFamily="2" charset="0"/>
                <a:ea typeface="HP001" pitchFamily="34" charset="0"/>
                <a:cs typeface="Times New Roman" pitchFamily="18" charset="0"/>
              </a:rPr>
              <a:t> </a:t>
            </a:r>
            <a:r>
              <a:rPr lang="vi-VN" b="1" dirty="0">
                <a:solidFill>
                  <a:prstClr val="black"/>
                </a:solidFill>
                <a:latin typeface="VNI-Avo" pitchFamily="2" charset="0"/>
                <a:ea typeface="HP001" pitchFamily="34" charset="0"/>
                <a:cs typeface="Times New Roman" pitchFamily="18" charset="0"/>
              </a:rPr>
              <a:t>gì trong tranh?</a:t>
            </a:r>
            <a:endParaRPr lang="en-US" b="1" dirty="0">
              <a:solidFill>
                <a:prstClr val="black"/>
              </a:solidFill>
              <a:latin typeface="VNI-Avo" pitchFamily="2" charset="0"/>
              <a:ea typeface="HP001" pitchFamily="34" charset="0"/>
              <a:cs typeface="Times New Roman" pitchFamily="18" charset="0"/>
            </a:endParaRPr>
          </a:p>
        </p:txBody>
      </p:sp>
      <p:sp>
        <p:nvSpPr>
          <p:cNvPr id="6" name="Text Box 3">
            <a:extLst>
              <a:ext uri="{FF2B5EF4-FFF2-40B4-BE49-F238E27FC236}">
                <a16:creationId xmlns:a16="http://schemas.microsoft.com/office/drawing/2014/main" id="{E438B373-B838-EEDC-1FE7-22A0F4CF225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81518" y="770253"/>
            <a:ext cx="1830344" cy="5847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5" rIns="91431" bIns="45715">
            <a:spAutoFit/>
          </a:bodyPr>
          <a:lstStyle>
            <a:lvl1pPr eaLnBrk="0" hangingPunct="0">
              <a:defRPr sz="3200">
                <a:solidFill>
                  <a:schemeClr val="tx1"/>
                </a:solidFill>
                <a:latin typeface=".VnTime" pitchFamily="34" charset="0"/>
                <a:cs typeface="Arial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.VnTime" pitchFamily="34" charset="0"/>
                <a:cs typeface="Arial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.VnTime" pitchFamily="34" charset="0"/>
                <a:cs typeface="Arial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.VnTime" pitchFamily="34" charset="0"/>
                <a:cs typeface="Arial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.VnTime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.VnTime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.VnTime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.VnTime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.VnTime" pitchFamily="34" charset="0"/>
                <a:cs typeface="Arial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1" dirty="0" err="1">
                <a:solidFill>
                  <a:schemeClr val="tx2">
                    <a:lumMod val="75000"/>
                  </a:schemeClr>
                </a:solidFill>
                <a:latin typeface="VNI-Avo" pitchFamily="2" charset="0"/>
                <a:ea typeface="HP001" pitchFamily="34" charset="0"/>
                <a:cs typeface="Times New Roman" pitchFamily="18" charset="0"/>
              </a:rPr>
              <a:t>Tiếng</a:t>
            </a:r>
            <a:r>
              <a:rPr lang="en-US" b="1" dirty="0">
                <a:solidFill>
                  <a:schemeClr val="tx2">
                    <a:lumMod val="75000"/>
                  </a:schemeClr>
                </a:solidFill>
                <a:latin typeface="VNI-Avo" pitchFamily="2" charset="0"/>
                <a:ea typeface="HP001" pitchFamily="34" charset="0"/>
                <a:cs typeface="Times New Roman" pitchFamily="18" charset="0"/>
              </a:rPr>
              <a:t> </a:t>
            </a:r>
            <a:r>
              <a:rPr lang="en-US" b="1" dirty="0" err="1">
                <a:solidFill>
                  <a:schemeClr val="tx2">
                    <a:lumMod val="75000"/>
                  </a:schemeClr>
                </a:solidFill>
                <a:latin typeface="VNI-Avo" pitchFamily="2" charset="0"/>
                <a:ea typeface="HP001" pitchFamily="34" charset="0"/>
                <a:cs typeface="Times New Roman" pitchFamily="18" charset="0"/>
              </a:rPr>
              <a:t>việt</a:t>
            </a:r>
            <a:endParaRPr kumimoji="0" lang="vi-VN" sz="3200" b="1" i="0" u="none" strike="noStrike" kern="1200" cap="none" spc="0" normalizeH="0" baseline="0" noProof="0" dirty="0">
              <a:ln>
                <a:noFill/>
              </a:ln>
              <a:solidFill>
                <a:schemeClr val="tx2">
                  <a:lumMod val="75000"/>
                </a:schemeClr>
              </a:solidFill>
              <a:effectLst/>
              <a:uLnTx/>
              <a:uFillTx/>
              <a:latin typeface="VNI-Avo" pitchFamily="2" charset="0"/>
              <a:ea typeface="HP001" pitchFamily="34" charset="0"/>
              <a:cs typeface="Times New Roman" pitchFamily="18" charset="0"/>
            </a:endParaRPr>
          </a:p>
        </p:txBody>
      </p:sp>
      <p:sp>
        <p:nvSpPr>
          <p:cNvPr id="7" name="Text Box 3">
            <a:extLst>
              <a:ext uri="{FF2B5EF4-FFF2-40B4-BE49-F238E27FC236}">
                <a16:creationId xmlns:a16="http://schemas.microsoft.com/office/drawing/2014/main" id="{31F39937-0DFA-1846-7130-F76367E3F9B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56360" y="114304"/>
            <a:ext cx="7916674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3200">
                <a:solidFill>
                  <a:schemeClr val="tx1"/>
                </a:solidFill>
                <a:latin typeface=".VnTime" pitchFamily="34" charset="0"/>
                <a:cs typeface="Arial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.VnTime" pitchFamily="34" charset="0"/>
                <a:cs typeface="Arial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.VnTime" pitchFamily="34" charset="0"/>
                <a:cs typeface="Arial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.VnTime" pitchFamily="34" charset="0"/>
                <a:cs typeface="Arial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.VnTime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.VnTime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.VnTime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.VnTime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.VnTime" pitchFamily="34" charset="0"/>
                <a:cs typeface="Arial" charset="0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NI-Avo" pitchFamily="2" charset="0"/>
                <a:ea typeface="HP001" pitchFamily="34" charset="0"/>
                <a:cs typeface="Times New Roman" pitchFamily="18" charset="0"/>
              </a:rPr>
              <a:t>Thứ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NI-Avo" pitchFamily="2" charset="0"/>
                <a:ea typeface="HP001" pitchFamily="34" charset="0"/>
                <a:cs typeface="Times New Roman" pitchFamily="18" charset="0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NI-Avo" pitchFamily="2" charset="0"/>
                <a:ea typeface="HP001" pitchFamily="34" charset="0"/>
                <a:cs typeface="Times New Roman" pitchFamily="18" charset="0"/>
              </a:rPr>
              <a:t>hai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NI-Avo" pitchFamily="2" charset="0"/>
                <a:ea typeface="HP001" pitchFamily="34" charset="0"/>
                <a:cs typeface="Times New Roman" pitchFamily="18" charset="0"/>
              </a:rPr>
              <a:t>,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NI-Avo" pitchFamily="2" charset="0"/>
                <a:ea typeface="HP001" pitchFamily="34" charset="0"/>
                <a:cs typeface="Times New Roman" pitchFamily="18" charset="0"/>
              </a:rPr>
              <a:t>ngày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NI-Avo" pitchFamily="2" charset="0"/>
                <a:ea typeface="HP001" pitchFamily="34" charset="0"/>
                <a:cs typeface="Times New Roman" pitchFamily="18" charset="0"/>
              </a:rPr>
              <a:t> 29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NI-Avo" pitchFamily="2" charset="0"/>
                <a:ea typeface="HP001" pitchFamily="34" charset="0"/>
                <a:cs typeface="Times New Roman" pitchFamily="18" charset="0"/>
              </a:rPr>
              <a:t>tháng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NI-Avo" pitchFamily="2" charset="0"/>
                <a:ea typeface="HP001" pitchFamily="34" charset="0"/>
                <a:cs typeface="Times New Roman" pitchFamily="18" charset="0"/>
              </a:rPr>
              <a:t> 1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NI-Avo" pitchFamily="2" charset="0"/>
                <a:ea typeface="HP001" pitchFamily="34" charset="0"/>
                <a:cs typeface="Times New Roman" pitchFamily="18" charset="0"/>
              </a:rPr>
              <a:t>năm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NI-Avo" pitchFamily="2" charset="0"/>
                <a:ea typeface="HP001" pitchFamily="34" charset="0"/>
                <a:cs typeface="Times New Roman" pitchFamily="18" charset="0"/>
              </a:rPr>
              <a:t> 2024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.VnAvant" pitchFamily="34" charset="0"/>
              <a:ea typeface="HP001" pitchFamily="34" charset="0"/>
              <a:cs typeface="Times New Roman" pitchFamily="18" charset="0"/>
            </a:endParaRPr>
          </a:p>
        </p:txBody>
      </p:sp>
      <p:sp>
        <p:nvSpPr>
          <p:cNvPr id="13" name="Text Box 3">
            <a:extLst>
              <a:ext uri="{FF2B5EF4-FFF2-40B4-BE49-F238E27FC236}">
                <a16:creationId xmlns:a16="http://schemas.microsoft.com/office/drawing/2014/main" id="{86D3425B-7DDB-CE51-A76A-B0907B9F846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5011" y="1426192"/>
            <a:ext cx="2843357" cy="553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5" rIns="91431" bIns="45715">
            <a:spAutoFit/>
          </a:bodyPr>
          <a:lstStyle>
            <a:lvl1pPr eaLnBrk="0" hangingPunct="0">
              <a:defRPr sz="3200">
                <a:solidFill>
                  <a:schemeClr val="tx1"/>
                </a:solidFill>
                <a:latin typeface=".VnTime" pitchFamily="34" charset="0"/>
                <a:cs typeface="Arial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.VnTime" pitchFamily="34" charset="0"/>
                <a:cs typeface="Arial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.VnTime" pitchFamily="34" charset="0"/>
                <a:cs typeface="Arial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.VnTime" pitchFamily="34" charset="0"/>
                <a:cs typeface="Arial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.VnTime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.VnTime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.VnTime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.VnTime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.VnTime" pitchFamily="34" charset="0"/>
                <a:cs typeface="Arial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000" b="1" i="0" u="none" strike="noStrike" kern="120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VNI-Avo" pitchFamily="2" charset="0"/>
                <a:ea typeface="HP001" pitchFamily="34" charset="0"/>
                <a:cs typeface="Times New Roman" pitchFamily="18" charset="0"/>
              </a:rPr>
              <a:t>Quạt</a:t>
            </a:r>
            <a:r>
              <a:rPr kumimoji="0" lang="en-US" sz="30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VNI-Avo" pitchFamily="2" charset="0"/>
                <a:ea typeface="HP001" pitchFamily="34" charset="0"/>
                <a:cs typeface="Times New Roman" pitchFamily="18" charset="0"/>
              </a:rPr>
              <a:t> </a:t>
            </a:r>
            <a:r>
              <a:rPr kumimoji="0" lang="en-US" sz="3000" b="1" i="0" u="none" strike="noStrike" kern="120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VNI-Avo" pitchFamily="2" charset="0"/>
                <a:ea typeface="HP001" pitchFamily="34" charset="0"/>
                <a:cs typeface="Times New Roman" pitchFamily="18" charset="0"/>
              </a:rPr>
              <a:t>cho</a:t>
            </a:r>
            <a:r>
              <a:rPr kumimoji="0" lang="en-US" sz="30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VNI-Avo" pitchFamily="2" charset="0"/>
                <a:ea typeface="HP001" pitchFamily="34" charset="0"/>
                <a:cs typeface="Times New Roman" pitchFamily="18" charset="0"/>
              </a:rPr>
              <a:t> </a:t>
            </a:r>
            <a:r>
              <a:rPr kumimoji="0" lang="en-US" sz="3000" b="1" i="0" u="none" strike="noStrike" kern="120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VNI-Avo" pitchFamily="2" charset="0"/>
                <a:ea typeface="HP001" pitchFamily="34" charset="0"/>
                <a:cs typeface="Times New Roman" pitchFamily="18" charset="0"/>
              </a:rPr>
              <a:t>bà</a:t>
            </a:r>
            <a:r>
              <a:rPr kumimoji="0" lang="en-US" sz="30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VNI-Avo" pitchFamily="2" charset="0"/>
                <a:ea typeface="HP001" pitchFamily="34" charset="0"/>
                <a:cs typeface="Times New Roman" pitchFamily="18" charset="0"/>
              </a:rPr>
              <a:t> </a:t>
            </a:r>
            <a:r>
              <a:rPr kumimoji="0" lang="en-US" sz="3000" b="1" i="0" u="none" strike="noStrike" kern="120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VNI-Avo" pitchFamily="2" charset="0"/>
                <a:ea typeface="HP001" pitchFamily="34" charset="0"/>
                <a:cs typeface="Times New Roman" pitchFamily="18" charset="0"/>
              </a:rPr>
              <a:t>ngủ</a:t>
            </a:r>
            <a:endParaRPr kumimoji="0" lang="en-US" sz="30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VNI-Avo" pitchFamily="2" charset="0"/>
              <a:ea typeface="HP001" pitchFamily="34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355744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12" grpId="0"/>
      <p:bldP spid="8" grpId="0"/>
      <p:bldP spid="11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lowchart: Document 17"/>
          <p:cNvSpPr/>
          <p:nvPr/>
        </p:nvSpPr>
        <p:spPr>
          <a:xfrm>
            <a:off x="-17799" y="-14642"/>
            <a:ext cx="12235199" cy="1943558"/>
          </a:xfrm>
          <a:custGeom>
            <a:avLst/>
            <a:gdLst>
              <a:gd name="connsiteX0" fmla="*/ 0 w 21600"/>
              <a:gd name="connsiteY0" fmla="*/ 0 h 21600"/>
              <a:gd name="connsiteX1" fmla="*/ 21600 w 21600"/>
              <a:gd name="connsiteY1" fmla="*/ 0 h 21600"/>
              <a:gd name="connsiteX2" fmla="*/ 21600 w 21600"/>
              <a:gd name="connsiteY2" fmla="*/ 17322 h 21600"/>
              <a:gd name="connsiteX3" fmla="*/ 0 w 21600"/>
              <a:gd name="connsiteY3" fmla="*/ 20172 h 21600"/>
              <a:gd name="connsiteX4" fmla="*/ 0 w 21600"/>
              <a:gd name="connsiteY4" fmla="*/ 0 h 21600"/>
              <a:gd name="connsiteX0-1" fmla="*/ 0 w 21600"/>
              <a:gd name="connsiteY0-2" fmla="*/ 0 h 17322"/>
              <a:gd name="connsiteX1-3" fmla="*/ 21600 w 21600"/>
              <a:gd name="connsiteY1-4" fmla="*/ 0 h 17322"/>
              <a:gd name="connsiteX2-5" fmla="*/ 21600 w 21600"/>
              <a:gd name="connsiteY2-6" fmla="*/ 17322 h 17322"/>
              <a:gd name="connsiteX3-7" fmla="*/ 50 w 21600"/>
              <a:gd name="connsiteY3-8" fmla="*/ 13503 h 17322"/>
              <a:gd name="connsiteX4-9" fmla="*/ 0 w 21600"/>
              <a:gd name="connsiteY4-10" fmla="*/ 0 h 17322"/>
              <a:gd name="connsiteX0-11" fmla="*/ 0 w 21600"/>
              <a:gd name="connsiteY0-12" fmla="*/ 0 h 18888"/>
              <a:gd name="connsiteX1-13" fmla="*/ 21600 w 21600"/>
              <a:gd name="connsiteY1-14" fmla="*/ 0 h 18888"/>
              <a:gd name="connsiteX2-15" fmla="*/ 21600 w 21600"/>
              <a:gd name="connsiteY2-16" fmla="*/ 17322 h 18888"/>
              <a:gd name="connsiteX3-17" fmla="*/ 50 w 21600"/>
              <a:gd name="connsiteY3-18" fmla="*/ 13503 h 18888"/>
              <a:gd name="connsiteX4-19" fmla="*/ 0 w 21600"/>
              <a:gd name="connsiteY4-20" fmla="*/ 0 h 18888"/>
              <a:gd name="connsiteX0-21" fmla="*/ 0 w 21600"/>
              <a:gd name="connsiteY0-22" fmla="*/ 0 h 18322"/>
              <a:gd name="connsiteX1-23" fmla="*/ 21600 w 21600"/>
              <a:gd name="connsiteY1-24" fmla="*/ 0 h 18322"/>
              <a:gd name="connsiteX2-25" fmla="*/ 21600 w 21600"/>
              <a:gd name="connsiteY2-26" fmla="*/ 17322 h 18322"/>
              <a:gd name="connsiteX3-27" fmla="*/ 15726 w 21600"/>
              <a:gd name="connsiteY3-28" fmla="*/ 14955 h 18322"/>
              <a:gd name="connsiteX4-29" fmla="*/ 50 w 21600"/>
              <a:gd name="connsiteY4-30" fmla="*/ 13503 h 18322"/>
              <a:gd name="connsiteX5" fmla="*/ 0 w 21600"/>
              <a:gd name="connsiteY5" fmla="*/ 0 h 18322"/>
              <a:gd name="connsiteX0-31" fmla="*/ 0 w 21600"/>
              <a:gd name="connsiteY0-32" fmla="*/ 0 h 18400"/>
              <a:gd name="connsiteX1-33" fmla="*/ 21600 w 21600"/>
              <a:gd name="connsiteY1-34" fmla="*/ 0 h 18400"/>
              <a:gd name="connsiteX2-35" fmla="*/ 21600 w 21600"/>
              <a:gd name="connsiteY2-36" fmla="*/ 17322 h 18400"/>
              <a:gd name="connsiteX3-37" fmla="*/ 15726 w 21600"/>
              <a:gd name="connsiteY3-38" fmla="*/ 14955 h 18400"/>
              <a:gd name="connsiteX4-39" fmla="*/ 5570 w 21600"/>
              <a:gd name="connsiteY4-40" fmla="*/ 18390 h 18400"/>
              <a:gd name="connsiteX5-41" fmla="*/ 50 w 21600"/>
              <a:gd name="connsiteY5-42" fmla="*/ 13503 h 18400"/>
              <a:gd name="connsiteX6" fmla="*/ 0 w 21600"/>
              <a:gd name="connsiteY6" fmla="*/ 0 h 18400"/>
              <a:gd name="connsiteX0-43" fmla="*/ 0 w 21600"/>
              <a:gd name="connsiteY0-44" fmla="*/ 0 h 18400"/>
              <a:gd name="connsiteX1-45" fmla="*/ 21600 w 21600"/>
              <a:gd name="connsiteY1-46" fmla="*/ 0 h 18400"/>
              <a:gd name="connsiteX2-47" fmla="*/ 21600 w 21600"/>
              <a:gd name="connsiteY2-48" fmla="*/ 17322 h 18400"/>
              <a:gd name="connsiteX3-49" fmla="*/ 15726 w 21600"/>
              <a:gd name="connsiteY3-50" fmla="*/ 14955 h 18400"/>
              <a:gd name="connsiteX4-51" fmla="*/ 5570 w 21600"/>
              <a:gd name="connsiteY4-52" fmla="*/ 18390 h 18400"/>
              <a:gd name="connsiteX5-53" fmla="*/ 50 w 21600"/>
              <a:gd name="connsiteY5-54" fmla="*/ 13503 h 18400"/>
              <a:gd name="connsiteX6-55" fmla="*/ 0 w 21600"/>
              <a:gd name="connsiteY6-56" fmla="*/ 0 h 18400"/>
              <a:gd name="connsiteX0-57" fmla="*/ 0 w 21600"/>
              <a:gd name="connsiteY0-58" fmla="*/ 0 h 18400"/>
              <a:gd name="connsiteX1-59" fmla="*/ 21600 w 21600"/>
              <a:gd name="connsiteY1-60" fmla="*/ 0 h 18400"/>
              <a:gd name="connsiteX2-61" fmla="*/ 21499 w 21600"/>
              <a:gd name="connsiteY2-62" fmla="*/ 15907 h 18400"/>
              <a:gd name="connsiteX3-63" fmla="*/ 15726 w 21600"/>
              <a:gd name="connsiteY3-64" fmla="*/ 14955 h 18400"/>
              <a:gd name="connsiteX4-65" fmla="*/ 5570 w 21600"/>
              <a:gd name="connsiteY4-66" fmla="*/ 18390 h 18400"/>
              <a:gd name="connsiteX5-67" fmla="*/ 50 w 21600"/>
              <a:gd name="connsiteY5-68" fmla="*/ 13503 h 18400"/>
              <a:gd name="connsiteX6-69" fmla="*/ 0 w 21600"/>
              <a:gd name="connsiteY6-70" fmla="*/ 0 h 18400"/>
              <a:gd name="connsiteX0-71" fmla="*/ 0 w 21600"/>
              <a:gd name="connsiteY0-72" fmla="*/ 0 h 18736"/>
              <a:gd name="connsiteX1-73" fmla="*/ 21600 w 21600"/>
              <a:gd name="connsiteY1-74" fmla="*/ 0 h 18736"/>
              <a:gd name="connsiteX2-75" fmla="*/ 21524 w 21600"/>
              <a:gd name="connsiteY2-76" fmla="*/ 18736 h 18736"/>
              <a:gd name="connsiteX3-77" fmla="*/ 15726 w 21600"/>
              <a:gd name="connsiteY3-78" fmla="*/ 14955 h 18736"/>
              <a:gd name="connsiteX4-79" fmla="*/ 5570 w 21600"/>
              <a:gd name="connsiteY4-80" fmla="*/ 18390 h 18736"/>
              <a:gd name="connsiteX5-81" fmla="*/ 50 w 21600"/>
              <a:gd name="connsiteY5-82" fmla="*/ 13503 h 18736"/>
              <a:gd name="connsiteX6-83" fmla="*/ 0 w 21600"/>
              <a:gd name="connsiteY6-84" fmla="*/ 0 h 18736"/>
              <a:gd name="connsiteX0-85" fmla="*/ 0 w 21600"/>
              <a:gd name="connsiteY0-86" fmla="*/ 0 h 18736"/>
              <a:gd name="connsiteX1-87" fmla="*/ 21600 w 21600"/>
              <a:gd name="connsiteY1-88" fmla="*/ 0 h 18736"/>
              <a:gd name="connsiteX2-89" fmla="*/ 21524 w 21600"/>
              <a:gd name="connsiteY2-90" fmla="*/ 18736 h 18736"/>
              <a:gd name="connsiteX3-91" fmla="*/ 15726 w 21600"/>
              <a:gd name="connsiteY3-92" fmla="*/ 14147 h 18736"/>
              <a:gd name="connsiteX4-93" fmla="*/ 5570 w 21600"/>
              <a:gd name="connsiteY4-94" fmla="*/ 18390 h 18736"/>
              <a:gd name="connsiteX5-95" fmla="*/ 50 w 21600"/>
              <a:gd name="connsiteY5-96" fmla="*/ 13503 h 18736"/>
              <a:gd name="connsiteX6-97" fmla="*/ 0 w 21600"/>
              <a:gd name="connsiteY6-98" fmla="*/ 0 h 18736"/>
              <a:gd name="connsiteX0-99" fmla="*/ 0 w 21600"/>
              <a:gd name="connsiteY0-100" fmla="*/ 0 h 19811"/>
              <a:gd name="connsiteX1-101" fmla="*/ 21600 w 21600"/>
              <a:gd name="connsiteY1-102" fmla="*/ 0 h 19811"/>
              <a:gd name="connsiteX2-103" fmla="*/ 21524 w 21600"/>
              <a:gd name="connsiteY2-104" fmla="*/ 18736 h 19811"/>
              <a:gd name="connsiteX3-105" fmla="*/ 15726 w 21600"/>
              <a:gd name="connsiteY3-106" fmla="*/ 14147 h 19811"/>
              <a:gd name="connsiteX4-107" fmla="*/ 5545 w 21600"/>
              <a:gd name="connsiteY4-108" fmla="*/ 19805 h 19811"/>
              <a:gd name="connsiteX5-109" fmla="*/ 50 w 21600"/>
              <a:gd name="connsiteY5-110" fmla="*/ 13503 h 19811"/>
              <a:gd name="connsiteX6-111" fmla="*/ 0 w 21600"/>
              <a:gd name="connsiteY6-112" fmla="*/ 0 h 19811"/>
              <a:gd name="connsiteX0-113" fmla="*/ 0 w 21600"/>
              <a:gd name="connsiteY0-114" fmla="*/ 0 h 19811"/>
              <a:gd name="connsiteX1-115" fmla="*/ 21600 w 21600"/>
              <a:gd name="connsiteY1-116" fmla="*/ 0 h 19811"/>
              <a:gd name="connsiteX2-117" fmla="*/ 21524 w 21600"/>
              <a:gd name="connsiteY2-118" fmla="*/ 18736 h 19811"/>
              <a:gd name="connsiteX3-119" fmla="*/ 15726 w 21600"/>
              <a:gd name="connsiteY3-120" fmla="*/ 14147 h 19811"/>
              <a:gd name="connsiteX4-121" fmla="*/ 5545 w 21600"/>
              <a:gd name="connsiteY4-122" fmla="*/ 19805 h 19811"/>
              <a:gd name="connsiteX5-123" fmla="*/ 25 w 21600"/>
              <a:gd name="connsiteY5-124" fmla="*/ 17343 h 19811"/>
              <a:gd name="connsiteX6-125" fmla="*/ 0 w 21600"/>
              <a:gd name="connsiteY6-126" fmla="*/ 0 h 19811"/>
              <a:gd name="connsiteX0-127" fmla="*/ 0 w 21600"/>
              <a:gd name="connsiteY0-128" fmla="*/ 0 h 19811"/>
              <a:gd name="connsiteX1-129" fmla="*/ 21600 w 21600"/>
              <a:gd name="connsiteY1-130" fmla="*/ 0 h 19811"/>
              <a:gd name="connsiteX2-131" fmla="*/ 21524 w 21600"/>
              <a:gd name="connsiteY2-132" fmla="*/ 18736 h 19811"/>
              <a:gd name="connsiteX3-133" fmla="*/ 15726 w 21600"/>
              <a:gd name="connsiteY3-134" fmla="*/ 14147 h 19811"/>
              <a:gd name="connsiteX4-135" fmla="*/ 5545 w 21600"/>
              <a:gd name="connsiteY4-136" fmla="*/ 19805 h 19811"/>
              <a:gd name="connsiteX5-137" fmla="*/ 25 w 21600"/>
              <a:gd name="connsiteY5-138" fmla="*/ 17343 h 19811"/>
              <a:gd name="connsiteX6-139" fmla="*/ 0 w 21600"/>
              <a:gd name="connsiteY6-140" fmla="*/ 0 h 19811"/>
              <a:gd name="connsiteX0-141" fmla="*/ 0 w 21600"/>
              <a:gd name="connsiteY0-142" fmla="*/ 0 h 20417"/>
              <a:gd name="connsiteX1-143" fmla="*/ 21600 w 21600"/>
              <a:gd name="connsiteY1-144" fmla="*/ 0 h 20417"/>
              <a:gd name="connsiteX2-145" fmla="*/ 21524 w 21600"/>
              <a:gd name="connsiteY2-146" fmla="*/ 18736 h 20417"/>
              <a:gd name="connsiteX3-147" fmla="*/ 15726 w 21600"/>
              <a:gd name="connsiteY3-148" fmla="*/ 14147 h 20417"/>
              <a:gd name="connsiteX4-149" fmla="*/ 8393 w 21600"/>
              <a:gd name="connsiteY4-150" fmla="*/ 20411 h 20417"/>
              <a:gd name="connsiteX5-151" fmla="*/ 25 w 21600"/>
              <a:gd name="connsiteY5-152" fmla="*/ 17343 h 20417"/>
              <a:gd name="connsiteX6-153" fmla="*/ 0 w 21600"/>
              <a:gd name="connsiteY6-154" fmla="*/ 0 h 20417"/>
              <a:gd name="connsiteX0-155" fmla="*/ 0 w 21600"/>
              <a:gd name="connsiteY0-156" fmla="*/ 0 h 20605"/>
              <a:gd name="connsiteX1-157" fmla="*/ 21600 w 21600"/>
              <a:gd name="connsiteY1-158" fmla="*/ 0 h 20605"/>
              <a:gd name="connsiteX2-159" fmla="*/ 21524 w 21600"/>
              <a:gd name="connsiteY2-160" fmla="*/ 18736 h 20605"/>
              <a:gd name="connsiteX3-161" fmla="*/ 15726 w 21600"/>
              <a:gd name="connsiteY3-162" fmla="*/ 14147 h 20605"/>
              <a:gd name="connsiteX4-163" fmla="*/ 8393 w 21600"/>
              <a:gd name="connsiteY4-164" fmla="*/ 20411 h 20605"/>
              <a:gd name="connsiteX5-165" fmla="*/ 25 w 21600"/>
              <a:gd name="connsiteY5-166" fmla="*/ 17343 h 20605"/>
              <a:gd name="connsiteX6-167" fmla="*/ 0 w 21600"/>
              <a:gd name="connsiteY6-168" fmla="*/ 0 h 20605"/>
              <a:gd name="connsiteX0-169" fmla="*/ 0 w 21600"/>
              <a:gd name="connsiteY0-170" fmla="*/ 0 h 20658"/>
              <a:gd name="connsiteX1-171" fmla="*/ 21600 w 21600"/>
              <a:gd name="connsiteY1-172" fmla="*/ 0 h 20658"/>
              <a:gd name="connsiteX2-173" fmla="*/ 21524 w 21600"/>
              <a:gd name="connsiteY2-174" fmla="*/ 18736 h 20658"/>
              <a:gd name="connsiteX3-175" fmla="*/ 15726 w 21600"/>
              <a:gd name="connsiteY3-176" fmla="*/ 14147 h 20658"/>
              <a:gd name="connsiteX4-177" fmla="*/ 8393 w 21600"/>
              <a:gd name="connsiteY4-178" fmla="*/ 20411 h 20658"/>
              <a:gd name="connsiteX5-179" fmla="*/ 101 w 21600"/>
              <a:gd name="connsiteY5-180" fmla="*/ 18151 h 20658"/>
              <a:gd name="connsiteX6-181" fmla="*/ 0 w 21600"/>
              <a:gd name="connsiteY6-182" fmla="*/ 0 h 20658"/>
              <a:gd name="connsiteX0-183" fmla="*/ 0 w 21600"/>
              <a:gd name="connsiteY0-184" fmla="*/ 0 h 20618"/>
              <a:gd name="connsiteX1-185" fmla="*/ 21600 w 21600"/>
              <a:gd name="connsiteY1-186" fmla="*/ 0 h 20618"/>
              <a:gd name="connsiteX2-187" fmla="*/ 21524 w 21600"/>
              <a:gd name="connsiteY2-188" fmla="*/ 18736 h 20618"/>
              <a:gd name="connsiteX3-189" fmla="*/ 15726 w 21600"/>
              <a:gd name="connsiteY3-190" fmla="*/ 14147 h 20618"/>
              <a:gd name="connsiteX4-191" fmla="*/ 8393 w 21600"/>
              <a:gd name="connsiteY4-192" fmla="*/ 20411 h 20618"/>
              <a:gd name="connsiteX5-193" fmla="*/ 101 w 21600"/>
              <a:gd name="connsiteY5-194" fmla="*/ 18151 h 20618"/>
              <a:gd name="connsiteX6-195" fmla="*/ 0 w 21600"/>
              <a:gd name="connsiteY6-196" fmla="*/ 0 h 20618"/>
              <a:gd name="connsiteX0-197" fmla="*/ 76 w 21676"/>
              <a:gd name="connsiteY0-198" fmla="*/ 0 h 20662"/>
              <a:gd name="connsiteX1-199" fmla="*/ 21676 w 21676"/>
              <a:gd name="connsiteY1-200" fmla="*/ 0 h 20662"/>
              <a:gd name="connsiteX2-201" fmla="*/ 21600 w 21676"/>
              <a:gd name="connsiteY2-202" fmla="*/ 18736 h 20662"/>
              <a:gd name="connsiteX3-203" fmla="*/ 15802 w 21676"/>
              <a:gd name="connsiteY3-204" fmla="*/ 14147 h 20662"/>
              <a:gd name="connsiteX4-205" fmla="*/ 8469 w 21676"/>
              <a:gd name="connsiteY4-206" fmla="*/ 20411 h 20662"/>
              <a:gd name="connsiteX5-207" fmla="*/ 1 w 21676"/>
              <a:gd name="connsiteY5-208" fmla="*/ 18757 h 20662"/>
              <a:gd name="connsiteX6-209" fmla="*/ 76 w 21676"/>
              <a:gd name="connsiteY6-210" fmla="*/ 0 h 20662"/>
              <a:gd name="connsiteX0-211" fmla="*/ 76 w 21676"/>
              <a:gd name="connsiteY0-212" fmla="*/ 0 h 23168"/>
              <a:gd name="connsiteX1-213" fmla="*/ 21676 w 21676"/>
              <a:gd name="connsiteY1-214" fmla="*/ 0 h 23168"/>
              <a:gd name="connsiteX2-215" fmla="*/ 21600 w 21676"/>
              <a:gd name="connsiteY2-216" fmla="*/ 18736 h 23168"/>
              <a:gd name="connsiteX3-217" fmla="*/ 15802 w 21676"/>
              <a:gd name="connsiteY3-218" fmla="*/ 14147 h 23168"/>
              <a:gd name="connsiteX4-219" fmla="*/ 8469 w 21676"/>
              <a:gd name="connsiteY4-220" fmla="*/ 23038 h 23168"/>
              <a:gd name="connsiteX5-221" fmla="*/ 1 w 21676"/>
              <a:gd name="connsiteY5-222" fmla="*/ 18757 h 23168"/>
              <a:gd name="connsiteX6-223" fmla="*/ 76 w 21676"/>
              <a:gd name="connsiteY6-224" fmla="*/ 0 h 23168"/>
              <a:gd name="connsiteX0-225" fmla="*/ 76 w 21676"/>
              <a:gd name="connsiteY0-226" fmla="*/ 0 h 23168"/>
              <a:gd name="connsiteX1-227" fmla="*/ 21676 w 21676"/>
              <a:gd name="connsiteY1-228" fmla="*/ 0 h 23168"/>
              <a:gd name="connsiteX2-229" fmla="*/ 21600 w 21676"/>
              <a:gd name="connsiteY2-230" fmla="*/ 18736 h 23168"/>
              <a:gd name="connsiteX3-231" fmla="*/ 15802 w 21676"/>
              <a:gd name="connsiteY3-232" fmla="*/ 15764 h 23168"/>
              <a:gd name="connsiteX4-233" fmla="*/ 8469 w 21676"/>
              <a:gd name="connsiteY4-234" fmla="*/ 23038 h 23168"/>
              <a:gd name="connsiteX5-235" fmla="*/ 1 w 21676"/>
              <a:gd name="connsiteY5-236" fmla="*/ 18757 h 23168"/>
              <a:gd name="connsiteX6-237" fmla="*/ 76 w 21676"/>
              <a:gd name="connsiteY6-238" fmla="*/ 0 h 23168"/>
              <a:gd name="connsiteX0-239" fmla="*/ 76 w 21676"/>
              <a:gd name="connsiteY0-240" fmla="*/ 0 h 23168"/>
              <a:gd name="connsiteX1-241" fmla="*/ 21676 w 21676"/>
              <a:gd name="connsiteY1-242" fmla="*/ 0 h 23168"/>
              <a:gd name="connsiteX2-243" fmla="*/ 21600 w 21676"/>
              <a:gd name="connsiteY2-244" fmla="*/ 18736 h 23168"/>
              <a:gd name="connsiteX3-245" fmla="*/ 15802 w 21676"/>
              <a:gd name="connsiteY3-246" fmla="*/ 15764 h 23168"/>
              <a:gd name="connsiteX4-247" fmla="*/ 8469 w 21676"/>
              <a:gd name="connsiteY4-248" fmla="*/ 23038 h 23168"/>
              <a:gd name="connsiteX5-249" fmla="*/ 1 w 21676"/>
              <a:gd name="connsiteY5-250" fmla="*/ 18757 h 23168"/>
              <a:gd name="connsiteX6-251" fmla="*/ 76 w 21676"/>
              <a:gd name="connsiteY6-252" fmla="*/ 0 h 23168"/>
              <a:gd name="connsiteX0-253" fmla="*/ 76 w 21676"/>
              <a:gd name="connsiteY0-254" fmla="*/ 0 h 23168"/>
              <a:gd name="connsiteX1-255" fmla="*/ 21676 w 21676"/>
              <a:gd name="connsiteY1-256" fmla="*/ 0 h 23168"/>
              <a:gd name="connsiteX2-257" fmla="*/ 21600 w 21676"/>
              <a:gd name="connsiteY2-258" fmla="*/ 18736 h 23168"/>
              <a:gd name="connsiteX3-259" fmla="*/ 15802 w 21676"/>
              <a:gd name="connsiteY3-260" fmla="*/ 15764 h 23168"/>
              <a:gd name="connsiteX4-261" fmla="*/ 8469 w 21676"/>
              <a:gd name="connsiteY4-262" fmla="*/ 23038 h 23168"/>
              <a:gd name="connsiteX5-263" fmla="*/ 1 w 21676"/>
              <a:gd name="connsiteY5-264" fmla="*/ 18757 h 23168"/>
              <a:gd name="connsiteX6-265" fmla="*/ 76 w 21676"/>
              <a:gd name="connsiteY6-266" fmla="*/ 0 h 23168"/>
              <a:gd name="connsiteX0-267" fmla="*/ 76 w 21676"/>
              <a:gd name="connsiteY0-268" fmla="*/ 0 h 23168"/>
              <a:gd name="connsiteX1-269" fmla="*/ 21676 w 21676"/>
              <a:gd name="connsiteY1-270" fmla="*/ 0 h 23168"/>
              <a:gd name="connsiteX2-271" fmla="*/ 21600 w 21676"/>
              <a:gd name="connsiteY2-272" fmla="*/ 18736 h 23168"/>
              <a:gd name="connsiteX3-273" fmla="*/ 17163 w 21676"/>
              <a:gd name="connsiteY3-274" fmla="*/ 16168 h 23168"/>
              <a:gd name="connsiteX4-275" fmla="*/ 8469 w 21676"/>
              <a:gd name="connsiteY4-276" fmla="*/ 23038 h 23168"/>
              <a:gd name="connsiteX5-277" fmla="*/ 1 w 21676"/>
              <a:gd name="connsiteY5-278" fmla="*/ 18757 h 23168"/>
              <a:gd name="connsiteX6-279" fmla="*/ 76 w 21676"/>
              <a:gd name="connsiteY6-280" fmla="*/ 0 h 23168"/>
              <a:gd name="connsiteX0-281" fmla="*/ 76 w 21676"/>
              <a:gd name="connsiteY0-282" fmla="*/ 0 h 23168"/>
              <a:gd name="connsiteX1-283" fmla="*/ 21676 w 21676"/>
              <a:gd name="connsiteY1-284" fmla="*/ 0 h 23168"/>
              <a:gd name="connsiteX2-285" fmla="*/ 21600 w 21676"/>
              <a:gd name="connsiteY2-286" fmla="*/ 18736 h 23168"/>
              <a:gd name="connsiteX3-287" fmla="*/ 17793 w 21676"/>
              <a:gd name="connsiteY3-288" fmla="*/ 17785 h 23168"/>
              <a:gd name="connsiteX4-289" fmla="*/ 8469 w 21676"/>
              <a:gd name="connsiteY4-290" fmla="*/ 23038 h 23168"/>
              <a:gd name="connsiteX5-291" fmla="*/ 1 w 21676"/>
              <a:gd name="connsiteY5-292" fmla="*/ 18757 h 23168"/>
              <a:gd name="connsiteX6-293" fmla="*/ 76 w 21676"/>
              <a:gd name="connsiteY6-294" fmla="*/ 0 h 23168"/>
              <a:gd name="connsiteX0-295" fmla="*/ 76 w 21676"/>
              <a:gd name="connsiteY0-296" fmla="*/ 0 h 23168"/>
              <a:gd name="connsiteX1-297" fmla="*/ 21676 w 21676"/>
              <a:gd name="connsiteY1-298" fmla="*/ 0 h 23168"/>
              <a:gd name="connsiteX2-299" fmla="*/ 21600 w 21676"/>
              <a:gd name="connsiteY2-300" fmla="*/ 20353 h 23168"/>
              <a:gd name="connsiteX3-301" fmla="*/ 17793 w 21676"/>
              <a:gd name="connsiteY3-302" fmla="*/ 17785 h 23168"/>
              <a:gd name="connsiteX4-303" fmla="*/ 8469 w 21676"/>
              <a:gd name="connsiteY4-304" fmla="*/ 23038 h 23168"/>
              <a:gd name="connsiteX5-305" fmla="*/ 1 w 21676"/>
              <a:gd name="connsiteY5-306" fmla="*/ 18757 h 23168"/>
              <a:gd name="connsiteX6-307" fmla="*/ 76 w 21676"/>
              <a:gd name="connsiteY6-308" fmla="*/ 0 h 23168"/>
              <a:gd name="connsiteX0-309" fmla="*/ 76 w 21676"/>
              <a:gd name="connsiteY0-310" fmla="*/ 0 h 23168"/>
              <a:gd name="connsiteX1-311" fmla="*/ 21676 w 21676"/>
              <a:gd name="connsiteY1-312" fmla="*/ 0 h 23168"/>
              <a:gd name="connsiteX2-313" fmla="*/ 21600 w 21676"/>
              <a:gd name="connsiteY2-314" fmla="*/ 20353 h 23168"/>
              <a:gd name="connsiteX3-315" fmla="*/ 17793 w 21676"/>
              <a:gd name="connsiteY3-316" fmla="*/ 17785 h 23168"/>
              <a:gd name="connsiteX4-317" fmla="*/ 8469 w 21676"/>
              <a:gd name="connsiteY4-318" fmla="*/ 23038 h 23168"/>
              <a:gd name="connsiteX5-319" fmla="*/ 1 w 21676"/>
              <a:gd name="connsiteY5-320" fmla="*/ 18757 h 23168"/>
              <a:gd name="connsiteX6-321" fmla="*/ 76 w 21676"/>
              <a:gd name="connsiteY6-322" fmla="*/ 0 h 23168"/>
              <a:gd name="connsiteX0-323" fmla="*/ 76 w 21676"/>
              <a:gd name="connsiteY0-324" fmla="*/ 0 h 23168"/>
              <a:gd name="connsiteX1-325" fmla="*/ 21676 w 21676"/>
              <a:gd name="connsiteY1-326" fmla="*/ 0 h 23168"/>
              <a:gd name="connsiteX2-327" fmla="*/ 21600 w 21676"/>
              <a:gd name="connsiteY2-328" fmla="*/ 20353 h 23168"/>
              <a:gd name="connsiteX3-329" fmla="*/ 17591 w 21676"/>
              <a:gd name="connsiteY3-330" fmla="*/ 19806 h 23168"/>
              <a:gd name="connsiteX4-331" fmla="*/ 8469 w 21676"/>
              <a:gd name="connsiteY4-332" fmla="*/ 23038 h 23168"/>
              <a:gd name="connsiteX5-333" fmla="*/ 1 w 21676"/>
              <a:gd name="connsiteY5-334" fmla="*/ 18757 h 23168"/>
              <a:gd name="connsiteX6-335" fmla="*/ 76 w 21676"/>
              <a:gd name="connsiteY6-336" fmla="*/ 0 h 23168"/>
              <a:gd name="connsiteX0-337" fmla="*/ 76 w 21676"/>
              <a:gd name="connsiteY0-338" fmla="*/ 0 h 23168"/>
              <a:gd name="connsiteX1-339" fmla="*/ 21676 w 21676"/>
              <a:gd name="connsiteY1-340" fmla="*/ 0 h 23168"/>
              <a:gd name="connsiteX2-341" fmla="*/ 21600 w 21676"/>
              <a:gd name="connsiteY2-342" fmla="*/ 20353 h 23168"/>
              <a:gd name="connsiteX3-343" fmla="*/ 17591 w 21676"/>
              <a:gd name="connsiteY3-344" fmla="*/ 19806 h 23168"/>
              <a:gd name="connsiteX4-345" fmla="*/ 8469 w 21676"/>
              <a:gd name="connsiteY4-346" fmla="*/ 23038 h 23168"/>
              <a:gd name="connsiteX5-347" fmla="*/ 1 w 21676"/>
              <a:gd name="connsiteY5-348" fmla="*/ 18757 h 23168"/>
              <a:gd name="connsiteX6-349" fmla="*/ 76 w 21676"/>
              <a:gd name="connsiteY6-350" fmla="*/ 0 h 23168"/>
              <a:gd name="connsiteX0-351" fmla="*/ 76 w 21676"/>
              <a:gd name="connsiteY0-352" fmla="*/ 0 h 23168"/>
              <a:gd name="connsiteX1-353" fmla="*/ 21676 w 21676"/>
              <a:gd name="connsiteY1-354" fmla="*/ 0 h 23168"/>
              <a:gd name="connsiteX2-355" fmla="*/ 21600 w 21676"/>
              <a:gd name="connsiteY2-356" fmla="*/ 20353 h 23168"/>
              <a:gd name="connsiteX3-357" fmla="*/ 17591 w 21676"/>
              <a:gd name="connsiteY3-358" fmla="*/ 19806 h 23168"/>
              <a:gd name="connsiteX4-359" fmla="*/ 8469 w 21676"/>
              <a:gd name="connsiteY4-360" fmla="*/ 23038 h 23168"/>
              <a:gd name="connsiteX5-361" fmla="*/ 1 w 21676"/>
              <a:gd name="connsiteY5-362" fmla="*/ 18757 h 23168"/>
              <a:gd name="connsiteX6-363" fmla="*/ 76 w 21676"/>
              <a:gd name="connsiteY6-364" fmla="*/ 0 h 23168"/>
              <a:gd name="connsiteX0-365" fmla="*/ 76 w 21676"/>
              <a:gd name="connsiteY0-366" fmla="*/ 0 h 23168"/>
              <a:gd name="connsiteX1-367" fmla="*/ 21676 w 21676"/>
              <a:gd name="connsiteY1-368" fmla="*/ 0 h 23168"/>
              <a:gd name="connsiteX2-369" fmla="*/ 21625 w 21676"/>
              <a:gd name="connsiteY2-370" fmla="*/ 20757 h 23168"/>
              <a:gd name="connsiteX3-371" fmla="*/ 17591 w 21676"/>
              <a:gd name="connsiteY3-372" fmla="*/ 19806 h 23168"/>
              <a:gd name="connsiteX4-373" fmla="*/ 8469 w 21676"/>
              <a:gd name="connsiteY4-374" fmla="*/ 23038 h 23168"/>
              <a:gd name="connsiteX5-375" fmla="*/ 1 w 21676"/>
              <a:gd name="connsiteY5-376" fmla="*/ 18757 h 23168"/>
              <a:gd name="connsiteX6-377" fmla="*/ 76 w 21676"/>
              <a:gd name="connsiteY6-378" fmla="*/ 0 h 23168"/>
              <a:gd name="connsiteX0-379" fmla="*/ 76 w 21676"/>
              <a:gd name="connsiteY0-380" fmla="*/ 0 h 23168"/>
              <a:gd name="connsiteX1-381" fmla="*/ 21676 w 21676"/>
              <a:gd name="connsiteY1-382" fmla="*/ 0 h 23168"/>
              <a:gd name="connsiteX2-383" fmla="*/ 21650 w 21676"/>
              <a:gd name="connsiteY2-384" fmla="*/ 17928 h 23168"/>
              <a:gd name="connsiteX3-385" fmla="*/ 17591 w 21676"/>
              <a:gd name="connsiteY3-386" fmla="*/ 19806 h 23168"/>
              <a:gd name="connsiteX4-387" fmla="*/ 8469 w 21676"/>
              <a:gd name="connsiteY4-388" fmla="*/ 23038 h 23168"/>
              <a:gd name="connsiteX5-389" fmla="*/ 1 w 21676"/>
              <a:gd name="connsiteY5-390" fmla="*/ 18757 h 23168"/>
              <a:gd name="connsiteX6-391" fmla="*/ 76 w 21676"/>
              <a:gd name="connsiteY6-392" fmla="*/ 0 h 23168"/>
              <a:gd name="connsiteX0-393" fmla="*/ 76 w 21676"/>
              <a:gd name="connsiteY0-394" fmla="*/ 0 h 23168"/>
              <a:gd name="connsiteX1-395" fmla="*/ 21676 w 21676"/>
              <a:gd name="connsiteY1-396" fmla="*/ 0 h 23168"/>
              <a:gd name="connsiteX2-397" fmla="*/ 21650 w 21676"/>
              <a:gd name="connsiteY2-398" fmla="*/ 17928 h 23168"/>
              <a:gd name="connsiteX3-399" fmla="*/ 17591 w 21676"/>
              <a:gd name="connsiteY3-400" fmla="*/ 19806 h 23168"/>
              <a:gd name="connsiteX4-401" fmla="*/ 8469 w 21676"/>
              <a:gd name="connsiteY4-402" fmla="*/ 23038 h 23168"/>
              <a:gd name="connsiteX5-403" fmla="*/ 1 w 21676"/>
              <a:gd name="connsiteY5-404" fmla="*/ 18757 h 23168"/>
              <a:gd name="connsiteX6-405" fmla="*/ 76 w 21676"/>
              <a:gd name="connsiteY6-406" fmla="*/ 0 h 23168"/>
              <a:gd name="connsiteX0-407" fmla="*/ 76 w 21676"/>
              <a:gd name="connsiteY0-408" fmla="*/ 0 h 23168"/>
              <a:gd name="connsiteX1-409" fmla="*/ 21676 w 21676"/>
              <a:gd name="connsiteY1-410" fmla="*/ 0 h 23168"/>
              <a:gd name="connsiteX2-411" fmla="*/ 21650 w 21676"/>
              <a:gd name="connsiteY2-412" fmla="*/ 17928 h 23168"/>
              <a:gd name="connsiteX3-413" fmla="*/ 17591 w 21676"/>
              <a:gd name="connsiteY3-414" fmla="*/ 19806 h 23168"/>
              <a:gd name="connsiteX4-415" fmla="*/ 8469 w 21676"/>
              <a:gd name="connsiteY4-416" fmla="*/ 23038 h 23168"/>
              <a:gd name="connsiteX5-417" fmla="*/ 1 w 21676"/>
              <a:gd name="connsiteY5-418" fmla="*/ 18757 h 23168"/>
              <a:gd name="connsiteX6-419" fmla="*/ 76 w 21676"/>
              <a:gd name="connsiteY6-420" fmla="*/ 0 h 23168"/>
              <a:gd name="connsiteX0-421" fmla="*/ 76 w 21676"/>
              <a:gd name="connsiteY0-422" fmla="*/ 0 h 23168"/>
              <a:gd name="connsiteX1-423" fmla="*/ 21676 w 21676"/>
              <a:gd name="connsiteY1-424" fmla="*/ 0 h 23168"/>
              <a:gd name="connsiteX2-425" fmla="*/ 21625 w 21676"/>
              <a:gd name="connsiteY2-426" fmla="*/ 18938 h 23168"/>
              <a:gd name="connsiteX3-427" fmla="*/ 17591 w 21676"/>
              <a:gd name="connsiteY3-428" fmla="*/ 19806 h 23168"/>
              <a:gd name="connsiteX4-429" fmla="*/ 8469 w 21676"/>
              <a:gd name="connsiteY4-430" fmla="*/ 23038 h 23168"/>
              <a:gd name="connsiteX5-431" fmla="*/ 1 w 21676"/>
              <a:gd name="connsiteY5-432" fmla="*/ 18757 h 23168"/>
              <a:gd name="connsiteX6-433" fmla="*/ 76 w 21676"/>
              <a:gd name="connsiteY6-434" fmla="*/ 0 h 23168"/>
              <a:gd name="connsiteX0-435" fmla="*/ 76 w 21676"/>
              <a:gd name="connsiteY0-436" fmla="*/ 0 h 23168"/>
              <a:gd name="connsiteX1-437" fmla="*/ 21676 w 21676"/>
              <a:gd name="connsiteY1-438" fmla="*/ 0 h 23168"/>
              <a:gd name="connsiteX2-439" fmla="*/ 21625 w 21676"/>
              <a:gd name="connsiteY2-440" fmla="*/ 18938 h 23168"/>
              <a:gd name="connsiteX3-441" fmla="*/ 17591 w 21676"/>
              <a:gd name="connsiteY3-442" fmla="*/ 19806 h 23168"/>
              <a:gd name="connsiteX4-443" fmla="*/ 8469 w 21676"/>
              <a:gd name="connsiteY4-444" fmla="*/ 23038 h 23168"/>
              <a:gd name="connsiteX5-445" fmla="*/ 1 w 21676"/>
              <a:gd name="connsiteY5-446" fmla="*/ 18757 h 23168"/>
              <a:gd name="connsiteX6-447" fmla="*/ 76 w 21676"/>
              <a:gd name="connsiteY6-448" fmla="*/ 0 h 23168"/>
              <a:gd name="connsiteX0-449" fmla="*/ 76 w 21676"/>
              <a:gd name="connsiteY0-450" fmla="*/ 0 h 23225"/>
              <a:gd name="connsiteX1-451" fmla="*/ 21676 w 21676"/>
              <a:gd name="connsiteY1-452" fmla="*/ 0 h 23225"/>
              <a:gd name="connsiteX2-453" fmla="*/ 21625 w 21676"/>
              <a:gd name="connsiteY2-454" fmla="*/ 18938 h 23225"/>
              <a:gd name="connsiteX3-455" fmla="*/ 17591 w 21676"/>
              <a:gd name="connsiteY3-456" fmla="*/ 19806 h 23225"/>
              <a:gd name="connsiteX4-457" fmla="*/ 8469 w 21676"/>
              <a:gd name="connsiteY4-458" fmla="*/ 23038 h 23225"/>
              <a:gd name="connsiteX5-459" fmla="*/ 1 w 21676"/>
              <a:gd name="connsiteY5-460" fmla="*/ 20416 h 23225"/>
              <a:gd name="connsiteX6-461" fmla="*/ 76 w 21676"/>
              <a:gd name="connsiteY6-462" fmla="*/ 0 h 23225"/>
              <a:gd name="connsiteX0-463" fmla="*/ 76 w 21676"/>
              <a:gd name="connsiteY0-464" fmla="*/ 0 h 23225"/>
              <a:gd name="connsiteX1-465" fmla="*/ 21676 w 21676"/>
              <a:gd name="connsiteY1-466" fmla="*/ 0 h 23225"/>
              <a:gd name="connsiteX2-467" fmla="*/ 21625 w 21676"/>
              <a:gd name="connsiteY2-468" fmla="*/ 18938 h 23225"/>
              <a:gd name="connsiteX3-469" fmla="*/ 17591 w 21676"/>
              <a:gd name="connsiteY3-470" fmla="*/ 19806 h 23225"/>
              <a:gd name="connsiteX4-471" fmla="*/ 8290 w 21676"/>
              <a:gd name="connsiteY4-472" fmla="*/ 23038 h 23225"/>
              <a:gd name="connsiteX5-473" fmla="*/ 1 w 21676"/>
              <a:gd name="connsiteY5-474" fmla="*/ 20416 h 23225"/>
              <a:gd name="connsiteX6-475" fmla="*/ 76 w 21676"/>
              <a:gd name="connsiteY6-476" fmla="*/ 0 h 23225"/>
              <a:gd name="connsiteX0-477" fmla="*/ 76 w 21676"/>
              <a:gd name="connsiteY0-478" fmla="*/ 0 h 23054"/>
              <a:gd name="connsiteX1-479" fmla="*/ 21676 w 21676"/>
              <a:gd name="connsiteY1-480" fmla="*/ 0 h 23054"/>
              <a:gd name="connsiteX2-481" fmla="*/ 21625 w 21676"/>
              <a:gd name="connsiteY2-482" fmla="*/ 18938 h 23054"/>
              <a:gd name="connsiteX3-483" fmla="*/ 17591 w 21676"/>
              <a:gd name="connsiteY3-484" fmla="*/ 19806 h 23054"/>
              <a:gd name="connsiteX4-485" fmla="*/ 8290 w 21676"/>
              <a:gd name="connsiteY4-486" fmla="*/ 23038 h 23054"/>
              <a:gd name="connsiteX5-487" fmla="*/ 1 w 21676"/>
              <a:gd name="connsiteY5-488" fmla="*/ 20416 h 23054"/>
              <a:gd name="connsiteX6-489" fmla="*/ 76 w 21676"/>
              <a:gd name="connsiteY6-490" fmla="*/ 0 h 23054"/>
              <a:gd name="connsiteX0-491" fmla="*/ 76 w 21676"/>
              <a:gd name="connsiteY0-492" fmla="*/ 0 h 23038"/>
              <a:gd name="connsiteX1-493" fmla="*/ 21676 w 21676"/>
              <a:gd name="connsiteY1-494" fmla="*/ 0 h 23038"/>
              <a:gd name="connsiteX2-495" fmla="*/ 21625 w 21676"/>
              <a:gd name="connsiteY2-496" fmla="*/ 18938 h 23038"/>
              <a:gd name="connsiteX3-497" fmla="*/ 17591 w 21676"/>
              <a:gd name="connsiteY3-498" fmla="*/ 19806 h 23038"/>
              <a:gd name="connsiteX4-499" fmla="*/ 8290 w 21676"/>
              <a:gd name="connsiteY4-500" fmla="*/ 23038 h 23038"/>
              <a:gd name="connsiteX5-501" fmla="*/ 1 w 21676"/>
              <a:gd name="connsiteY5-502" fmla="*/ 20416 h 23038"/>
              <a:gd name="connsiteX6-503" fmla="*/ 76 w 21676"/>
              <a:gd name="connsiteY6-504" fmla="*/ 0 h 23038"/>
              <a:gd name="connsiteX0-505" fmla="*/ 76 w 21676"/>
              <a:gd name="connsiteY0-506" fmla="*/ 0 h 23038"/>
              <a:gd name="connsiteX1-507" fmla="*/ 21676 w 21676"/>
              <a:gd name="connsiteY1-508" fmla="*/ 0 h 23038"/>
              <a:gd name="connsiteX2-509" fmla="*/ 21625 w 21676"/>
              <a:gd name="connsiteY2-510" fmla="*/ 18938 h 23038"/>
              <a:gd name="connsiteX3-511" fmla="*/ 18037 w 21676"/>
              <a:gd name="connsiteY3-512" fmla="*/ 19806 h 23038"/>
              <a:gd name="connsiteX4-513" fmla="*/ 8290 w 21676"/>
              <a:gd name="connsiteY4-514" fmla="*/ 23038 h 23038"/>
              <a:gd name="connsiteX5-515" fmla="*/ 1 w 21676"/>
              <a:gd name="connsiteY5-516" fmla="*/ 20416 h 23038"/>
              <a:gd name="connsiteX6-517" fmla="*/ 76 w 21676"/>
              <a:gd name="connsiteY6-518" fmla="*/ 0 h 23038"/>
              <a:gd name="connsiteX0-519" fmla="*/ 76 w 21676"/>
              <a:gd name="connsiteY0-520" fmla="*/ 0 h 23038"/>
              <a:gd name="connsiteX1-521" fmla="*/ 21676 w 21676"/>
              <a:gd name="connsiteY1-522" fmla="*/ 0 h 23038"/>
              <a:gd name="connsiteX2-523" fmla="*/ 21625 w 21676"/>
              <a:gd name="connsiteY2-524" fmla="*/ 19390 h 23038"/>
              <a:gd name="connsiteX3-525" fmla="*/ 18037 w 21676"/>
              <a:gd name="connsiteY3-526" fmla="*/ 19806 h 23038"/>
              <a:gd name="connsiteX4-527" fmla="*/ 8290 w 21676"/>
              <a:gd name="connsiteY4-528" fmla="*/ 23038 h 23038"/>
              <a:gd name="connsiteX5-529" fmla="*/ 1 w 21676"/>
              <a:gd name="connsiteY5-530" fmla="*/ 20416 h 23038"/>
              <a:gd name="connsiteX6-531" fmla="*/ 76 w 21676"/>
              <a:gd name="connsiteY6-532" fmla="*/ 0 h 23038"/>
              <a:gd name="connsiteX0-533" fmla="*/ 76 w 21676"/>
              <a:gd name="connsiteY0-534" fmla="*/ 0 h 23038"/>
              <a:gd name="connsiteX1-535" fmla="*/ 21676 w 21676"/>
              <a:gd name="connsiteY1-536" fmla="*/ 0 h 23038"/>
              <a:gd name="connsiteX2-537" fmla="*/ 21625 w 21676"/>
              <a:gd name="connsiteY2-538" fmla="*/ 19390 h 23038"/>
              <a:gd name="connsiteX3-539" fmla="*/ 18037 w 21676"/>
              <a:gd name="connsiteY3-540" fmla="*/ 19806 h 23038"/>
              <a:gd name="connsiteX4-541" fmla="*/ 8290 w 21676"/>
              <a:gd name="connsiteY4-542" fmla="*/ 23038 h 23038"/>
              <a:gd name="connsiteX5-543" fmla="*/ 1 w 21676"/>
              <a:gd name="connsiteY5-544" fmla="*/ 20416 h 23038"/>
              <a:gd name="connsiteX6-545" fmla="*/ 76 w 21676"/>
              <a:gd name="connsiteY6-546" fmla="*/ 0 h 23038"/>
              <a:gd name="connsiteX0-547" fmla="*/ 76 w 21676"/>
              <a:gd name="connsiteY0-548" fmla="*/ 0 h 23075"/>
              <a:gd name="connsiteX1-549" fmla="*/ 21676 w 21676"/>
              <a:gd name="connsiteY1-550" fmla="*/ 0 h 23075"/>
              <a:gd name="connsiteX2-551" fmla="*/ 21625 w 21676"/>
              <a:gd name="connsiteY2-552" fmla="*/ 19390 h 23075"/>
              <a:gd name="connsiteX3-553" fmla="*/ 18037 w 21676"/>
              <a:gd name="connsiteY3-554" fmla="*/ 19806 h 23075"/>
              <a:gd name="connsiteX4-555" fmla="*/ 8290 w 21676"/>
              <a:gd name="connsiteY4-556" fmla="*/ 23038 h 23075"/>
              <a:gd name="connsiteX5-557" fmla="*/ 1 w 21676"/>
              <a:gd name="connsiteY5-558" fmla="*/ 20416 h 23075"/>
              <a:gd name="connsiteX6-559" fmla="*/ 76 w 21676"/>
              <a:gd name="connsiteY6-560" fmla="*/ 0 h 23075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41" y="connsiteY5-42"/>
              </a:cxn>
              <a:cxn ang="0">
                <a:pos x="connsiteX6-55" y="connsiteY6-56"/>
              </a:cxn>
            </a:cxnLst>
            <a:rect l="l" t="t" r="r" b="b"/>
            <a:pathLst>
              <a:path w="21676" h="23075">
                <a:moveTo>
                  <a:pt x="76" y="0"/>
                </a:moveTo>
                <a:lnTo>
                  <a:pt x="21676" y="0"/>
                </a:lnTo>
                <a:cubicBezTo>
                  <a:pt x="21642" y="5302"/>
                  <a:pt x="21659" y="14088"/>
                  <a:pt x="21625" y="19390"/>
                </a:cubicBezTo>
                <a:cubicBezTo>
                  <a:pt x="19315" y="19388"/>
                  <a:pt x="20217" y="19028"/>
                  <a:pt x="18037" y="19806"/>
                </a:cubicBezTo>
                <a:cubicBezTo>
                  <a:pt x="15320" y="20859"/>
                  <a:pt x="10963" y="22677"/>
                  <a:pt x="8290" y="23038"/>
                </a:cubicBezTo>
                <a:cubicBezTo>
                  <a:pt x="5677" y="23406"/>
                  <a:pt x="1035" y="20921"/>
                  <a:pt x="1" y="20416"/>
                </a:cubicBezTo>
                <a:cubicBezTo>
                  <a:pt x="-16" y="15915"/>
                  <a:pt x="93" y="4501"/>
                  <a:pt x="76" y="0"/>
                </a:cubicBezTo>
                <a:close/>
              </a:path>
            </a:pathLst>
          </a:custGeom>
          <a:solidFill>
            <a:srgbClr val="FFD24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03" tIns="45702" rIns="91403" bIns="45702" rtlCol="0" anchor="ctr"/>
          <a:lstStyle/>
          <a:p>
            <a:pPr algn="ctr"/>
            <a:endParaRPr lang="en-US"/>
          </a:p>
        </p:txBody>
      </p:sp>
      <p:sp>
        <p:nvSpPr>
          <p:cNvPr id="5" name="Flowchart: Document 17"/>
          <p:cNvSpPr/>
          <p:nvPr/>
        </p:nvSpPr>
        <p:spPr>
          <a:xfrm>
            <a:off x="-43199" y="10758"/>
            <a:ext cx="12235199" cy="1777224"/>
          </a:xfrm>
          <a:custGeom>
            <a:avLst/>
            <a:gdLst>
              <a:gd name="connsiteX0" fmla="*/ 0 w 21600"/>
              <a:gd name="connsiteY0" fmla="*/ 0 h 21600"/>
              <a:gd name="connsiteX1" fmla="*/ 21600 w 21600"/>
              <a:gd name="connsiteY1" fmla="*/ 0 h 21600"/>
              <a:gd name="connsiteX2" fmla="*/ 21600 w 21600"/>
              <a:gd name="connsiteY2" fmla="*/ 17322 h 21600"/>
              <a:gd name="connsiteX3" fmla="*/ 0 w 21600"/>
              <a:gd name="connsiteY3" fmla="*/ 20172 h 21600"/>
              <a:gd name="connsiteX4" fmla="*/ 0 w 21600"/>
              <a:gd name="connsiteY4" fmla="*/ 0 h 21600"/>
              <a:gd name="connsiteX0-1" fmla="*/ 0 w 21600"/>
              <a:gd name="connsiteY0-2" fmla="*/ 0 h 17322"/>
              <a:gd name="connsiteX1-3" fmla="*/ 21600 w 21600"/>
              <a:gd name="connsiteY1-4" fmla="*/ 0 h 17322"/>
              <a:gd name="connsiteX2-5" fmla="*/ 21600 w 21600"/>
              <a:gd name="connsiteY2-6" fmla="*/ 17322 h 17322"/>
              <a:gd name="connsiteX3-7" fmla="*/ 50 w 21600"/>
              <a:gd name="connsiteY3-8" fmla="*/ 13503 h 17322"/>
              <a:gd name="connsiteX4-9" fmla="*/ 0 w 21600"/>
              <a:gd name="connsiteY4-10" fmla="*/ 0 h 17322"/>
              <a:gd name="connsiteX0-11" fmla="*/ 0 w 21600"/>
              <a:gd name="connsiteY0-12" fmla="*/ 0 h 18888"/>
              <a:gd name="connsiteX1-13" fmla="*/ 21600 w 21600"/>
              <a:gd name="connsiteY1-14" fmla="*/ 0 h 18888"/>
              <a:gd name="connsiteX2-15" fmla="*/ 21600 w 21600"/>
              <a:gd name="connsiteY2-16" fmla="*/ 17322 h 18888"/>
              <a:gd name="connsiteX3-17" fmla="*/ 50 w 21600"/>
              <a:gd name="connsiteY3-18" fmla="*/ 13503 h 18888"/>
              <a:gd name="connsiteX4-19" fmla="*/ 0 w 21600"/>
              <a:gd name="connsiteY4-20" fmla="*/ 0 h 18888"/>
              <a:gd name="connsiteX0-21" fmla="*/ 0 w 21600"/>
              <a:gd name="connsiteY0-22" fmla="*/ 0 h 18322"/>
              <a:gd name="connsiteX1-23" fmla="*/ 21600 w 21600"/>
              <a:gd name="connsiteY1-24" fmla="*/ 0 h 18322"/>
              <a:gd name="connsiteX2-25" fmla="*/ 21600 w 21600"/>
              <a:gd name="connsiteY2-26" fmla="*/ 17322 h 18322"/>
              <a:gd name="connsiteX3-27" fmla="*/ 15726 w 21600"/>
              <a:gd name="connsiteY3-28" fmla="*/ 14955 h 18322"/>
              <a:gd name="connsiteX4-29" fmla="*/ 50 w 21600"/>
              <a:gd name="connsiteY4-30" fmla="*/ 13503 h 18322"/>
              <a:gd name="connsiteX5" fmla="*/ 0 w 21600"/>
              <a:gd name="connsiteY5" fmla="*/ 0 h 18322"/>
              <a:gd name="connsiteX0-31" fmla="*/ 0 w 21600"/>
              <a:gd name="connsiteY0-32" fmla="*/ 0 h 18400"/>
              <a:gd name="connsiteX1-33" fmla="*/ 21600 w 21600"/>
              <a:gd name="connsiteY1-34" fmla="*/ 0 h 18400"/>
              <a:gd name="connsiteX2-35" fmla="*/ 21600 w 21600"/>
              <a:gd name="connsiteY2-36" fmla="*/ 17322 h 18400"/>
              <a:gd name="connsiteX3-37" fmla="*/ 15726 w 21600"/>
              <a:gd name="connsiteY3-38" fmla="*/ 14955 h 18400"/>
              <a:gd name="connsiteX4-39" fmla="*/ 5570 w 21600"/>
              <a:gd name="connsiteY4-40" fmla="*/ 18390 h 18400"/>
              <a:gd name="connsiteX5-41" fmla="*/ 50 w 21600"/>
              <a:gd name="connsiteY5-42" fmla="*/ 13503 h 18400"/>
              <a:gd name="connsiteX6" fmla="*/ 0 w 21600"/>
              <a:gd name="connsiteY6" fmla="*/ 0 h 18400"/>
              <a:gd name="connsiteX0-43" fmla="*/ 0 w 21600"/>
              <a:gd name="connsiteY0-44" fmla="*/ 0 h 18400"/>
              <a:gd name="connsiteX1-45" fmla="*/ 21600 w 21600"/>
              <a:gd name="connsiteY1-46" fmla="*/ 0 h 18400"/>
              <a:gd name="connsiteX2-47" fmla="*/ 21600 w 21600"/>
              <a:gd name="connsiteY2-48" fmla="*/ 17322 h 18400"/>
              <a:gd name="connsiteX3-49" fmla="*/ 15726 w 21600"/>
              <a:gd name="connsiteY3-50" fmla="*/ 14955 h 18400"/>
              <a:gd name="connsiteX4-51" fmla="*/ 5570 w 21600"/>
              <a:gd name="connsiteY4-52" fmla="*/ 18390 h 18400"/>
              <a:gd name="connsiteX5-53" fmla="*/ 50 w 21600"/>
              <a:gd name="connsiteY5-54" fmla="*/ 13503 h 18400"/>
              <a:gd name="connsiteX6-55" fmla="*/ 0 w 21600"/>
              <a:gd name="connsiteY6-56" fmla="*/ 0 h 18400"/>
              <a:gd name="connsiteX0-57" fmla="*/ 0 w 21600"/>
              <a:gd name="connsiteY0-58" fmla="*/ 0 h 18400"/>
              <a:gd name="connsiteX1-59" fmla="*/ 21600 w 21600"/>
              <a:gd name="connsiteY1-60" fmla="*/ 0 h 18400"/>
              <a:gd name="connsiteX2-61" fmla="*/ 21499 w 21600"/>
              <a:gd name="connsiteY2-62" fmla="*/ 15907 h 18400"/>
              <a:gd name="connsiteX3-63" fmla="*/ 15726 w 21600"/>
              <a:gd name="connsiteY3-64" fmla="*/ 14955 h 18400"/>
              <a:gd name="connsiteX4-65" fmla="*/ 5570 w 21600"/>
              <a:gd name="connsiteY4-66" fmla="*/ 18390 h 18400"/>
              <a:gd name="connsiteX5-67" fmla="*/ 50 w 21600"/>
              <a:gd name="connsiteY5-68" fmla="*/ 13503 h 18400"/>
              <a:gd name="connsiteX6-69" fmla="*/ 0 w 21600"/>
              <a:gd name="connsiteY6-70" fmla="*/ 0 h 18400"/>
              <a:gd name="connsiteX0-71" fmla="*/ 0 w 21600"/>
              <a:gd name="connsiteY0-72" fmla="*/ 0 h 18736"/>
              <a:gd name="connsiteX1-73" fmla="*/ 21600 w 21600"/>
              <a:gd name="connsiteY1-74" fmla="*/ 0 h 18736"/>
              <a:gd name="connsiteX2-75" fmla="*/ 21524 w 21600"/>
              <a:gd name="connsiteY2-76" fmla="*/ 18736 h 18736"/>
              <a:gd name="connsiteX3-77" fmla="*/ 15726 w 21600"/>
              <a:gd name="connsiteY3-78" fmla="*/ 14955 h 18736"/>
              <a:gd name="connsiteX4-79" fmla="*/ 5570 w 21600"/>
              <a:gd name="connsiteY4-80" fmla="*/ 18390 h 18736"/>
              <a:gd name="connsiteX5-81" fmla="*/ 50 w 21600"/>
              <a:gd name="connsiteY5-82" fmla="*/ 13503 h 18736"/>
              <a:gd name="connsiteX6-83" fmla="*/ 0 w 21600"/>
              <a:gd name="connsiteY6-84" fmla="*/ 0 h 18736"/>
              <a:gd name="connsiteX0-85" fmla="*/ 0 w 21600"/>
              <a:gd name="connsiteY0-86" fmla="*/ 0 h 18736"/>
              <a:gd name="connsiteX1-87" fmla="*/ 21600 w 21600"/>
              <a:gd name="connsiteY1-88" fmla="*/ 0 h 18736"/>
              <a:gd name="connsiteX2-89" fmla="*/ 21524 w 21600"/>
              <a:gd name="connsiteY2-90" fmla="*/ 18736 h 18736"/>
              <a:gd name="connsiteX3-91" fmla="*/ 15726 w 21600"/>
              <a:gd name="connsiteY3-92" fmla="*/ 14147 h 18736"/>
              <a:gd name="connsiteX4-93" fmla="*/ 5570 w 21600"/>
              <a:gd name="connsiteY4-94" fmla="*/ 18390 h 18736"/>
              <a:gd name="connsiteX5-95" fmla="*/ 50 w 21600"/>
              <a:gd name="connsiteY5-96" fmla="*/ 13503 h 18736"/>
              <a:gd name="connsiteX6-97" fmla="*/ 0 w 21600"/>
              <a:gd name="connsiteY6-98" fmla="*/ 0 h 18736"/>
              <a:gd name="connsiteX0-99" fmla="*/ 0 w 21600"/>
              <a:gd name="connsiteY0-100" fmla="*/ 0 h 19811"/>
              <a:gd name="connsiteX1-101" fmla="*/ 21600 w 21600"/>
              <a:gd name="connsiteY1-102" fmla="*/ 0 h 19811"/>
              <a:gd name="connsiteX2-103" fmla="*/ 21524 w 21600"/>
              <a:gd name="connsiteY2-104" fmla="*/ 18736 h 19811"/>
              <a:gd name="connsiteX3-105" fmla="*/ 15726 w 21600"/>
              <a:gd name="connsiteY3-106" fmla="*/ 14147 h 19811"/>
              <a:gd name="connsiteX4-107" fmla="*/ 5545 w 21600"/>
              <a:gd name="connsiteY4-108" fmla="*/ 19805 h 19811"/>
              <a:gd name="connsiteX5-109" fmla="*/ 50 w 21600"/>
              <a:gd name="connsiteY5-110" fmla="*/ 13503 h 19811"/>
              <a:gd name="connsiteX6-111" fmla="*/ 0 w 21600"/>
              <a:gd name="connsiteY6-112" fmla="*/ 0 h 19811"/>
              <a:gd name="connsiteX0-113" fmla="*/ 0 w 21600"/>
              <a:gd name="connsiteY0-114" fmla="*/ 0 h 19811"/>
              <a:gd name="connsiteX1-115" fmla="*/ 21600 w 21600"/>
              <a:gd name="connsiteY1-116" fmla="*/ 0 h 19811"/>
              <a:gd name="connsiteX2-117" fmla="*/ 21524 w 21600"/>
              <a:gd name="connsiteY2-118" fmla="*/ 18736 h 19811"/>
              <a:gd name="connsiteX3-119" fmla="*/ 15726 w 21600"/>
              <a:gd name="connsiteY3-120" fmla="*/ 14147 h 19811"/>
              <a:gd name="connsiteX4-121" fmla="*/ 5545 w 21600"/>
              <a:gd name="connsiteY4-122" fmla="*/ 19805 h 19811"/>
              <a:gd name="connsiteX5-123" fmla="*/ 25 w 21600"/>
              <a:gd name="connsiteY5-124" fmla="*/ 17343 h 19811"/>
              <a:gd name="connsiteX6-125" fmla="*/ 0 w 21600"/>
              <a:gd name="connsiteY6-126" fmla="*/ 0 h 19811"/>
              <a:gd name="connsiteX0-127" fmla="*/ 0 w 21600"/>
              <a:gd name="connsiteY0-128" fmla="*/ 0 h 19811"/>
              <a:gd name="connsiteX1-129" fmla="*/ 21600 w 21600"/>
              <a:gd name="connsiteY1-130" fmla="*/ 0 h 19811"/>
              <a:gd name="connsiteX2-131" fmla="*/ 21524 w 21600"/>
              <a:gd name="connsiteY2-132" fmla="*/ 18736 h 19811"/>
              <a:gd name="connsiteX3-133" fmla="*/ 15726 w 21600"/>
              <a:gd name="connsiteY3-134" fmla="*/ 14147 h 19811"/>
              <a:gd name="connsiteX4-135" fmla="*/ 5545 w 21600"/>
              <a:gd name="connsiteY4-136" fmla="*/ 19805 h 19811"/>
              <a:gd name="connsiteX5-137" fmla="*/ 25 w 21600"/>
              <a:gd name="connsiteY5-138" fmla="*/ 17343 h 19811"/>
              <a:gd name="connsiteX6-139" fmla="*/ 0 w 21600"/>
              <a:gd name="connsiteY6-140" fmla="*/ 0 h 19811"/>
              <a:gd name="connsiteX0-141" fmla="*/ 0 w 21600"/>
              <a:gd name="connsiteY0-142" fmla="*/ 0 h 20417"/>
              <a:gd name="connsiteX1-143" fmla="*/ 21600 w 21600"/>
              <a:gd name="connsiteY1-144" fmla="*/ 0 h 20417"/>
              <a:gd name="connsiteX2-145" fmla="*/ 21524 w 21600"/>
              <a:gd name="connsiteY2-146" fmla="*/ 18736 h 20417"/>
              <a:gd name="connsiteX3-147" fmla="*/ 15726 w 21600"/>
              <a:gd name="connsiteY3-148" fmla="*/ 14147 h 20417"/>
              <a:gd name="connsiteX4-149" fmla="*/ 8393 w 21600"/>
              <a:gd name="connsiteY4-150" fmla="*/ 20411 h 20417"/>
              <a:gd name="connsiteX5-151" fmla="*/ 25 w 21600"/>
              <a:gd name="connsiteY5-152" fmla="*/ 17343 h 20417"/>
              <a:gd name="connsiteX6-153" fmla="*/ 0 w 21600"/>
              <a:gd name="connsiteY6-154" fmla="*/ 0 h 20417"/>
              <a:gd name="connsiteX0-155" fmla="*/ 0 w 21600"/>
              <a:gd name="connsiteY0-156" fmla="*/ 0 h 20605"/>
              <a:gd name="connsiteX1-157" fmla="*/ 21600 w 21600"/>
              <a:gd name="connsiteY1-158" fmla="*/ 0 h 20605"/>
              <a:gd name="connsiteX2-159" fmla="*/ 21524 w 21600"/>
              <a:gd name="connsiteY2-160" fmla="*/ 18736 h 20605"/>
              <a:gd name="connsiteX3-161" fmla="*/ 15726 w 21600"/>
              <a:gd name="connsiteY3-162" fmla="*/ 14147 h 20605"/>
              <a:gd name="connsiteX4-163" fmla="*/ 8393 w 21600"/>
              <a:gd name="connsiteY4-164" fmla="*/ 20411 h 20605"/>
              <a:gd name="connsiteX5-165" fmla="*/ 25 w 21600"/>
              <a:gd name="connsiteY5-166" fmla="*/ 17343 h 20605"/>
              <a:gd name="connsiteX6-167" fmla="*/ 0 w 21600"/>
              <a:gd name="connsiteY6-168" fmla="*/ 0 h 20605"/>
              <a:gd name="connsiteX0-169" fmla="*/ 0 w 21600"/>
              <a:gd name="connsiteY0-170" fmla="*/ 0 h 20658"/>
              <a:gd name="connsiteX1-171" fmla="*/ 21600 w 21600"/>
              <a:gd name="connsiteY1-172" fmla="*/ 0 h 20658"/>
              <a:gd name="connsiteX2-173" fmla="*/ 21524 w 21600"/>
              <a:gd name="connsiteY2-174" fmla="*/ 18736 h 20658"/>
              <a:gd name="connsiteX3-175" fmla="*/ 15726 w 21600"/>
              <a:gd name="connsiteY3-176" fmla="*/ 14147 h 20658"/>
              <a:gd name="connsiteX4-177" fmla="*/ 8393 w 21600"/>
              <a:gd name="connsiteY4-178" fmla="*/ 20411 h 20658"/>
              <a:gd name="connsiteX5-179" fmla="*/ 101 w 21600"/>
              <a:gd name="connsiteY5-180" fmla="*/ 18151 h 20658"/>
              <a:gd name="connsiteX6-181" fmla="*/ 0 w 21600"/>
              <a:gd name="connsiteY6-182" fmla="*/ 0 h 20658"/>
              <a:gd name="connsiteX0-183" fmla="*/ 0 w 21600"/>
              <a:gd name="connsiteY0-184" fmla="*/ 0 h 20618"/>
              <a:gd name="connsiteX1-185" fmla="*/ 21600 w 21600"/>
              <a:gd name="connsiteY1-186" fmla="*/ 0 h 20618"/>
              <a:gd name="connsiteX2-187" fmla="*/ 21524 w 21600"/>
              <a:gd name="connsiteY2-188" fmla="*/ 18736 h 20618"/>
              <a:gd name="connsiteX3-189" fmla="*/ 15726 w 21600"/>
              <a:gd name="connsiteY3-190" fmla="*/ 14147 h 20618"/>
              <a:gd name="connsiteX4-191" fmla="*/ 8393 w 21600"/>
              <a:gd name="connsiteY4-192" fmla="*/ 20411 h 20618"/>
              <a:gd name="connsiteX5-193" fmla="*/ 101 w 21600"/>
              <a:gd name="connsiteY5-194" fmla="*/ 18151 h 20618"/>
              <a:gd name="connsiteX6-195" fmla="*/ 0 w 21600"/>
              <a:gd name="connsiteY6-196" fmla="*/ 0 h 20618"/>
              <a:gd name="connsiteX0-197" fmla="*/ 76 w 21676"/>
              <a:gd name="connsiteY0-198" fmla="*/ 0 h 20662"/>
              <a:gd name="connsiteX1-199" fmla="*/ 21676 w 21676"/>
              <a:gd name="connsiteY1-200" fmla="*/ 0 h 20662"/>
              <a:gd name="connsiteX2-201" fmla="*/ 21600 w 21676"/>
              <a:gd name="connsiteY2-202" fmla="*/ 18736 h 20662"/>
              <a:gd name="connsiteX3-203" fmla="*/ 15802 w 21676"/>
              <a:gd name="connsiteY3-204" fmla="*/ 14147 h 20662"/>
              <a:gd name="connsiteX4-205" fmla="*/ 8469 w 21676"/>
              <a:gd name="connsiteY4-206" fmla="*/ 20411 h 20662"/>
              <a:gd name="connsiteX5-207" fmla="*/ 1 w 21676"/>
              <a:gd name="connsiteY5-208" fmla="*/ 18757 h 20662"/>
              <a:gd name="connsiteX6-209" fmla="*/ 76 w 21676"/>
              <a:gd name="connsiteY6-210" fmla="*/ 0 h 20662"/>
              <a:gd name="connsiteX0-211" fmla="*/ 76 w 21676"/>
              <a:gd name="connsiteY0-212" fmla="*/ 0 h 23168"/>
              <a:gd name="connsiteX1-213" fmla="*/ 21676 w 21676"/>
              <a:gd name="connsiteY1-214" fmla="*/ 0 h 23168"/>
              <a:gd name="connsiteX2-215" fmla="*/ 21600 w 21676"/>
              <a:gd name="connsiteY2-216" fmla="*/ 18736 h 23168"/>
              <a:gd name="connsiteX3-217" fmla="*/ 15802 w 21676"/>
              <a:gd name="connsiteY3-218" fmla="*/ 14147 h 23168"/>
              <a:gd name="connsiteX4-219" fmla="*/ 8469 w 21676"/>
              <a:gd name="connsiteY4-220" fmla="*/ 23038 h 23168"/>
              <a:gd name="connsiteX5-221" fmla="*/ 1 w 21676"/>
              <a:gd name="connsiteY5-222" fmla="*/ 18757 h 23168"/>
              <a:gd name="connsiteX6-223" fmla="*/ 76 w 21676"/>
              <a:gd name="connsiteY6-224" fmla="*/ 0 h 23168"/>
              <a:gd name="connsiteX0-225" fmla="*/ 76 w 21676"/>
              <a:gd name="connsiteY0-226" fmla="*/ 0 h 23168"/>
              <a:gd name="connsiteX1-227" fmla="*/ 21676 w 21676"/>
              <a:gd name="connsiteY1-228" fmla="*/ 0 h 23168"/>
              <a:gd name="connsiteX2-229" fmla="*/ 21600 w 21676"/>
              <a:gd name="connsiteY2-230" fmla="*/ 18736 h 23168"/>
              <a:gd name="connsiteX3-231" fmla="*/ 15802 w 21676"/>
              <a:gd name="connsiteY3-232" fmla="*/ 15764 h 23168"/>
              <a:gd name="connsiteX4-233" fmla="*/ 8469 w 21676"/>
              <a:gd name="connsiteY4-234" fmla="*/ 23038 h 23168"/>
              <a:gd name="connsiteX5-235" fmla="*/ 1 w 21676"/>
              <a:gd name="connsiteY5-236" fmla="*/ 18757 h 23168"/>
              <a:gd name="connsiteX6-237" fmla="*/ 76 w 21676"/>
              <a:gd name="connsiteY6-238" fmla="*/ 0 h 23168"/>
              <a:gd name="connsiteX0-239" fmla="*/ 76 w 21676"/>
              <a:gd name="connsiteY0-240" fmla="*/ 0 h 23168"/>
              <a:gd name="connsiteX1-241" fmla="*/ 21676 w 21676"/>
              <a:gd name="connsiteY1-242" fmla="*/ 0 h 23168"/>
              <a:gd name="connsiteX2-243" fmla="*/ 21600 w 21676"/>
              <a:gd name="connsiteY2-244" fmla="*/ 18736 h 23168"/>
              <a:gd name="connsiteX3-245" fmla="*/ 15802 w 21676"/>
              <a:gd name="connsiteY3-246" fmla="*/ 15764 h 23168"/>
              <a:gd name="connsiteX4-247" fmla="*/ 8469 w 21676"/>
              <a:gd name="connsiteY4-248" fmla="*/ 23038 h 23168"/>
              <a:gd name="connsiteX5-249" fmla="*/ 1 w 21676"/>
              <a:gd name="connsiteY5-250" fmla="*/ 18757 h 23168"/>
              <a:gd name="connsiteX6-251" fmla="*/ 76 w 21676"/>
              <a:gd name="connsiteY6-252" fmla="*/ 0 h 23168"/>
              <a:gd name="connsiteX0-253" fmla="*/ 76 w 21676"/>
              <a:gd name="connsiteY0-254" fmla="*/ 0 h 23168"/>
              <a:gd name="connsiteX1-255" fmla="*/ 21676 w 21676"/>
              <a:gd name="connsiteY1-256" fmla="*/ 0 h 23168"/>
              <a:gd name="connsiteX2-257" fmla="*/ 21600 w 21676"/>
              <a:gd name="connsiteY2-258" fmla="*/ 18736 h 23168"/>
              <a:gd name="connsiteX3-259" fmla="*/ 15802 w 21676"/>
              <a:gd name="connsiteY3-260" fmla="*/ 15764 h 23168"/>
              <a:gd name="connsiteX4-261" fmla="*/ 8469 w 21676"/>
              <a:gd name="connsiteY4-262" fmla="*/ 23038 h 23168"/>
              <a:gd name="connsiteX5-263" fmla="*/ 1 w 21676"/>
              <a:gd name="connsiteY5-264" fmla="*/ 18757 h 23168"/>
              <a:gd name="connsiteX6-265" fmla="*/ 76 w 21676"/>
              <a:gd name="connsiteY6-266" fmla="*/ 0 h 23168"/>
              <a:gd name="connsiteX0-267" fmla="*/ 76 w 21676"/>
              <a:gd name="connsiteY0-268" fmla="*/ 0 h 23168"/>
              <a:gd name="connsiteX1-269" fmla="*/ 21676 w 21676"/>
              <a:gd name="connsiteY1-270" fmla="*/ 0 h 23168"/>
              <a:gd name="connsiteX2-271" fmla="*/ 21600 w 21676"/>
              <a:gd name="connsiteY2-272" fmla="*/ 18736 h 23168"/>
              <a:gd name="connsiteX3-273" fmla="*/ 17163 w 21676"/>
              <a:gd name="connsiteY3-274" fmla="*/ 16168 h 23168"/>
              <a:gd name="connsiteX4-275" fmla="*/ 8469 w 21676"/>
              <a:gd name="connsiteY4-276" fmla="*/ 23038 h 23168"/>
              <a:gd name="connsiteX5-277" fmla="*/ 1 w 21676"/>
              <a:gd name="connsiteY5-278" fmla="*/ 18757 h 23168"/>
              <a:gd name="connsiteX6-279" fmla="*/ 76 w 21676"/>
              <a:gd name="connsiteY6-280" fmla="*/ 0 h 23168"/>
              <a:gd name="connsiteX0-281" fmla="*/ 76 w 21676"/>
              <a:gd name="connsiteY0-282" fmla="*/ 0 h 23168"/>
              <a:gd name="connsiteX1-283" fmla="*/ 21676 w 21676"/>
              <a:gd name="connsiteY1-284" fmla="*/ 0 h 23168"/>
              <a:gd name="connsiteX2-285" fmla="*/ 21600 w 21676"/>
              <a:gd name="connsiteY2-286" fmla="*/ 18736 h 23168"/>
              <a:gd name="connsiteX3-287" fmla="*/ 17793 w 21676"/>
              <a:gd name="connsiteY3-288" fmla="*/ 17785 h 23168"/>
              <a:gd name="connsiteX4-289" fmla="*/ 8469 w 21676"/>
              <a:gd name="connsiteY4-290" fmla="*/ 23038 h 23168"/>
              <a:gd name="connsiteX5-291" fmla="*/ 1 w 21676"/>
              <a:gd name="connsiteY5-292" fmla="*/ 18757 h 23168"/>
              <a:gd name="connsiteX6-293" fmla="*/ 76 w 21676"/>
              <a:gd name="connsiteY6-294" fmla="*/ 0 h 23168"/>
              <a:gd name="connsiteX0-295" fmla="*/ 76 w 21676"/>
              <a:gd name="connsiteY0-296" fmla="*/ 0 h 23168"/>
              <a:gd name="connsiteX1-297" fmla="*/ 21676 w 21676"/>
              <a:gd name="connsiteY1-298" fmla="*/ 0 h 23168"/>
              <a:gd name="connsiteX2-299" fmla="*/ 21600 w 21676"/>
              <a:gd name="connsiteY2-300" fmla="*/ 20353 h 23168"/>
              <a:gd name="connsiteX3-301" fmla="*/ 17793 w 21676"/>
              <a:gd name="connsiteY3-302" fmla="*/ 17785 h 23168"/>
              <a:gd name="connsiteX4-303" fmla="*/ 8469 w 21676"/>
              <a:gd name="connsiteY4-304" fmla="*/ 23038 h 23168"/>
              <a:gd name="connsiteX5-305" fmla="*/ 1 w 21676"/>
              <a:gd name="connsiteY5-306" fmla="*/ 18757 h 23168"/>
              <a:gd name="connsiteX6-307" fmla="*/ 76 w 21676"/>
              <a:gd name="connsiteY6-308" fmla="*/ 0 h 23168"/>
              <a:gd name="connsiteX0-309" fmla="*/ 76 w 21676"/>
              <a:gd name="connsiteY0-310" fmla="*/ 0 h 23168"/>
              <a:gd name="connsiteX1-311" fmla="*/ 21676 w 21676"/>
              <a:gd name="connsiteY1-312" fmla="*/ 0 h 23168"/>
              <a:gd name="connsiteX2-313" fmla="*/ 21600 w 21676"/>
              <a:gd name="connsiteY2-314" fmla="*/ 20353 h 23168"/>
              <a:gd name="connsiteX3-315" fmla="*/ 17793 w 21676"/>
              <a:gd name="connsiteY3-316" fmla="*/ 17785 h 23168"/>
              <a:gd name="connsiteX4-317" fmla="*/ 8469 w 21676"/>
              <a:gd name="connsiteY4-318" fmla="*/ 23038 h 23168"/>
              <a:gd name="connsiteX5-319" fmla="*/ 1 w 21676"/>
              <a:gd name="connsiteY5-320" fmla="*/ 18757 h 23168"/>
              <a:gd name="connsiteX6-321" fmla="*/ 76 w 21676"/>
              <a:gd name="connsiteY6-322" fmla="*/ 0 h 23168"/>
              <a:gd name="connsiteX0-323" fmla="*/ 76 w 21676"/>
              <a:gd name="connsiteY0-324" fmla="*/ 0 h 23168"/>
              <a:gd name="connsiteX1-325" fmla="*/ 21676 w 21676"/>
              <a:gd name="connsiteY1-326" fmla="*/ 0 h 23168"/>
              <a:gd name="connsiteX2-327" fmla="*/ 21600 w 21676"/>
              <a:gd name="connsiteY2-328" fmla="*/ 20353 h 23168"/>
              <a:gd name="connsiteX3-329" fmla="*/ 17591 w 21676"/>
              <a:gd name="connsiteY3-330" fmla="*/ 19806 h 23168"/>
              <a:gd name="connsiteX4-331" fmla="*/ 8469 w 21676"/>
              <a:gd name="connsiteY4-332" fmla="*/ 23038 h 23168"/>
              <a:gd name="connsiteX5-333" fmla="*/ 1 w 21676"/>
              <a:gd name="connsiteY5-334" fmla="*/ 18757 h 23168"/>
              <a:gd name="connsiteX6-335" fmla="*/ 76 w 21676"/>
              <a:gd name="connsiteY6-336" fmla="*/ 0 h 23168"/>
              <a:gd name="connsiteX0-337" fmla="*/ 76 w 21676"/>
              <a:gd name="connsiteY0-338" fmla="*/ 0 h 23168"/>
              <a:gd name="connsiteX1-339" fmla="*/ 21676 w 21676"/>
              <a:gd name="connsiteY1-340" fmla="*/ 0 h 23168"/>
              <a:gd name="connsiteX2-341" fmla="*/ 21600 w 21676"/>
              <a:gd name="connsiteY2-342" fmla="*/ 20353 h 23168"/>
              <a:gd name="connsiteX3-343" fmla="*/ 17591 w 21676"/>
              <a:gd name="connsiteY3-344" fmla="*/ 19806 h 23168"/>
              <a:gd name="connsiteX4-345" fmla="*/ 8469 w 21676"/>
              <a:gd name="connsiteY4-346" fmla="*/ 23038 h 23168"/>
              <a:gd name="connsiteX5-347" fmla="*/ 1 w 21676"/>
              <a:gd name="connsiteY5-348" fmla="*/ 18757 h 23168"/>
              <a:gd name="connsiteX6-349" fmla="*/ 76 w 21676"/>
              <a:gd name="connsiteY6-350" fmla="*/ 0 h 23168"/>
              <a:gd name="connsiteX0-351" fmla="*/ 76 w 21676"/>
              <a:gd name="connsiteY0-352" fmla="*/ 0 h 23168"/>
              <a:gd name="connsiteX1-353" fmla="*/ 21676 w 21676"/>
              <a:gd name="connsiteY1-354" fmla="*/ 0 h 23168"/>
              <a:gd name="connsiteX2-355" fmla="*/ 21600 w 21676"/>
              <a:gd name="connsiteY2-356" fmla="*/ 20353 h 23168"/>
              <a:gd name="connsiteX3-357" fmla="*/ 17591 w 21676"/>
              <a:gd name="connsiteY3-358" fmla="*/ 19806 h 23168"/>
              <a:gd name="connsiteX4-359" fmla="*/ 8469 w 21676"/>
              <a:gd name="connsiteY4-360" fmla="*/ 23038 h 23168"/>
              <a:gd name="connsiteX5-361" fmla="*/ 1 w 21676"/>
              <a:gd name="connsiteY5-362" fmla="*/ 18757 h 23168"/>
              <a:gd name="connsiteX6-363" fmla="*/ 76 w 21676"/>
              <a:gd name="connsiteY6-364" fmla="*/ 0 h 23168"/>
              <a:gd name="connsiteX0-365" fmla="*/ 76 w 21676"/>
              <a:gd name="connsiteY0-366" fmla="*/ 0 h 23168"/>
              <a:gd name="connsiteX1-367" fmla="*/ 21676 w 21676"/>
              <a:gd name="connsiteY1-368" fmla="*/ 0 h 23168"/>
              <a:gd name="connsiteX2-369" fmla="*/ 21625 w 21676"/>
              <a:gd name="connsiteY2-370" fmla="*/ 20757 h 23168"/>
              <a:gd name="connsiteX3-371" fmla="*/ 17591 w 21676"/>
              <a:gd name="connsiteY3-372" fmla="*/ 19806 h 23168"/>
              <a:gd name="connsiteX4-373" fmla="*/ 8469 w 21676"/>
              <a:gd name="connsiteY4-374" fmla="*/ 23038 h 23168"/>
              <a:gd name="connsiteX5-375" fmla="*/ 1 w 21676"/>
              <a:gd name="connsiteY5-376" fmla="*/ 18757 h 23168"/>
              <a:gd name="connsiteX6-377" fmla="*/ 76 w 21676"/>
              <a:gd name="connsiteY6-378" fmla="*/ 0 h 23168"/>
              <a:gd name="connsiteX0-379" fmla="*/ 76 w 21676"/>
              <a:gd name="connsiteY0-380" fmla="*/ 0 h 23168"/>
              <a:gd name="connsiteX1-381" fmla="*/ 21676 w 21676"/>
              <a:gd name="connsiteY1-382" fmla="*/ 0 h 23168"/>
              <a:gd name="connsiteX2-383" fmla="*/ 21650 w 21676"/>
              <a:gd name="connsiteY2-384" fmla="*/ 17928 h 23168"/>
              <a:gd name="connsiteX3-385" fmla="*/ 17591 w 21676"/>
              <a:gd name="connsiteY3-386" fmla="*/ 19806 h 23168"/>
              <a:gd name="connsiteX4-387" fmla="*/ 8469 w 21676"/>
              <a:gd name="connsiteY4-388" fmla="*/ 23038 h 23168"/>
              <a:gd name="connsiteX5-389" fmla="*/ 1 w 21676"/>
              <a:gd name="connsiteY5-390" fmla="*/ 18757 h 23168"/>
              <a:gd name="connsiteX6-391" fmla="*/ 76 w 21676"/>
              <a:gd name="connsiteY6-392" fmla="*/ 0 h 23168"/>
              <a:gd name="connsiteX0-393" fmla="*/ 76 w 21676"/>
              <a:gd name="connsiteY0-394" fmla="*/ 0 h 23168"/>
              <a:gd name="connsiteX1-395" fmla="*/ 21676 w 21676"/>
              <a:gd name="connsiteY1-396" fmla="*/ 0 h 23168"/>
              <a:gd name="connsiteX2-397" fmla="*/ 21650 w 21676"/>
              <a:gd name="connsiteY2-398" fmla="*/ 17928 h 23168"/>
              <a:gd name="connsiteX3-399" fmla="*/ 17591 w 21676"/>
              <a:gd name="connsiteY3-400" fmla="*/ 19806 h 23168"/>
              <a:gd name="connsiteX4-401" fmla="*/ 8469 w 21676"/>
              <a:gd name="connsiteY4-402" fmla="*/ 23038 h 23168"/>
              <a:gd name="connsiteX5-403" fmla="*/ 1 w 21676"/>
              <a:gd name="connsiteY5-404" fmla="*/ 18757 h 23168"/>
              <a:gd name="connsiteX6-405" fmla="*/ 76 w 21676"/>
              <a:gd name="connsiteY6-406" fmla="*/ 0 h 23168"/>
              <a:gd name="connsiteX0-407" fmla="*/ 76 w 21676"/>
              <a:gd name="connsiteY0-408" fmla="*/ 0 h 23168"/>
              <a:gd name="connsiteX1-409" fmla="*/ 21676 w 21676"/>
              <a:gd name="connsiteY1-410" fmla="*/ 0 h 23168"/>
              <a:gd name="connsiteX2-411" fmla="*/ 21650 w 21676"/>
              <a:gd name="connsiteY2-412" fmla="*/ 17928 h 23168"/>
              <a:gd name="connsiteX3-413" fmla="*/ 17591 w 21676"/>
              <a:gd name="connsiteY3-414" fmla="*/ 19806 h 23168"/>
              <a:gd name="connsiteX4-415" fmla="*/ 8469 w 21676"/>
              <a:gd name="connsiteY4-416" fmla="*/ 23038 h 23168"/>
              <a:gd name="connsiteX5-417" fmla="*/ 1 w 21676"/>
              <a:gd name="connsiteY5-418" fmla="*/ 18757 h 23168"/>
              <a:gd name="connsiteX6-419" fmla="*/ 76 w 21676"/>
              <a:gd name="connsiteY6-420" fmla="*/ 0 h 23168"/>
              <a:gd name="connsiteX0-421" fmla="*/ 76 w 21676"/>
              <a:gd name="connsiteY0-422" fmla="*/ 0 h 23168"/>
              <a:gd name="connsiteX1-423" fmla="*/ 21676 w 21676"/>
              <a:gd name="connsiteY1-424" fmla="*/ 0 h 23168"/>
              <a:gd name="connsiteX2-425" fmla="*/ 21625 w 21676"/>
              <a:gd name="connsiteY2-426" fmla="*/ 18938 h 23168"/>
              <a:gd name="connsiteX3-427" fmla="*/ 17591 w 21676"/>
              <a:gd name="connsiteY3-428" fmla="*/ 19806 h 23168"/>
              <a:gd name="connsiteX4-429" fmla="*/ 8469 w 21676"/>
              <a:gd name="connsiteY4-430" fmla="*/ 23038 h 23168"/>
              <a:gd name="connsiteX5-431" fmla="*/ 1 w 21676"/>
              <a:gd name="connsiteY5-432" fmla="*/ 18757 h 23168"/>
              <a:gd name="connsiteX6-433" fmla="*/ 76 w 21676"/>
              <a:gd name="connsiteY6-434" fmla="*/ 0 h 23168"/>
              <a:gd name="connsiteX0-435" fmla="*/ 76 w 21676"/>
              <a:gd name="connsiteY0-436" fmla="*/ 0 h 23168"/>
              <a:gd name="connsiteX1-437" fmla="*/ 21676 w 21676"/>
              <a:gd name="connsiteY1-438" fmla="*/ 0 h 23168"/>
              <a:gd name="connsiteX2-439" fmla="*/ 21625 w 21676"/>
              <a:gd name="connsiteY2-440" fmla="*/ 18938 h 23168"/>
              <a:gd name="connsiteX3-441" fmla="*/ 17591 w 21676"/>
              <a:gd name="connsiteY3-442" fmla="*/ 19806 h 23168"/>
              <a:gd name="connsiteX4-443" fmla="*/ 8469 w 21676"/>
              <a:gd name="connsiteY4-444" fmla="*/ 23038 h 23168"/>
              <a:gd name="connsiteX5-445" fmla="*/ 1 w 21676"/>
              <a:gd name="connsiteY5-446" fmla="*/ 18757 h 23168"/>
              <a:gd name="connsiteX6-447" fmla="*/ 76 w 21676"/>
              <a:gd name="connsiteY6-448" fmla="*/ 0 h 23168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41" y="connsiteY5-42"/>
              </a:cxn>
              <a:cxn ang="0">
                <a:pos x="connsiteX6-55" y="connsiteY6-56"/>
              </a:cxn>
            </a:cxnLst>
            <a:rect l="l" t="t" r="r" b="b"/>
            <a:pathLst>
              <a:path w="21676" h="23168">
                <a:moveTo>
                  <a:pt x="76" y="0"/>
                </a:moveTo>
                <a:lnTo>
                  <a:pt x="21676" y="0"/>
                </a:lnTo>
                <a:cubicBezTo>
                  <a:pt x="21642" y="5302"/>
                  <a:pt x="21659" y="13636"/>
                  <a:pt x="21625" y="18938"/>
                </a:cubicBezTo>
                <a:cubicBezTo>
                  <a:pt x="19315" y="18936"/>
                  <a:pt x="19771" y="19028"/>
                  <a:pt x="17591" y="19806"/>
                </a:cubicBezTo>
                <a:cubicBezTo>
                  <a:pt x="14874" y="20859"/>
                  <a:pt x="11082" y="23280"/>
                  <a:pt x="8469" y="23038"/>
                </a:cubicBezTo>
                <a:cubicBezTo>
                  <a:pt x="5856" y="24009"/>
                  <a:pt x="1035" y="19262"/>
                  <a:pt x="1" y="18757"/>
                </a:cubicBezTo>
                <a:cubicBezTo>
                  <a:pt x="-16" y="14256"/>
                  <a:pt x="93" y="4501"/>
                  <a:pt x="76" y="0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03" tIns="45702" rIns="91403" bIns="45702" rtlCol="0" anchor="ctr"/>
          <a:lstStyle/>
          <a:p>
            <a:pPr algn="ctr"/>
            <a:endParaRPr lang="en-US"/>
          </a:p>
        </p:txBody>
      </p:sp>
      <p:grpSp>
        <p:nvGrpSpPr>
          <p:cNvPr id="8" name="Group 7"/>
          <p:cNvGrpSpPr/>
          <p:nvPr/>
        </p:nvGrpSpPr>
        <p:grpSpPr>
          <a:xfrm>
            <a:off x="2520216" y="332785"/>
            <a:ext cx="8614751" cy="975143"/>
            <a:chOff x="9566064" y="964372"/>
            <a:chExt cx="5446164" cy="698253"/>
          </a:xfrm>
        </p:grpSpPr>
        <p:sp>
          <p:nvSpPr>
            <p:cNvPr id="9" name="Rectangle 10"/>
            <p:cNvSpPr/>
            <p:nvPr/>
          </p:nvSpPr>
          <p:spPr>
            <a:xfrm rot="416356">
              <a:off x="13066912" y="966823"/>
              <a:ext cx="1945316" cy="695802"/>
            </a:xfrm>
            <a:custGeom>
              <a:avLst/>
              <a:gdLst>
                <a:gd name="connsiteX0" fmla="*/ 0 w 5334000"/>
                <a:gd name="connsiteY0" fmla="*/ 0 h 724766"/>
                <a:gd name="connsiteX1" fmla="*/ 5334000 w 5334000"/>
                <a:gd name="connsiteY1" fmla="*/ 0 h 724766"/>
                <a:gd name="connsiteX2" fmla="*/ 5334000 w 5334000"/>
                <a:gd name="connsiteY2" fmla="*/ 724766 h 724766"/>
                <a:gd name="connsiteX3" fmla="*/ 0 w 5334000"/>
                <a:gd name="connsiteY3" fmla="*/ 724766 h 724766"/>
                <a:gd name="connsiteX4" fmla="*/ 0 w 5334000"/>
                <a:gd name="connsiteY4" fmla="*/ 0 h 724766"/>
                <a:gd name="connsiteX0-1" fmla="*/ 0 w 5334002"/>
                <a:gd name="connsiteY0-2" fmla="*/ 0 h 724766"/>
                <a:gd name="connsiteX1-3" fmla="*/ 5334000 w 5334002"/>
                <a:gd name="connsiteY1-4" fmla="*/ 0 h 724766"/>
                <a:gd name="connsiteX2-5" fmla="*/ 4869873 w 5334002"/>
                <a:gd name="connsiteY2-6" fmla="*/ 506124 h 724766"/>
                <a:gd name="connsiteX3-7" fmla="*/ 5334000 w 5334002"/>
                <a:gd name="connsiteY3-8" fmla="*/ 724766 h 724766"/>
                <a:gd name="connsiteX4-9" fmla="*/ 0 w 5334002"/>
                <a:gd name="connsiteY4-10" fmla="*/ 724766 h 724766"/>
                <a:gd name="connsiteX5" fmla="*/ 0 w 5334002"/>
                <a:gd name="connsiteY5" fmla="*/ 0 h 724766"/>
                <a:gd name="connsiteX0-11" fmla="*/ 0 w 5334002"/>
                <a:gd name="connsiteY0-12" fmla="*/ 0 h 724766"/>
                <a:gd name="connsiteX1-13" fmla="*/ 5334000 w 5334002"/>
                <a:gd name="connsiteY1-14" fmla="*/ 0 h 724766"/>
                <a:gd name="connsiteX2-15" fmla="*/ 4849092 w 5334002"/>
                <a:gd name="connsiteY2-16" fmla="*/ 454170 h 724766"/>
                <a:gd name="connsiteX3-17" fmla="*/ 5334000 w 5334002"/>
                <a:gd name="connsiteY3-18" fmla="*/ 724766 h 724766"/>
                <a:gd name="connsiteX4-19" fmla="*/ 0 w 5334002"/>
                <a:gd name="connsiteY4-20" fmla="*/ 724766 h 724766"/>
                <a:gd name="connsiteX5-21" fmla="*/ 0 w 5334002"/>
                <a:gd name="connsiteY5-22" fmla="*/ 0 h 724766"/>
                <a:gd name="connsiteX0-23" fmla="*/ 0 w 5333999"/>
                <a:gd name="connsiteY0-24" fmla="*/ 0 h 724766"/>
                <a:gd name="connsiteX1-25" fmla="*/ 5334000 w 5333999"/>
                <a:gd name="connsiteY1-26" fmla="*/ 0 h 724766"/>
                <a:gd name="connsiteX2-27" fmla="*/ 3970191 w 5333999"/>
                <a:gd name="connsiteY2-28" fmla="*/ 513468 h 724766"/>
                <a:gd name="connsiteX3-29" fmla="*/ 5334000 w 5333999"/>
                <a:gd name="connsiteY3-30" fmla="*/ 724766 h 724766"/>
                <a:gd name="connsiteX4-31" fmla="*/ 0 w 5333999"/>
                <a:gd name="connsiteY4-32" fmla="*/ 724766 h 724766"/>
                <a:gd name="connsiteX5-33" fmla="*/ 0 w 5333999"/>
                <a:gd name="connsiteY5-34" fmla="*/ 0 h 724766"/>
                <a:gd name="connsiteX0-35" fmla="*/ 0 w 5334002"/>
                <a:gd name="connsiteY0-36" fmla="*/ 0 h 724766"/>
                <a:gd name="connsiteX1-37" fmla="*/ 5334000 w 5334002"/>
                <a:gd name="connsiteY1-38" fmla="*/ 0 h 724766"/>
                <a:gd name="connsiteX2-39" fmla="*/ 4572681 w 5334002"/>
                <a:gd name="connsiteY2-40" fmla="*/ 409907 h 724766"/>
                <a:gd name="connsiteX3-41" fmla="*/ 5334000 w 5334002"/>
                <a:gd name="connsiteY3-42" fmla="*/ 724766 h 724766"/>
                <a:gd name="connsiteX4-43" fmla="*/ 0 w 5334002"/>
                <a:gd name="connsiteY4-44" fmla="*/ 724766 h 724766"/>
                <a:gd name="connsiteX5-45" fmla="*/ 0 w 5334002"/>
                <a:gd name="connsiteY5-46" fmla="*/ 0 h 724766"/>
                <a:gd name="connsiteX0-47" fmla="*/ 0 w 5649495"/>
                <a:gd name="connsiteY0-48" fmla="*/ 0 h 724766"/>
                <a:gd name="connsiteX1-49" fmla="*/ 5649496 w 5649495"/>
                <a:gd name="connsiteY1-50" fmla="*/ 27302 h 724766"/>
                <a:gd name="connsiteX2-51" fmla="*/ 4572681 w 5649495"/>
                <a:gd name="connsiteY2-52" fmla="*/ 409907 h 724766"/>
                <a:gd name="connsiteX3-53" fmla="*/ 5334000 w 5649495"/>
                <a:gd name="connsiteY3-54" fmla="*/ 724766 h 724766"/>
                <a:gd name="connsiteX4-55" fmla="*/ 0 w 5649495"/>
                <a:gd name="connsiteY4-56" fmla="*/ 724766 h 724766"/>
                <a:gd name="connsiteX5-57" fmla="*/ 0 w 5649495"/>
                <a:gd name="connsiteY5-58" fmla="*/ 0 h 724766"/>
                <a:gd name="connsiteX0-59" fmla="*/ -1 w 5673840"/>
                <a:gd name="connsiteY0-60" fmla="*/ 152873 h 697464"/>
                <a:gd name="connsiteX1-61" fmla="*/ 5673841 w 5673840"/>
                <a:gd name="connsiteY1-62" fmla="*/ 0 h 697464"/>
                <a:gd name="connsiteX2-63" fmla="*/ 4597026 w 5673840"/>
                <a:gd name="connsiteY2-64" fmla="*/ 382605 h 697464"/>
                <a:gd name="connsiteX3-65" fmla="*/ 5358345 w 5673840"/>
                <a:gd name="connsiteY3-66" fmla="*/ 697464 h 697464"/>
                <a:gd name="connsiteX4-67" fmla="*/ 24345 w 5673840"/>
                <a:gd name="connsiteY4-68" fmla="*/ 697464 h 697464"/>
                <a:gd name="connsiteX5-69" fmla="*/ -1 w 5673840"/>
                <a:gd name="connsiteY5-70" fmla="*/ 152873 h 697464"/>
                <a:gd name="connsiteX0-71" fmla="*/ -1 w 5673840"/>
                <a:gd name="connsiteY0-72" fmla="*/ 152873 h 697464"/>
                <a:gd name="connsiteX1-73" fmla="*/ 5673841 w 5673840"/>
                <a:gd name="connsiteY1-74" fmla="*/ 0 h 697464"/>
                <a:gd name="connsiteX2-75" fmla="*/ 4597026 w 5673840"/>
                <a:gd name="connsiteY2-76" fmla="*/ 382605 h 697464"/>
                <a:gd name="connsiteX3-77" fmla="*/ 5358345 w 5673840"/>
                <a:gd name="connsiteY3-78" fmla="*/ 697464 h 697464"/>
                <a:gd name="connsiteX4-79" fmla="*/ 6831 w 5673840"/>
                <a:gd name="connsiteY4-80" fmla="*/ 568730 h 697464"/>
                <a:gd name="connsiteX5-81" fmla="*/ -1 w 5673840"/>
                <a:gd name="connsiteY5-82" fmla="*/ 152873 h 697464"/>
                <a:gd name="connsiteX0-83" fmla="*/ -1 w 5673840"/>
                <a:gd name="connsiteY0-84" fmla="*/ 152873 h 661803"/>
                <a:gd name="connsiteX1-85" fmla="*/ 5673841 w 5673840"/>
                <a:gd name="connsiteY1-86" fmla="*/ 0 h 661803"/>
                <a:gd name="connsiteX2-87" fmla="*/ 4597026 w 5673840"/>
                <a:gd name="connsiteY2-88" fmla="*/ 382605 h 661803"/>
                <a:gd name="connsiteX3-89" fmla="*/ 5253439 w 5673840"/>
                <a:gd name="connsiteY3-90" fmla="*/ 661803 h 661803"/>
                <a:gd name="connsiteX4-91" fmla="*/ 6831 w 5673840"/>
                <a:gd name="connsiteY4-92" fmla="*/ 568730 h 661803"/>
                <a:gd name="connsiteX5-93" fmla="*/ -1 w 5673840"/>
                <a:gd name="connsiteY5-94" fmla="*/ 152873 h 66180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21" y="connsiteY5-22"/>
                </a:cxn>
              </a:cxnLst>
              <a:rect l="l" t="t" r="r" b="b"/>
              <a:pathLst>
                <a:path w="5673840" h="661803">
                  <a:moveTo>
                    <a:pt x="-1" y="152873"/>
                  </a:moveTo>
                  <a:lnTo>
                    <a:pt x="5673841" y="0"/>
                  </a:lnTo>
                  <a:cubicBezTo>
                    <a:pt x="5674995" y="102899"/>
                    <a:pt x="4595872" y="279706"/>
                    <a:pt x="4597026" y="382605"/>
                  </a:cubicBezTo>
                  <a:lnTo>
                    <a:pt x="5253439" y="661803"/>
                  </a:lnTo>
                  <a:lnTo>
                    <a:pt x="6831" y="568730"/>
                  </a:lnTo>
                  <a:lnTo>
                    <a:pt x="-1" y="152873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28" tIns="45714" rIns="91428" bIns="45714" spcCol="0"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10"/>
            <p:cNvSpPr/>
            <p:nvPr/>
          </p:nvSpPr>
          <p:spPr>
            <a:xfrm>
              <a:off x="9566064" y="964372"/>
              <a:ext cx="5334002" cy="646524"/>
            </a:xfrm>
            <a:custGeom>
              <a:avLst/>
              <a:gdLst>
                <a:gd name="connsiteX0" fmla="*/ 0 w 5334000"/>
                <a:gd name="connsiteY0" fmla="*/ 0 h 724766"/>
                <a:gd name="connsiteX1" fmla="*/ 5334000 w 5334000"/>
                <a:gd name="connsiteY1" fmla="*/ 0 h 724766"/>
                <a:gd name="connsiteX2" fmla="*/ 5334000 w 5334000"/>
                <a:gd name="connsiteY2" fmla="*/ 724766 h 724766"/>
                <a:gd name="connsiteX3" fmla="*/ 0 w 5334000"/>
                <a:gd name="connsiteY3" fmla="*/ 724766 h 724766"/>
                <a:gd name="connsiteX4" fmla="*/ 0 w 5334000"/>
                <a:gd name="connsiteY4" fmla="*/ 0 h 724766"/>
                <a:gd name="connsiteX0-1" fmla="*/ 0 w 5334002"/>
                <a:gd name="connsiteY0-2" fmla="*/ 0 h 724766"/>
                <a:gd name="connsiteX1-3" fmla="*/ 5334000 w 5334002"/>
                <a:gd name="connsiteY1-4" fmla="*/ 0 h 724766"/>
                <a:gd name="connsiteX2-5" fmla="*/ 4869873 w 5334002"/>
                <a:gd name="connsiteY2-6" fmla="*/ 506124 h 724766"/>
                <a:gd name="connsiteX3-7" fmla="*/ 5334000 w 5334002"/>
                <a:gd name="connsiteY3-8" fmla="*/ 724766 h 724766"/>
                <a:gd name="connsiteX4-9" fmla="*/ 0 w 5334002"/>
                <a:gd name="connsiteY4-10" fmla="*/ 724766 h 724766"/>
                <a:gd name="connsiteX5" fmla="*/ 0 w 5334002"/>
                <a:gd name="connsiteY5" fmla="*/ 0 h 724766"/>
                <a:gd name="connsiteX0-11" fmla="*/ 0 w 5334002"/>
                <a:gd name="connsiteY0-12" fmla="*/ 0 h 724766"/>
                <a:gd name="connsiteX1-13" fmla="*/ 5334000 w 5334002"/>
                <a:gd name="connsiteY1-14" fmla="*/ 0 h 724766"/>
                <a:gd name="connsiteX2-15" fmla="*/ 4849092 w 5334002"/>
                <a:gd name="connsiteY2-16" fmla="*/ 454170 h 724766"/>
                <a:gd name="connsiteX3-17" fmla="*/ 5334000 w 5334002"/>
                <a:gd name="connsiteY3-18" fmla="*/ 724766 h 724766"/>
                <a:gd name="connsiteX4-19" fmla="*/ 0 w 5334002"/>
                <a:gd name="connsiteY4-20" fmla="*/ 724766 h 724766"/>
                <a:gd name="connsiteX5-21" fmla="*/ 0 w 5334002"/>
                <a:gd name="connsiteY5-22" fmla="*/ 0 h 724766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21" y="connsiteY5-22"/>
                </a:cxn>
              </a:cxnLst>
              <a:rect l="l" t="t" r="r" b="b"/>
              <a:pathLst>
                <a:path w="5334002" h="724766">
                  <a:moveTo>
                    <a:pt x="0" y="0"/>
                  </a:moveTo>
                  <a:lnTo>
                    <a:pt x="5334000" y="0"/>
                  </a:lnTo>
                  <a:cubicBezTo>
                    <a:pt x="5335154" y="102899"/>
                    <a:pt x="4847938" y="351271"/>
                    <a:pt x="4849092" y="454170"/>
                  </a:cubicBezTo>
                  <a:lnTo>
                    <a:pt x="5334000" y="724766"/>
                  </a:lnTo>
                  <a:lnTo>
                    <a:pt x="0" y="72476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28" tIns="45714" rIns="91428" bIns="45714" spcCol="0" rtlCol="0" anchor="ctr"/>
            <a:lstStyle/>
            <a:p>
              <a:pPr algn="ctr"/>
              <a:endParaRPr lang="en-US"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9616287" y="1021956"/>
              <a:ext cx="5049983" cy="543791"/>
            </a:xfrm>
            <a:custGeom>
              <a:avLst/>
              <a:gdLst>
                <a:gd name="connsiteX0" fmla="*/ 0 w 5334000"/>
                <a:gd name="connsiteY0" fmla="*/ 0 h 724766"/>
                <a:gd name="connsiteX1" fmla="*/ 5334000 w 5334000"/>
                <a:gd name="connsiteY1" fmla="*/ 0 h 724766"/>
                <a:gd name="connsiteX2" fmla="*/ 5334000 w 5334000"/>
                <a:gd name="connsiteY2" fmla="*/ 724766 h 724766"/>
                <a:gd name="connsiteX3" fmla="*/ 0 w 5334000"/>
                <a:gd name="connsiteY3" fmla="*/ 724766 h 724766"/>
                <a:gd name="connsiteX4" fmla="*/ 0 w 5334000"/>
                <a:gd name="connsiteY4" fmla="*/ 0 h 724766"/>
                <a:gd name="connsiteX0-1" fmla="*/ 0 w 5334002"/>
                <a:gd name="connsiteY0-2" fmla="*/ 0 h 724766"/>
                <a:gd name="connsiteX1-3" fmla="*/ 5334000 w 5334002"/>
                <a:gd name="connsiteY1-4" fmla="*/ 0 h 724766"/>
                <a:gd name="connsiteX2-5" fmla="*/ 4869873 w 5334002"/>
                <a:gd name="connsiteY2-6" fmla="*/ 506124 h 724766"/>
                <a:gd name="connsiteX3-7" fmla="*/ 5334000 w 5334002"/>
                <a:gd name="connsiteY3-8" fmla="*/ 724766 h 724766"/>
                <a:gd name="connsiteX4-9" fmla="*/ 0 w 5334002"/>
                <a:gd name="connsiteY4-10" fmla="*/ 724766 h 724766"/>
                <a:gd name="connsiteX5" fmla="*/ 0 w 5334002"/>
                <a:gd name="connsiteY5" fmla="*/ 0 h 724766"/>
                <a:gd name="connsiteX0-11" fmla="*/ 0 w 5334002"/>
                <a:gd name="connsiteY0-12" fmla="*/ 0 h 724766"/>
                <a:gd name="connsiteX1-13" fmla="*/ 5334000 w 5334002"/>
                <a:gd name="connsiteY1-14" fmla="*/ 0 h 724766"/>
                <a:gd name="connsiteX2-15" fmla="*/ 4849092 w 5334002"/>
                <a:gd name="connsiteY2-16" fmla="*/ 454170 h 724766"/>
                <a:gd name="connsiteX3-17" fmla="*/ 5334000 w 5334002"/>
                <a:gd name="connsiteY3-18" fmla="*/ 724766 h 724766"/>
                <a:gd name="connsiteX4-19" fmla="*/ 0 w 5334002"/>
                <a:gd name="connsiteY4-20" fmla="*/ 724766 h 724766"/>
                <a:gd name="connsiteX5-21" fmla="*/ 0 w 5334002"/>
                <a:gd name="connsiteY5-22" fmla="*/ 0 h 724766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21" y="connsiteY5-22"/>
                </a:cxn>
              </a:cxnLst>
              <a:rect l="l" t="t" r="r" b="b"/>
              <a:pathLst>
                <a:path w="5334002" h="724766">
                  <a:moveTo>
                    <a:pt x="0" y="0"/>
                  </a:moveTo>
                  <a:lnTo>
                    <a:pt x="5334000" y="0"/>
                  </a:lnTo>
                  <a:cubicBezTo>
                    <a:pt x="5335154" y="102899"/>
                    <a:pt x="4847938" y="351271"/>
                    <a:pt x="4849092" y="454170"/>
                  </a:cubicBezTo>
                  <a:lnTo>
                    <a:pt x="5334000" y="724766"/>
                  </a:lnTo>
                  <a:lnTo>
                    <a:pt x="0" y="72476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28" tIns="45714" rIns="91428" bIns="45714" spcCol="0"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2" name="Group 11"/>
          <p:cNvGrpSpPr/>
          <p:nvPr/>
        </p:nvGrpSpPr>
        <p:grpSpPr>
          <a:xfrm>
            <a:off x="1374675" y="233693"/>
            <a:ext cx="1312207" cy="992332"/>
            <a:chOff x="1212273" y="1084984"/>
            <a:chExt cx="992332" cy="992332"/>
          </a:xfrm>
        </p:grpSpPr>
        <p:sp>
          <p:nvSpPr>
            <p:cNvPr id="13" name="Oval 12"/>
            <p:cNvSpPr/>
            <p:nvPr/>
          </p:nvSpPr>
          <p:spPr>
            <a:xfrm>
              <a:off x="1212273" y="1084984"/>
              <a:ext cx="992332" cy="992332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Oval 13"/>
            <p:cNvSpPr/>
            <p:nvPr/>
          </p:nvSpPr>
          <p:spPr>
            <a:xfrm>
              <a:off x="1252971" y="1095375"/>
              <a:ext cx="914400" cy="914400"/>
            </a:xfrm>
            <a:prstGeom prst="ellipse">
              <a:avLst/>
            </a:prstGeom>
            <a:solidFill>
              <a:schemeClr val="accent6"/>
            </a:soli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1" name="TextBox 20"/>
          <p:cNvSpPr txBox="1"/>
          <p:nvPr/>
        </p:nvSpPr>
        <p:spPr>
          <a:xfrm>
            <a:off x="1048559" y="466821"/>
            <a:ext cx="2010476" cy="523172"/>
          </a:xfrm>
          <a:prstGeom prst="rect">
            <a:avLst/>
          </a:prstGeom>
          <a:noFill/>
        </p:spPr>
        <p:txBody>
          <a:bodyPr wrap="square" lIns="91391" tIns="45696" rIns="91391" bIns="45696" rtlCol="0">
            <a:spAutoFit/>
          </a:bodyPr>
          <a:lstStyle/>
          <a:p>
            <a:pPr algn="ctr"/>
            <a:r>
              <a:rPr lang="en-US" sz="2800" b="1" dirty="0" err="1">
                <a:solidFill>
                  <a:schemeClr val="bg1"/>
                </a:solidFill>
                <a:latin typeface="Arial-Rounded" pitchFamily="34" charset="0"/>
                <a:ea typeface="Arial-Rounded" pitchFamily="34" charset="0"/>
                <a:cs typeface="Arial-Rounded" pitchFamily="34" charset="0"/>
              </a:rPr>
              <a:t>Bài</a:t>
            </a:r>
            <a:r>
              <a:rPr lang="en-US" sz="2800" b="1" dirty="0">
                <a:solidFill>
                  <a:schemeClr val="bg1"/>
                </a:solidFill>
                <a:latin typeface="Arial-Rounded" pitchFamily="34" charset="0"/>
                <a:ea typeface="Arial-Rounded" pitchFamily="34" charset="0"/>
                <a:cs typeface="Arial-Rounded" pitchFamily="34" charset="0"/>
              </a:rPr>
              <a:t> </a:t>
            </a:r>
            <a:r>
              <a:rPr lang="vi-VN" sz="2800" b="1" dirty="0">
                <a:solidFill>
                  <a:schemeClr val="bg1"/>
                </a:solidFill>
                <a:latin typeface="Arial Rounded MT Bold" panose="020F0704030504030204" pitchFamily="34" charset="0"/>
                <a:ea typeface="Arial-Rounded" pitchFamily="34" charset="0"/>
                <a:cs typeface="Times New Roman" panose="02020603050405020304" pitchFamily="18" charset="0"/>
              </a:rPr>
              <a:t>4</a:t>
            </a:r>
            <a:endParaRPr lang="en-US" sz="2800" b="1" dirty="0">
              <a:solidFill>
                <a:schemeClr val="bg1"/>
              </a:solidFill>
              <a:latin typeface="Arial Rounded MT Bold" panose="020F0704030504030204" pitchFamily="34" charset="0"/>
              <a:ea typeface="Arial-Rounded" pitchFamily="34" charset="0"/>
              <a:cs typeface="Times New Roman" panose="02020603050405020304" pitchFamily="18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2273077" y="461094"/>
            <a:ext cx="8380401" cy="646282"/>
          </a:xfrm>
          <a:prstGeom prst="rect">
            <a:avLst/>
          </a:prstGeom>
          <a:noFill/>
        </p:spPr>
        <p:txBody>
          <a:bodyPr wrap="square" lIns="91391" tIns="45696" rIns="91391" bIns="45696" rtlCol="0">
            <a:spAutoFit/>
          </a:bodyPr>
          <a:lstStyle/>
          <a:p>
            <a:pPr algn="ctr"/>
            <a:r>
              <a:rPr lang="en-US" sz="3600" b="1" dirty="0">
                <a:solidFill>
                  <a:srgbClr val="F68426"/>
                </a:solidFill>
                <a:latin typeface="VNI-Avo" pitchFamily="2" charset="0"/>
                <a:ea typeface="Arial-Rounded" pitchFamily="34" charset="0"/>
                <a:cs typeface="Arial-Rounded" pitchFamily="34" charset="0"/>
              </a:rPr>
              <a:t>QUẠT CHO BÀ NGỦ</a:t>
            </a:r>
          </a:p>
        </p:txBody>
      </p:sp>
    </p:spTree>
    <p:extLst>
      <p:ext uri="{BB962C8B-B14F-4D97-AF65-F5344CB8AC3E}">
        <p14:creationId xmlns:p14="http://schemas.microsoft.com/office/powerpoint/2010/main" val="392299815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>
            <a:extLst>
              <a:ext uri="{FF2B5EF4-FFF2-40B4-BE49-F238E27FC236}">
                <a16:creationId xmlns:a16="http://schemas.microsoft.com/office/drawing/2014/main" id="{39A6DE3B-B4EF-45C1-A0BC-B43DF2154B3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2420" y="1451891"/>
            <a:ext cx="1770744" cy="609600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0D842638-5E4F-475B-96DD-B74385D444C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36433" y="1583794"/>
            <a:ext cx="9193567" cy="5274205"/>
          </a:xfrm>
          <a:prstGeom prst="rect">
            <a:avLst/>
          </a:prstGeom>
        </p:spPr>
      </p:pic>
      <p:sp>
        <p:nvSpPr>
          <p:cNvPr id="2" name="Text Box 3">
            <a:extLst>
              <a:ext uri="{FF2B5EF4-FFF2-40B4-BE49-F238E27FC236}">
                <a16:creationId xmlns:a16="http://schemas.microsoft.com/office/drawing/2014/main" id="{9251C1A5-9024-A9B8-DFB7-919E37AC7FF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81518" y="498781"/>
            <a:ext cx="1830344" cy="5847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5" rIns="91431" bIns="45715">
            <a:spAutoFit/>
          </a:bodyPr>
          <a:lstStyle>
            <a:lvl1pPr eaLnBrk="0" hangingPunct="0">
              <a:defRPr sz="3200">
                <a:solidFill>
                  <a:schemeClr val="tx1"/>
                </a:solidFill>
                <a:latin typeface=".VnTime" pitchFamily="34" charset="0"/>
                <a:cs typeface="Arial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.VnTime" pitchFamily="34" charset="0"/>
                <a:cs typeface="Arial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.VnTime" pitchFamily="34" charset="0"/>
                <a:cs typeface="Arial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.VnTime" pitchFamily="34" charset="0"/>
                <a:cs typeface="Arial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.VnTime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.VnTime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.VnTime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.VnTime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.VnTime" pitchFamily="34" charset="0"/>
                <a:cs typeface="Arial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1" dirty="0" err="1">
                <a:solidFill>
                  <a:schemeClr val="tx2">
                    <a:lumMod val="75000"/>
                  </a:schemeClr>
                </a:solidFill>
                <a:latin typeface="VNI-Avo" pitchFamily="2" charset="0"/>
                <a:ea typeface="HP001" pitchFamily="34" charset="0"/>
                <a:cs typeface="Times New Roman" pitchFamily="18" charset="0"/>
              </a:rPr>
              <a:t>Tiếng</a:t>
            </a:r>
            <a:r>
              <a:rPr lang="en-US" b="1" dirty="0">
                <a:solidFill>
                  <a:schemeClr val="tx2">
                    <a:lumMod val="75000"/>
                  </a:schemeClr>
                </a:solidFill>
                <a:latin typeface="VNI-Avo" pitchFamily="2" charset="0"/>
                <a:ea typeface="HP001" pitchFamily="34" charset="0"/>
                <a:cs typeface="Times New Roman" pitchFamily="18" charset="0"/>
              </a:rPr>
              <a:t> </a:t>
            </a:r>
            <a:r>
              <a:rPr lang="en-US" b="1" dirty="0" err="1">
                <a:solidFill>
                  <a:schemeClr val="tx2">
                    <a:lumMod val="75000"/>
                  </a:schemeClr>
                </a:solidFill>
                <a:latin typeface="VNI-Avo" pitchFamily="2" charset="0"/>
                <a:ea typeface="HP001" pitchFamily="34" charset="0"/>
                <a:cs typeface="Times New Roman" pitchFamily="18" charset="0"/>
              </a:rPr>
              <a:t>việt</a:t>
            </a:r>
            <a:endParaRPr kumimoji="0" lang="vi-VN" sz="3200" b="1" i="0" u="none" strike="noStrike" kern="1200" cap="none" spc="0" normalizeH="0" baseline="0" noProof="0" dirty="0">
              <a:ln>
                <a:noFill/>
              </a:ln>
              <a:solidFill>
                <a:schemeClr val="tx2">
                  <a:lumMod val="75000"/>
                </a:schemeClr>
              </a:solidFill>
              <a:effectLst/>
              <a:uLnTx/>
              <a:uFillTx/>
              <a:latin typeface="VNI-Avo" pitchFamily="2" charset="0"/>
              <a:ea typeface="HP001" pitchFamily="34" charset="0"/>
              <a:cs typeface="Times New Roman" pitchFamily="18" charset="0"/>
            </a:endParaRPr>
          </a:p>
        </p:txBody>
      </p:sp>
      <p:sp>
        <p:nvSpPr>
          <p:cNvPr id="3" name="Text Box 3">
            <a:extLst>
              <a:ext uri="{FF2B5EF4-FFF2-40B4-BE49-F238E27FC236}">
                <a16:creationId xmlns:a16="http://schemas.microsoft.com/office/drawing/2014/main" id="{0C48A48D-63A3-1502-EFA8-E918F8EAC23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56360" y="14288"/>
            <a:ext cx="7916674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3200">
                <a:solidFill>
                  <a:schemeClr val="tx1"/>
                </a:solidFill>
                <a:latin typeface=".VnTime" pitchFamily="34" charset="0"/>
                <a:cs typeface="Arial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.VnTime" pitchFamily="34" charset="0"/>
                <a:cs typeface="Arial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.VnTime" pitchFamily="34" charset="0"/>
                <a:cs typeface="Arial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.VnTime" pitchFamily="34" charset="0"/>
                <a:cs typeface="Arial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.VnTime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.VnTime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.VnTime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.VnTime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.VnTime" pitchFamily="34" charset="0"/>
                <a:cs typeface="Arial" charset="0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NI-Avo" pitchFamily="2" charset="0"/>
                <a:ea typeface="HP001" pitchFamily="34" charset="0"/>
                <a:cs typeface="Times New Roman" pitchFamily="18" charset="0"/>
              </a:rPr>
              <a:t>Thứ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NI-Avo" pitchFamily="2" charset="0"/>
                <a:ea typeface="HP001" pitchFamily="34" charset="0"/>
                <a:cs typeface="Times New Roman" pitchFamily="18" charset="0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NI-Avo" pitchFamily="2" charset="0"/>
                <a:ea typeface="HP001" pitchFamily="34" charset="0"/>
                <a:cs typeface="Times New Roman" pitchFamily="18" charset="0"/>
              </a:rPr>
              <a:t>hai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NI-Avo" pitchFamily="2" charset="0"/>
                <a:ea typeface="HP001" pitchFamily="34" charset="0"/>
                <a:cs typeface="Times New Roman" pitchFamily="18" charset="0"/>
              </a:rPr>
              <a:t>,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NI-Avo" pitchFamily="2" charset="0"/>
                <a:ea typeface="HP001" pitchFamily="34" charset="0"/>
                <a:cs typeface="Times New Roman" pitchFamily="18" charset="0"/>
              </a:rPr>
              <a:t>ngày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NI-Avo" pitchFamily="2" charset="0"/>
                <a:ea typeface="HP001" pitchFamily="34" charset="0"/>
                <a:cs typeface="Times New Roman" pitchFamily="18" charset="0"/>
              </a:rPr>
              <a:t> 29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NI-Avo" pitchFamily="2" charset="0"/>
                <a:ea typeface="HP001" pitchFamily="34" charset="0"/>
                <a:cs typeface="Times New Roman" pitchFamily="18" charset="0"/>
              </a:rPr>
              <a:t>tháng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NI-Avo" pitchFamily="2" charset="0"/>
                <a:ea typeface="HP001" pitchFamily="34" charset="0"/>
                <a:cs typeface="Times New Roman" pitchFamily="18" charset="0"/>
              </a:rPr>
              <a:t> 1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NI-Avo" pitchFamily="2" charset="0"/>
                <a:ea typeface="HP001" pitchFamily="34" charset="0"/>
                <a:cs typeface="Times New Roman" pitchFamily="18" charset="0"/>
              </a:rPr>
              <a:t>năm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NI-Avo" pitchFamily="2" charset="0"/>
                <a:ea typeface="HP001" pitchFamily="34" charset="0"/>
                <a:cs typeface="Times New Roman" pitchFamily="18" charset="0"/>
              </a:rPr>
              <a:t> 2024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.VnAvant" pitchFamily="34" charset="0"/>
              <a:ea typeface="HP001" pitchFamily="34" charset="0"/>
              <a:cs typeface="Times New Roman" pitchFamily="18" charset="0"/>
            </a:endParaRPr>
          </a:p>
        </p:txBody>
      </p:sp>
      <p:sp>
        <p:nvSpPr>
          <p:cNvPr id="4" name="Text Box 3">
            <a:extLst>
              <a:ext uri="{FF2B5EF4-FFF2-40B4-BE49-F238E27FC236}">
                <a16:creationId xmlns:a16="http://schemas.microsoft.com/office/drawing/2014/main" id="{440CA281-ACF2-9898-E05B-6A7EBC65CFB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43294" y="984888"/>
            <a:ext cx="3078268" cy="553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5" rIns="91431" bIns="45715">
            <a:spAutoFit/>
          </a:bodyPr>
          <a:lstStyle>
            <a:lvl1pPr eaLnBrk="0" hangingPunct="0">
              <a:defRPr sz="3200">
                <a:solidFill>
                  <a:schemeClr val="tx1"/>
                </a:solidFill>
                <a:latin typeface=".VnTime" pitchFamily="34" charset="0"/>
                <a:cs typeface="Arial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.VnTime" pitchFamily="34" charset="0"/>
                <a:cs typeface="Arial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.VnTime" pitchFamily="34" charset="0"/>
                <a:cs typeface="Arial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.VnTime" pitchFamily="34" charset="0"/>
                <a:cs typeface="Arial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.VnTime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.VnTime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.VnTime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.VnTime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.VnTime" pitchFamily="34" charset="0"/>
                <a:cs typeface="Arial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0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VNI-Avo" pitchFamily="2" charset="0"/>
                <a:ea typeface="HP001" pitchFamily="34" charset="0"/>
                <a:cs typeface="Times New Roman" pitchFamily="18" charset="0"/>
              </a:rPr>
              <a:t>Quạt</a:t>
            </a:r>
            <a:r>
              <a:rPr kumimoji="0" lang="en-US" sz="3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VNI-Avo" pitchFamily="2" charset="0"/>
                <a:ea typeface="HP001" pitchFamily="34" charset="0"/>
                <a:cs typeface="Times New Roman" pitchFamily="18" charset="0"/>
              </a:rPr>
              <a:t> </a:t>
            </a:r>
            <a:r>
              <a:rPr kumimoji="0" lang="en-US" sz="30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VNI-Avo" pitchFamily="2" charset="0"/>
                <a:ea typeface="HP001" pitchFamily="34" charset="0"/>
                <a:cs typeface="Times New Roman" pitchFamily="18" charset="0"/>
              </a:rPr>
              <a:t>cho</a:t>
            </a:r>
            <a:r>
              <a:rPr kumimoji="0" lang="en-US" sz="3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VNI-Avo" pitchFamily="2" charset="0"/>
                <a:ea typeface="HP001" pitchFamily="34" charset="0"/>
                <a:cs typeface="Times New Roman" pitchFamily="18" charset="0"/>
              </a:rPr>
              <a:t> </a:t>
            </a:r>
            <a:r>
              <a:rPr kumimoji="0" lang="en-US" sz="30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VNI-Avo" pitchFamily="2" charset="0"/>
                <a:ea typeface="HP001" pitchFamily="34" charset="0"/>
                <a:cs typeface="Times New Roman" pitchFamily="18" charset="0"/>
              </a:rPr>
              <a:t>bà</a:t>
            </a:r>
            <a:r>
              <a:rPr kumimoji="0" lang="en-US" sz="3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VNI-Avo" pitchFamily="2" charset="0"/>
                <a:ea typeface="HP001" pitchFamily="34" charset="0"/>
                <a:cs typeface="Times New Roman" pitchFamily="18" charset="0"/>
              </a:rPr>
              <a:t> </a:t>
            </a:r>
            <a:r>
              <a:rPr kumimoji="0" lang="en-US" sz="30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VNI-Avo" pitchFamily="2" charset="0"/>
                <a:ea typeface="HP001" pitchFamily="34" charset="0"/>
                <a:cs typeface="Times New Roman" pitchFamily="18" charset="0"/>
              </a:rPr>
              <a:t>ngủ</a:t>
            </a:r>
            <a:endParaRPr kumimoji="0" lang="en-US" sz="30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VNI-Avo" pitchFamily="2" charset="0"/>
              <a:ea typeface="HP001" pitchFamily="34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353510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>
            <a:extLst>
              <a:ext uri="{FF2B5EF4-FFF2-40B4-BE49-F238E27FC236}">
                <a16:creationId xmlns:a16="http://schemas.microsoft.com/office/drawing/2014/main" id="{39A6DE3B-B4EF-45C1-A0BC-B43DF2154B3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2420" y="1451891"/>
            <a:ext cx="1770744" cy="609600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0D842638-5E4F-475B-96DD-B74385D444C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36433" y="1583794"/>
            <a:ext cx="9193567" cy="5274205"/>
          </a:xfrm>
          <a:prstGeom prst="rect">
            <a:avLst/>
          </a:prstGeom>
        </p:spPr>
      </p:pic>
      <p:cxnSp>
        <p:nvCxnSpPr>
          <p:cNvPr id="8" name="Straight Connector 7"/>
          <p:cNvCxnSpPr/>
          <p:nvPr/>
        </p:nvCxnSpPr>
        <p:spPr>
          <a:xfrm flipH="1">
            <a:off x="5210283" y="1621791"/>
            <a:ext cx="38100" cy="425225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 flipH="1">
            <a:off x="5609853" y="2185682"/>
            <a:ext cx="38100" cy="425225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 flipH="1">
            <a:off x="4825577" y="2772908"/>
            <a:ext cx="38100" cy="425225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 flipH="1">
            <a:off x="5288543" y="3425790"/>
            <a:ext cx="38100" cy="425225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 flipH="1">
            <a:off x="4997992" y="4124126"/>
            <a:ext cx="38100" cy="425225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 flipH="1">
            <a:off x="5429002" y="4734513"/>
            <a:ext cx="38100" cy="425225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 flipH="1">
            <a:off x="5647953" y="5253190"/>
            <a:ext cx="38100" cy="425225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 flipH="1">
            <a:off x="5872685" y="5891028"/>
            <a:ext cx="38100" cy="425225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 flipH="1">
            <a:off x="9367425" y="1636266"/>
            <a:ext cx="38100" cy="425225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 flipH="1">
            <a:off x="9508937" y="2221029"/>
            <a:ext cx="38100" cy="425225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>
            <a:off x="9325962" y="2790745"/>
            <a:ext cx="38100" cy="425225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/>
        </p:nvCxnSpPr>
        <p:spPr>
          <a:xfrm flipH="1">
            <a:off x="9489887" y="3283489"/>
            <a:ext cx="38100" cy="425225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/>
          <p:cNvCxnSpPr/>
          <p:nvPr/>
        </p:nvCxnSpPr>
        <p:spPr>
          <a:xfrm flipH="1">
            <a:off x="9587582" y="4183007"/>
            <a:ext cx="38100" cy="425225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/>
          <p:cNvCxnSpPr/>
          <p:nvPr/>
        </p:nvCxnSpPr>
        <p:spPr>
          <a:xfrm flipH="1">
            <a:off x="9902637" y="4727891"/>
            <a:ext cx="38100" cy="425225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/>
          <p:cNvCxnSpPr/>
          <p:nvPr/>
        </p:nvCxnSpPr>
        <p:spPr>
          <a:xfrm flipH="1">
            <a:off x="9287862" y="5253190"/>
            <a:ext cx="38100" cy="425225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/>
          <p:cNvCxnSpPr/>
          <p:nvPr/>
        </p:nvCxnSpPr>
        <p:spPr>
          <a:xfrm flipH="1">
            <a:off x="10114185" y="5891028"/>
            <a:ext cx="38100" cy="425225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 Box 3">
            <a:extLst>
              <a:ext uri="{FF2B5EF4-FFF2-40B4-BE49-F238E27FC236}">
                <a16:creationId xmlns:a16="http://schemas.microsoft.com/office/drawing/2014/main" id="{376634F8-7131-8C06-D699-48E77F5C71F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81518" y="498781"/>
            <a:ext cx="1830344" cy="5847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5" rIns="91431" bIns="45715">
            <a:spAutoFit/>
          </a:bodyPr>
          <a:lstStyle>
            <a:lvl1pPr eaLnBrk="0" hangingPunct="0">
              <a:defRPr sz="3200">
                <a:solidFill>
                  <a:schemeClr val="tx1"/>
                </a:solidFill>
                <a:latin typeface=".VnTime" pitchFamily="34" charset="0"/>
                <a:cs typeface="Arial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.VnTime" pitchFamily="34" charset="0"/>
                <a:cs typeface="Arial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.VnTime" pitchFamily="34" charset="0"/>
                <a:cs typeface="Arial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.VnTime" pitchFamily="34" charset="0"/>
                <a:cs typeface="Arial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.VnTime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.VnTime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.VnTime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.VnTime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.VnTime" pitchFamily="34" charset="0"/>
                <a:cs typeface="Arial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1" dirty="0" err="1">
                <a:solidFill>
                  <a:schemeClr val="tx2">
                    <a:lumMod val="75000"/>
                  </a:schemeClr>
                </a:solidFill>
                <a:latin typeface="VNI-Avo" pitchFamily="2" charset="0"/>
                <a:ea typeface="HP001" pitchFamily="34" charset="0"/>
                <a:cs typeface="Times New Roman" pitchFamily="18" charset="0"/>
              </a:rPr>
              <a:t>Tiếng</a:t>
            </a:r>
            <a:r>
              <a:rPr lang="en-US" b="1" dirty="0">
                <a:solidFill>
                  <a:schemeClr val="tx2">
                    <a:lumMod val="75000"/>
                  </a:schemeClr>
                </a:solidFill>
                <a:latin typeface="VNI-Avo" pitchFamily="2" charset="0"/>
                <a:ea typeface="HP001" pitchFamily="34" charset="0"/>
                <a:cs typeface="Times New Roman" pitchFamily="18" charset="0"/>
              </a:rPr>
              <a:t> </a:t>
            </a:r>
            <a:r>
              <a:rPr lang="en-US" b="1" dirty="0" err="1">
                <a:solidFill>
                  <a:schemeClr val="tx2">
                    <a:lumMod val="75000"/>
                  </a:schemeClr>
                </a:solidFill>
                <a:latin typeface="VNI-Avo" pitchFamily="2" charset="0"/>
                <a:ea typeface="HP001" pitchFamily="34" charset="0"/>
                <a:cs typeface="Times New Roman" pitchFamily="18" charset="0"/>
              </a:rPr>
              <a:t>việt</a:t>
            </a:r>
            <a:endParaRPr kumimoji="0" lang="vi-VN" sz="3200" b="1" i="0" u="none" strike="noStrike" kern="1200" cap="none" spc="0" normalizeH="0" baseline="0" noProof="0" dirty="0">
              <a:ln>
                <a:noFill/>
              </a:ln>
              <a:solidFill>
                <a:schemeClr val="tx2">
                  <a:lumMod val="75000"/>
                </a:schemeClr>
              </a:solidFill>
              <a:effectLst/>
              <a:uLnTx/>
              <a:uFillTx/>
              <a:latin typeface="VNI-Avo" pitchFamily="2" charset="0"/>
              <a:ea typeface="HP001" pitchFamily="34" charset="0"/>
              <a:cs typeface="Times New Roman" pitchFamily="18" charset="0"/>
            </a:endParaRPr>
          </a:p>
        </p:txBody>
      </p:sp>
      <p:sp>
        <p:nvSpPr>
          <p:cNvPr id="3" name="Text Box 3">
            <a:extLst>
              <a:ext uri="{FF2B5EF4-FFF2-40B4-BE49-F238E27FC236}">
                <a16:creationId xmlns:a16="http://schemas.microsoft.com/office/drawing/2014/main" id="{99BD364A-21CD-2F3B-DEFD-FF5761FB954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56360" y="14288"/>
            <a:ext cx="7916674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3200">
                <a:solidFill>
                  <a:schemeClr val="tx1"/>
                </a:solidFill>
                <a:latin typeface=".VnTime" pitchFamily="34" charset="0"/>
                <a:cs typeface="Arial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.VnTime" pitchFamily="34" charset="0"/>
                <a:cs typeface="Arial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.VnTime" pitchFamily="34" charset="0"/>
                <a:cs typeface="Arial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.VnTime" pitchFamily="34" charset="0"/>
                <a:cs typeface="Arial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.VnTime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.VnTime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.VnTime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.VnTime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.VnTime" pitchFamily="34" charset="0"/>
                <a:cs typeface="Arial" charset="0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NI-Avo" pitchFamily="2" charset="0"/>
                <a:ea typeface="HP001" pitchFamily="34" charset="0"/>
                <a:cs typeface="Times New Roman" pitchFamily="18" charset="0"/>
              </a:rPr>
              <a:t>Thứ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NI-Avo" pitchFamily="2" charset="0"/>
                <a:ea typeface="HP001" pitchFamily="34" charset="0"/>
                <a:cs typeface="Times New Roman" pitchFamily="18" charset="0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NI-Avo" pitchFamily="2" charset="0"/>
                <a:ea typeface="HP001" pitchFamily="34" charset="0"/>
                <a:cs typeface="Times New Roman" pitchFamily="18" charset="0"/>
              </a:rPr>
              <a:t>hai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NI-Avo" pitchFamily="2" charset="0"/>
                <a:ea typeface="HP001" pitchFamily="34" charset="0"/>
                <a:cs typeface="Times New Roman" pitchFamily="18" charset="0"/>
              </a:rPr>
              <a:t>,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NI-Avo" pitchFamily="2" charset="0"/>
                <a:ea typeface="HP001" pitchFamily="34" charset="0"/>
                <a:cs typeface="Times New Roman" pitchFamily="18" charset="0"/>
              </a:rPr>
              <a:t>ngày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NI-Avo" pitchFamily="2" charset="0"/>
                <a:ea typeface="HP001" pitchFamily="34" charset="0"/>
                <a:cs typeface="Times New Roman" pitchFamily="18" charset="0"/>
              </a:rPr>
              <a:t> 29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NI-Avo" pitchFamily="2" charset="0"/>
                <a:ea typeface="HP001" pitchFamily="34" charset="0"/>
                <a:cs typeface="Times New Roman" pitchFamily="18" charset="0"/>
              </a:rPr>
              <a:t>tháng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NI-Avo" pitchFamily="2" charset="0"/>
                <a:ea typeface="HP001" pitchFamily="34" charset="0"/>
                <a:cs typeface="Times New Roman" pitchFamily="18" charset="0"/>
              </a:rPr>
              <a:t> 1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NI-Avo" pitchFamily="2" charset="0"/>
                <a:ea typeface="HP001" pitchFamily="34" charset="0"/>
                <a:cs typeface="Times New Roman" pitchFamily="18" charset="0"/>
              </a:rPr>
              <a:t>năm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NI-Avo" pitchFamily="2" charset="0"/>
                <a:ea typeface="HP001" pitchFamily="34" charset="0"/>
                <a:cs typeface="Times New Roman" pitchFamily="18" charset="0"/>
              </a:rPr>
              <a:t> 2024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.VnAvant" pitchFamily="34" charset="0"/>
              <a:ea typeface="HP001" pitchFamily="34" charset="0"/>
              <a:cs typeface="Times New Roman" pitchFamily="18" charset="0"/>
            </a:endParaRPr>
          </a:p>
        </p:txBody>
      </p:sp>
      <p:sp>
        <p:nvSpPr>
          <p:cNvPr id="4" name="Text Box 3">
            <a:extLst>
              <a:ext uri="{FF2B5EF4-FFF2-40B4-BE49-F238E27FC236}">
                <a16:creationId xmlns:a16="http://schemas.microsoft.com/office/drawing/2014/main" id="{4CE1F948-D609-4C0C-627F-9C71D8FB261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71871" y="984888"/>
            <a:ext cx="2914791" cy="553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5" rIns="91431" bIns="45715">
            <a:spAutoFit/>
          </a:bodyPr>
          <a:lstStyle>
            <a:lvl1pPr eaLnBrk="0" hangingPunct="0">
              <a:defRPr sz="3200">
                <a:solidFill>
                  <a:schemeClr val="tx1"/>
                </a:solidFill>
                <a:latin typeface=".VnTime" pitchFamily="34" charset="0"/>
                <a:cs typeface="Arial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.VnTime" pitchFamily="34" charset="0"/>
                <a:cs typeface="Arial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.VnTime" pitchFamily="34" charset="0"/>
                <a:cs typeface="Arial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.VnTime" pitchFamily="34" charset="0"/>
                <a:cs typeface="Arial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.VnTime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.VnTime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.VnTime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.VnTime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.VnTime" pitchFamily="34" charset="0"/>
                <a:cs typeface="Arial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0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VNI-Avo" pitchFamily="2" charset="0"/>
                <a:ea typeface="HP001" pitchFamily="34" charset="0"/>
                <a:cs typeface="Times New Roman" pitchFamily="18" charset="0"/>
              </a:rPr>
              <a:t>Quạt</a:t>
            </a:r>
            <a:r>
              <a:rPr kumimoji="0" lang="en-US" sz="3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VNI-Avo" pitchFamily="2" charset="0"/>
                <a:ea typeface="HP001" pitchFamily="34" charset="0"/>
                <a:cs typeface="Times New Roman" pitchFamily="18" charset="0"/>
              </a:rPr>
              <a:t> </a:t>
            </a:r>
            <a:r>
              <a:rPr kumimoji="0" lang="en-US" sz="30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VNI-Avo" pitchFamily="2" charset="0"/>
                <a:ea typeface="HP001" pitchFamily="34" charset="0"/>
                <a:cs typeface="Times New Roman" pitchFamily="18" charset="0"/>
              </a:rPr>
              <a:t>cho</a:t>
            </a:r>
            <a:r>
              <a:rPr kumimoji="0" lang="en-US" sz="3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VNI-Avo" pitchFamily="2" charset="0"/>
                <a:ea typeface="HP001" pitchFamily="34" charset="0"/>
                <a:cs typeface="Times New Roman" pitchFamily="18" charset="0"/>
              </a:rPr>
              <a:t> </a:t>
            </a:r>
            <a:r>
              <a:rPr kumimoji="0" lang="en-US" sz="30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VNI-Avo" pitchFamily="2" charset="0"/>
                <a:ea typeface="HP001" pitchFamily="34" charset="0"/>
                <a:cs typeface="Times New Roman" pitchFamily="18" charset="0"/>
              </a:rPr>
              <a:t>bà</a:t>
            </a:r>
            <a:r>
              <a:rPr kumimoji="0" lang="en-US" sz="3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VNI-Avo" pitchFamily="2" charset="0"/>
                <a:ea typeface="HP001" pitchFamily="34" charset="0"/>
                <a:cs typeface="Times New Roman" pitchFamily="18" charset="0"/>
              </a:rPr>
              <a:t> </a:t>
            </a:r>
            <a:r>
              <a:rPr kumimoji="0" lang="en-US" sz="30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VNI-Avo" pitchFamily="2" charset="0"/>
                <a:ea typeface="HP001" pitchFamily="34" charset="0"/>
                <a:cs typeface="Times New Roman" pitchFamily="18" charset="0"/>
              </a:rPr>
              <a:t>ngủ</a:t>
            </a:r>
            <a:endParaRPr kumimoji="0" lang="en-US" sz="30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VNI-Avo" pitchFamily="2" charset="0"/>
              <a:ea typeface="HP001" pitchFamily="34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095220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>
            <a:extLst>
              <a:ext uri="{FF2B5EF4-FFF2-40B4-BE49-F238E27FC236}">
                <a16:creationId xmlns:a16="http://schemas.microsoft.com/office/drawing/2014/main" id="{39A6DE3B-B4EF-45C1-A0BC-B43DF2154B3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2420" y="1451891"/>
            <a:ext cx="1770744" cy="609600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0D842638-5E4F-475B-96DD-B74385D444C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36433" y="1583794"/>
            <a:ext cx="9193567" cy="5274205"/>
          </a:xfrm>
          <a:prstGeom prst="rect">
            <a:avLst/>
          </a:prstGeom>
        </p:spPr>
      </p:pic>
      <p:cxnSp>
        <p:nvCxnSpPr>
          <p:cNvPr id="8" name="Straight Connector 7"/>
          <p:cNvCxnSpPr/>
          <p:nvPr/>
        </p:nvCxnSpPr>
        <p:spPr>
          <a:xfrm>
            <a:off x="2953653" y="5763064"/>
            <a:ext cx="1417926" cy="5677"/>
          </a:xfrm>
          <a:prstGeom prst="line">
            <a:avLst/>
          </a:prstGeom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>
            <a:cxnSpLocks/>
          </p:cNvCxnSpPr>
          <p:nvPr/>
        </p:nvCxnSpPr>
        <p:spPr>
          <a:xfrm>
            <a:off x="4574848" y="5763064"/>
            <a:ext cx="1040140" cy="0"/>
          </a:xfrm>
          <a:prstGeom prst="line">
            <a:avLst/>
          </a:prstGeom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>
            <a:off x="8152794" y="3173962"/>
            <a:ext cx="988031" cy="1038"/>
          </a:xfrm>
          <a:prstGeom prst="line">
            <a:avLst/>
          </a:prstGeom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5" name="Text Box 3">
            <a:extLst>
              <a:ext uri="{FF2B5EF4-FFF2-40B4-BE49-F238E27FC236}">
                <a16:creationId xmlns:a16="http://schemas.microsoft.com/office/drawing/2014/main" id="{353BE62D-F736-F55D-74FE-D527CC7FFD3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81518" y="498781"/>
            <a:ext cx="1830344" cy="5847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5" rIns="91431" bIns="45715">
            <a:spAutoFit/>
          </a:bodyPr>
          <a:lstStyle>
            <a:lvl1pPr eaLnBrk="0" hangingPunct="0">
              <a:defRPr sz="3200">
                <a:solidFill>
                  <a:schemeClr val="tx1"/>
                </a:solidFill>
                <a:latin typeface=".VnTime" pitchFamily="34" charset="0"/>
                <a:cs typeface="Arial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.VnTime" pitchFamily="34" charset="0"/>
                <a:cs typeface="Arial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.VnTime" pitchFamily="34" charset="0"/>
                <a:cs typeface="Arial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.VnTime" pitchFamily="34" charset="0"/>
                <a:cs typeface="Arial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.VnTime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.VnTime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.VnTime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.VnTime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.VnTime" pitchFamily="34" charset="0"/>
                <a:cs typeface="Arial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1" dirty="0" err="1">
                <a:solidFill>
                  <a:schemeClr val="tx2">
                    <a:lumMod val="75000"/>
                  </a:schemeClr>
                </a:solidFill>
                <a:latin typeface="VNI-Avo" pitchFamily="2" charset="0"/>
                <a:ea typeface="HP001" pitchFamily="34" charset="0"/>
                <a:cs typeface="Times New Roman" pitchFamily="18" charset="0"/>
              </a:rPr>
              <a:t>Tiếng</a:t>
            </a:r>
            <a:r>
              <a:rPr lang="en-US" b="1" dirty="0">
                <a:solidFill>
                  <a:schemeClr val="tx2">
                    <a:lumMod val="75000"/>
                  </a:schemeClr>
                </a:solidFill>
                <a:latin typeface="VNI-Avo" pitchFamily="2" charset="0"/>
                <a:ea typeface="HP001" pitchFamily="34" charset="0"/>
                <a:cs typeface="Times New Roman" pitchFamily="18" charset="0"/>
              </a:rPr>
              <a:t> </a:t>
            </a:r>
            <a:r>
              <a:rPr lang="en-US" b="1" dirty="0" err="1">
                <a:solidFill>
                  <a:schemeClr val="tx2">
                    <a:lumMod val="75000"/>
                  </a:schemeClr>
                </a:solidFill>
                <a:latin typeface="VNI-Avo" pitchFamily="2" charset="0"/>
                <a:ea typeface="HP001" pitchFamily="34" charset="0"/>
                <a:cs typeface="Times New Roman" pitchFamily="18" charset="0"/>
              </a:rPr>
              <a:t>việt</a:t>
            </a:r>
            <a:endParaRPr kumimoji="0" lang="vi-VN" sz="3200" b="1" i="0" u="none" strike="noStrike" kern="1200" cap="none" spc="0" normalizeH="0" baseline="0" noProof="0" dirty="0">
              <a:ln>
                <a:noFill/>
              </a:ln>
              <a:solidFill>
                <a:schemeClr val="tx2">
                  <a:lumMod val="75000"/>
                </a:schemeClr>
              </a:solidFill>
              <a:effectLst/>
              <a:uLnTx/>
              <a:uFillTx/>
              <a:latin typeface="VNI-Avo" pitchFamily="2" charset="0"/>
              <a:ea typeface="HP001" pitchFamily="34" charset="0"/>
              <a:cs typeface="Times New Roman" pitchFamily="18" charset="0"/>
            </a:endParaRPr>
          </a:p>
        </p:txBody>
      </p:sp>
      <p:sp>
        <p:nvSpPr>
          <p:cNvPr id="6" name="Text Box 3">
            <a:extLst>
              <a:ext uri="{FF2B5EF4-FFF2-40B4-BE49-F238E27FC236}">
                <a16:creationId xmlns:a16="http://schemas.microsoft.com/office/drawing/2014/main" id="{6F61B211-E0D2-50FF-DAB5-351738EF347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56360" y="14288"/>
            <a:ext cx="7916674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3200">
                <a:solidFill>
                  <a:schemeClr val="tx1"/>
                </a:solidFill>
                <a:latin typeface=".VnTime" pitchFamily="34" charset="0"/>
                <a:cs typeface="Arial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.VnTime" pitchFamily="34" charset="0"/>
                <a:cs typeface="Arial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.VnTime" pitchFamily="34" charset="0"/>
                <a:cs typeface="Arial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.VnTime" pitchFamily="34" charset="0"/>
                <a:cs typeface="Arial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.VnTime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.VnTime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.VnTime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.VnTime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.VnTime" pitchFamily="34" charset="0"/>
                <a:cs typeface="Arial" charset="0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NI-Avo" pitchFamily="2" charset="0"/>
                <a:ea typeface="HP001" pitchFamily="34" charset="0"/>
                <a:cs typeface="Times New Roman" pitchFamily="18" charset="0"/>
              </a:rPr>
              <a:t>Thứ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NI-Avo" pitchFamily="2" charset="0"/>
                <a:ea typeface="HP001" pitchFamily="34" charset="0"/>
                <a:cs typeface="Times New Roman" pitchFamily="18" charset="0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NI-Avo" pitchFamily="2" charset="0"/>
                <a:ea typeface="HP001" pitchFamily="34" charset="0"/>
                <a:cs typeface="Times New Roman" pitchFamily="18" charset="0"/>
              </a:rPr>
              <a:t>hai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NI-Avo" pitchFamily="2" charset="0"/>
                <a:ea typeface="HP001" pitchFamily="34" charset="0"/>
                <a:cs typeface="Times New Roman" pitchFamily="18" charset="0"/>
              </a:rPr>
              <a:t>,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NI-Avo" pitchFamily="2" charset="0"/>
                <a:ea typeface="HP001" pitchFamily="34" charset="0"/>
                <a:cs typeface="Times New Roman" pitchFamily="18" charset="0"/>
              </a:rPr>
              <a:t>ngày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NI-Avo" pitchFamily="2" charset="0"/>
                <a:ea typeface="HP001" pitchFamily="34" charset="0"/>
                <a:cs typeface="Times New Roman" pitchFamily="18" charset="0"/>
              </a:rPr>
              <a:t> 29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NI-Avo" pitchFamily="2" charset="0"/>
                <a:ea typeface="HP001" pitchFamily="34" charset="0"/>
                <a:cs typeface="Times New Roman" pitchFamily="18" charset="0"/>
              </a:rPr>
              <a:t>tháng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NI-Avo" pitchFamily="2" charset="0"/>
                <a:ea typeface="HP001" pitchFamily="34" charset="0"/>
                <a:cs typeface="Times New Roman" pitchFamily="18" charset="0"/>
              </a:rPr>
              <a:t> 1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NI-Avo" pitchFamily="2" charset="0"/>
                <a:ea typeface="HP001" pitchFamily="34" charset="0"/>
                <a:cs typeface="Times New Roman" pitchFamily="18" charset="0"/>
              </a:rPr>
              <a:t>năm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NI-Avo" pitchFamily="2" charset="0"/>
                <a:ea typeface="HP001" pitchFamily="34" charset="0"/>
                <a:cs typeface="Times New Roman" pitchFamily="18" charset="0"/>
              </a:rPr>
              <a:t> 2024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.VnAvant" pitchFamily="34" charset="0"/>
              <a:ea typeface="HP001" pitchFamily="34" charset="0"/>
              <a:cs typeface="Times New Roman" pitchFamily="18" charset="0"/>
            </a:endParaRPr>
          </a:p>
        </p:txBody>
      </p:sp>
      <p:sp>
        <p:nvSpPr>
          <p:cNvPr id="2" name="Text Box 3">
            <a:extLst>
              <a:ext uri="{FF2B5EF4-FFF2-40B4-BE49-F238E27FC236}">
                <a16:creationId xmlns:a16="http://schemas.microsoft.com/office/drawing/2014/main" id="{4F56728C-044B-0FA9-D73C-7F21F7F45E1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71871" y="984888"/>
            <a:ext cx="2914791" cy="553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5" rIns="91431" bIns="45715">
            <a:spAutoFit/>
          </a:bodyPr>
          <a:lstStyle>
            <a:lvl1pPr eaLnBrk="0" hangingPunct="0">
              <a:defRPr sz="3200">
                <a:solidFill>
                  <a:schemeClr val="tx1"/>
                </a:solidFill>
                <a:latin typeface=".VnTime" pitchFamily="34" charset="0"/>
                <a:cs typeface="Arial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.VnTime" pitchFamily="34" charset="0"/>
                <a:cs typeface="Arial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.VnTime" pitchFamily="34" charset="0"/>
                <a:cs typeface="Arial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.VnTime" pitchFamily="34" charset="0"/>
                <a:cs typeface="Arial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.VnTime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.VnTime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.VnTime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.VnTime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.VnTime" pitchFamily="34" charset="0"/>
                <a:cs typeface="Arial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0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VNI-Avo" pitchFamily="2" charset="0"/>
                <a:ea typeface="HP001" pitchFamily="34" charset="0"/>
                <a:cs typeface="Times New Roman" pitchFamily="18" charset="0"/>
              </a:rPr>
              <a:t>Quạt</a:t>
            </a:r>
            <a:r>
              <a:rPr kumimoji="0" lang="en-US" sz="3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VNI-Avo" pitchFamily="2" charset="0"/>
                <a:ea typeface="HP001" pitchFamily="34" charset="0"/>
                <a:cs typeface="Times New Roman" pitchFamily="18" charset="0"/>
              </a:rPr>
              <a:t> </a:t>
            </a:r>
            <a:r>
              <a:rPr kumimoji="0" lang="en-US" sz="30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VNI-Avo" pitchFamily="2" charset="0"/>
                <a:ea typeface="HP001" pitchFamily="34" charset="0"/>
                <a:cs typeface="Times New Roman" pitchFamily="18" charset="0"/>
              </a:rPr>
              <a:t>cho</a:t>
            </a:r>
            <a:r>
              <a:rPr kumimoji="0" lang="en-US" sz="3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VNI-Avo" pitchFamily="2" charset="0"/>
                <a:ea typeface="HP001" pitchFamily="34" charset="0"/>
                <a:cs typeface="Times New Roman" pitchFamily="18" charset="0"/>
              </a:rPr>
              <a:t> </a:t>
            </a:r>
            <a:r>
              <a:rPr kumimoji="0" lang="en-US" sz="30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VNI-Avo" pitchFamily="2" charset="0"/>
                <a:ea typeface="HP001" pitchFamily="34" charset="0"/>
                <a:cs typeface="Times New Roman" pitchFamily="18" charset="0"/>
              </a:rPr>
              <a:t>bà</a:t>
            </a:r>
            <a:r>
              <a:rPr kumimoji="0" lang="en-US" sz="3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VNI-Avo" pitchFamily="2" charset="0"/>
                <a:ea typeface="HP001" pitchFamily="34" charset="0"/>
                <a:cs typeface="Times New Roman" pitchFamily="18" charset="0"/>
              </a:rPr>
              <a:t> </a:t>
            </a:r>
            <a:r>
              <a:rPr kumimoji="0" lang="en-US" sz="30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VNI-Avo" pitchFamily="2" charset="0"/>
                <a:ea typeface="HP001" pitchFamily="34" charset="0"/>
                <a:cs typeface="Times New Roman" pitchFamily="18" charset="0"/>
              </a:rPr>
              <a:t>ngủ</a:t>
            </a:r>
            <a:endParaRPr kumimoji="0" lang="en-US" sz="30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VNI-Avo" pitchFamily="2" charset="0"/>
              <a:ea typeface="HP001" pitchFamily="34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526907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>
            <a:extLst>
              <a:ext uri="{FF2B5EF4-FFF2-40B4-BE49-F238E27FC236}">
                <a16:creationId xmlns:a16="http://schemas.microsoft.com/office/drawing/2014/main" id="{39A6DE3B-B4EF-45C1-A0BC-B43DF2154B3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2420" y="1451891"/>
            <a:ext cx="1770744" cy="609600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0D842638-5E4F-475B-96DD-B74385D444C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36433" y="1583794"/>
            <a:ext cx="9193567" cy="5274205"/>
          </a:xfrm>
          <a:prstGeom prst="rect">
            <a:avLst/>
          </a:prstGeom>
        </p:spPr>
      </p:pic>
      <p:cxnSp>
        <p:nvCxnSpPr>
          <p:cNvPr id="8" name="Straight Connector 7"/>
          <p:cNvCxnSpPr/>
          <p:nvPr/>
        </p:nvCxnSpPr>
        <p:spPr>
          <a:xfrm flipH="1">
            <a:off x="5210283" y="1621791"/>
            <a:ext cx="38100" cy="425225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 flipH="1">
            <a:off x="5609853" y="2185682"/>
            <a:ext cx="38100" cy="425225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 flipH="1">
            <a:off x="4825577" y="2772908"/>
            <a:ext cx="38100" cy="425225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 flipH="1">
            <a:off x="5288543" y="3425790"/>
            <a:ext cx="38100" cy="425225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 flipH="1">
            <a:off x="4997992" y="4124126"/>
            <a:ext cx="38100" cy="425225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 flipH="1">
            <a:off x="5429002" y="4734513"/>
            <a:ext cx="38100" cy="425225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 flipH="1">
            <a:off x="5647953" y="5253190"/>
            <a:ext cx="38100" cy="425225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 flipH="1">
            <a:off x="5872685" y="5891028"/>
            <a:ext cx="38100" cy="425225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 flipH="1">
            <a:off x="9367425" y="1636266"/>
            <a:ext cx="38100" cy="425225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 flipH="1">
            <a:off x="9508937" y="2221029"/>
            <a:ext cx="38100" cy="425225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>
            <a:off x="9325962" y="2790745"/>
            <a:ext cx="38100" cy="425225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/>
        </p:nvCxnSpPr>
        <p:spPr>
          <a:xfrm flipH="1">
            <a:off x="9489887" y="3283489"/>
            <a:ext cx="38100" cy="425225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/>
          <p:cNvCxnSpPr/>
          <p:nvPr/>
        </p:nvCxnSpPr>
        <p:spPr>
          <a:xfrm flipH="1">
            <a:off x="9587582" y="4183007"/>
            <a:ext cx="38100" cy="425225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/>
          <p:cNvCxnSpPr/>
          <p:nvPr/>
        </p:nvCxnSpPr>
        <p:spPr>
          <a:xfrm flipH="1">
            <a:off x="9902637" y="4727891"/>
            <a:ext cx="38100" cy="425225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/>
          <p:cNvCxnSpPr/>
          <p:nvPr/>
        </p:nvCxnSpPr>
        <p:spPr>
          <a:xfrm flipH="1">
            <a:off x="9287862" y="5253190"/>
            <a:ext cx="38100" cy="425225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/>
          <p:cNvCxnSpPr/>
          <p:nvPr/>
        </p:nvCxnSpPr>
        <p:spPr>
          <a:xfrm flipH="1">
            <a:off x="10114185" y="5891028"/>
            <a:ext cx="38100" cy="425225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 Box 3">
            <a:extLst>
              <a:ext uri="{FF2B5EF4-FFF2-40B4-BE49-F238E27FC236}">
                <a16:creationId xmlns:a16="http://schemas.microsoft.com/office/drawing/2014/main" id="{A92A2604-BBED-3E65-CA29-A0898B24322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81518" y="498781"/>
            <a:ext cx="1830344" cy="5847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5" rIns="91431" bIns="45715">
            <a:spAutoFit/>
          </a:bodyPr>
          <a:lstStyle>
            <a:lvl1pPr eaLnBrk="0" hangingPunct="0">
              <a:defRPr sz="3200">
                <a:solidFill>
                  <a:schemeClr val="tx1"/>
                </a:solidFill>
                <a:latin typeface=".VnTime" pitchFamily="34" charset="0"/>
                <a:cs typeface="Arial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.VnTime" pitchFamily="34" charset="0"/>
                <a:cs typeface="Arial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.VnTime" pitchFamily="34" charset="0"/>
                <a:cs typeface="Arial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.VnTime" pitchFamily="34" charset="0"/>
                <a:cs typeface="Arial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.VnTime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.VnTime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.VnTime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.VnTime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.VnTime" pitchFamily="34" charset="0"/>
                <a:cs typeface="Arial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1" dirty="0" err="1">
                <a:solidFill>
                  <a:schemeClr val="tx2">
                    <a:lumMod val="75000"/>
                  </a:schemeClr>
                </a:solidFill>
                <a:latin typeface="VNI-Avo" pitchFamily="2" charset="0"/>
                <a:ea typeface="HP001" pitchFamily="34" charset="0"/>
                <a:cs typeface="Times New Roman" pitchFamily="18" charset="0"/>
              </a:rPr>
              <a:t>Tiếng</a:t>
            </a:r>
            <a:r>
              <a:rPr lang="en-US" b="1" dirty="0">
                <a:solidFill>
                  <a:schemeClr val="tx2">
                    <a:lumMod val="75000"/>
                  </a:schemeClr>
                </a:solidFill>
                <a:latin typeface="VNI-Avo" pitchFamily="2" charset="0"/>
                <a:ea typeface="HP001" pitchFamily="34" charset="0"/>
                <a:cs typeface="Times New Roman" pitchFamily="18" charset="0"/>
              </a:rPr>
              <a:t> </a:t>
            </a:r>
            <a:r>
              <a:rPr lang="en-US" b="1" dirty="0" err="1">
                <a:solidFill>
                  <a:schemeClr val="tx2">
                    <a:lumMod val="75000"/>
                  </a:schemeClr>
                </a:solidFill>
                <a:latin typeface="VNI-Avo" pitchFamily="2" charset="0"/>
                <a:ea typeface="HP001" pitchFamily="34" charset="0"/>
                <a:cs typeface="Times New Roman" pitchFamily="18" charset="0"/>
              </a:rPr>
              <a:t>việt</a:t>
            </a:r>
            <a:endParaRPr kumimoji="0" lang="vi-VN" sz="3200" b="1" i="0" u="none" strike="noStrike" kern="1200" cap="none" spc="0" normalizeH="0" baseline="0" noProof="0" dirty="0">
              <a:ln>
                <a:noFill/>
              </a:ln>
              <a:solidFill>
                <a:schemeClr val="tx2">
                  <a:lumMod val="75000"/>
                </a:schemeClr>
              </a:solidFill>
              <a:effectLst/>
              <a:uLnTx/>
              <a:uFillTx/>
              <a:latin typeface="VNI-Avo" pitchFamily="2" charset="0"/>
              <a:ea typeface="HP001" pitchFamily="34" charset="0"/>
              <a:cs typeface="Times New Roman" pitchFamily="18" charset="0"/>
            </a:endParaRPr>
          </a:p>
        </p:txBody>
      </p:sp>
      <p:sp>
        <p:nvSpPr>
          <p:cNvPr id="3" name="Text Box 3">
            <a:extLst>
              <a:ext uri="{FF2B5EF4-FFF2-40B4-BE49-F238E27FC236}">
                <a16:creationId xmlns:a16="http://schemas.microsoft.com/office/drawing/2014/main" id="{30C169F9-3B33-2540-987D-DDBB16E2F05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56360" y="14288"/>
            <a:ext cx="7916674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3200">
                <a:solidFill>
                  <a:schemeClr val="tx1"/>
                </a:solidFill>
                <a:latin typeface=".VnTime" pitchFamily="34" charset="0"/>
                <a:cs typeface="Arial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.VnTime" pitchFamily="34" charset="0"/>
                <a:cs typeface="Arial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.VnTime" pitchFamily="34" charset="0"/>
                <a:cs typeface="Arial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.VnTime" pitchFamily="34" charset="0"/>
                <a:cs typeface="Arial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.VnTime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.VnTime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.VnTime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.VnTime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.VnTime" pitchFamily="34" charset="0"/>
                <a:cs typeface="Arial" charset="0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NI-Avo" pitchFamily="2" charset="0"/>
                <a:ea typeface="HP001" pitchFamily="34" charset="0"/>
                <a:cs typeface="Times New Roman" pitchFamily="18" charset="0"/>
              </a:rPr>
              <a:t>Thứ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NI-Avo" pitchFamily="2" charset="0"/>
                <a:ea typeface="HP001" pitchFamily="34" charset="0"/>
                <a:cs typeface="Times New Roman" pitchFamily="18" charset="0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NI-Avo" pitchFamily="2" charset="0"/>
                <a:ea typeface="HP001" pitchFamily="34" charset="0"/>
                <a:cs typeface="Times New Roman" pitchFamily="18" charset="0"/>
              </a:rPr>
              <a:t>hai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NI-Avo" pitchFamily="2" charset="0"/>
                <a:ea typeface="HP001" pitchFamily="34" charset="0"/>
                <a:cs typeface="Times New Roman" pitchFamily="18" charset="0"/>
              </a:rPr>
              <a:t>,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NI-Avo" pitchFamily="2" charset="0"/>
                <a:ea typeface="HP001" pitchFamily="34" charset="0"/>
                <a:cs typeface="Times New Roman" pitchFamily="18" charset="0"/>
              </a:rPr>
              <a:t>ngày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NI-Avo" pitchFamily="2" charset="0"/>
                <a:ea typeface="HP001" pitchFamily="34" charset="0"/>
                <a:cs typeface="Times New Roman" pitchFamily="18" charset="0"/>
              </a:rPr>
              <a:t> 29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NI-Avo" pitchFamily="2" charset="0"/>
                <a:ea typeface="HP001" pitchFamily="34" charset="0"/>
                <a:cs typeface="Times New Roman" pitchFamily="18" charset="0"/>
              </a:rPr>
              <a:t>tháng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NI-Avo" pitchFamily="2" charset="0"/>
                <a:ea typeface="HP001" pitchFamily="34" charset="0"/>
                <a:cs typeface="Times New Roman" pitchFamily="18" charset="0"/>
              </a:rPr>
              <a:t> 1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NI-Avo" pitchFamily="2" charset="0"/>
                <a:ea typeface="HP001" pitchFamily="34" charset="0"/>
                <a:cs typeface="Times New Roman" pitchFamily="18" charset="0"/>
              </a:rPr>
              <a:t>năm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NI-Avo" pitchFamily="2" charset="0"/>
                <a:ea typeface="HP001" pitchFamily="34" charset="0"/>
                <a:cs typeface="Times New Roman" pitchFamily="18" charset="0"/>
              </a:rPr>
              <a:t> 2024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.VnAvant" pitchFamily="34" charset="0"/>
              <a:ea typeface="HP001" pitchFamily="34" charset="0"/>
              <a:cs typeface="Times New Roman" pitchFamily="18" charset="0"/>
            </a:endParaRPr>
          </a:p>
        </p:txBody>
      </p:sp>
      <p:sp>
        <p:nvSpPr>
          <p:cNvPr id="5" name="Text Box 3">
            <a:extLst>
              <a:ext uri="{FF2B5EF4-FFF2-40B4-BE49-F238E27FC236}">
                <a16:creationId xmlns:a16="http://schemas.microsoft.com/office/drawing/2014/main" id="{618D26DA-88FD-664A-63E5-5A8DA58D57F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71871" y="984888"/>
            <a:ext cx="2914791" cy="553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5" rIns="91431" bIns="45715">
            <a:spAutoFit/>
          </a:bodyPr>
          <a:lstStyle>
            <a:lvl1pPr eaLnBrk="0" hangingPunct="0">
              <a:defRPr sz="3200">
                <a:solidFill>
                  <a:schemeClr val="tx1"/>
                </a:solidFill>
                <a:latin typeface=".VnTime" pitchFamily="34" charset="0"/>
                <a:cs typeface="Arial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.VnTime" pitchFamily="34" charset="0"/>
                <a:cs typeface="Arial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.VnTime" pitchFamily="34" charset="0"/>
                <a:cs typeface="Arial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.VnTime" pitchFamily="34" charset="0"/>
                <a:cs typeface="Arial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.VnTime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.VnTime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.VnTime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.VnTime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.VnTime" pitchFamily="34" charset="0"/>
                <a:cs typeface="Arial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0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VNI-Avo" pitchFamily="2" charset="0"/>
                <a:ea typeface="HP001" pitchFamily="34" charset="0"/>
                <a:cs typeface="Times New Roman" pitchFamily="18" charset="0"/>
              </a:rPr>
              <a:t>Quạt</a:t>
            </a:r>
            <a:r>
              <a:rPr kumimoji="0" lang="en-US" sz="3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VNI-Avo" pitchFamily="2" charset="0"/>
                <a:ea typeface="HP001" pitchFamily="34" charset="0"/>
                <a:cs typeface="Times New Roman" pitchFamily="18" charset="0"/>
              </a:rPr>
              <a:t> </a:t>
            </a:r>
            <a:r>
              <a:rPr kumimoji="0" lang="en-US" sz="30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VNI-Avo" pitchFamily="2" charset="0"/>
                <a:ea typeface="HP001" pitchFamily="34" charset="0"/>
                <a:cs typeface="Times New Roman" pitchFamily="18" charset="0"/>
              </a:rPr>
              <a:t>cho</a:t>
            </a:r>
            <a:r>
              <a:rPr kumimoji="0" lang="en-US" sz="3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VNI-Avo" pitchFamily="2" charset="0"/>
                <a:ea typeface="HP001" pitchFamily="34" charset="0"/>
                <a:cs typeface="Times New Roman" pitchFamily="18" charset="0"/>
              </a:rPr>
              <a:t> </a:t>
            </a:r>
            <a:r>
              <a:rPr kumimoji="0" lang="en-US" sz="30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VNI-Avo" pitchFamily="2" charset="0"/>
                <a:ea typeface="HP001" pitchFamily="34" charset="0"/>
                <a:cs typeface="Times New Roman" pitchFamily="18" charset="0"/>
              </a:rPr>
              <a:t>bà</a:t>
            </a:r>
            <a:r>
              <a:rPr kumimoji="0" lang="en-US" sz="3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VNI-Avo" pitchFamily="2" charset="0"/>
                <a:ea typeface="HP001" pitchFamily="34" charset="0"/>
                <a:cs typeface="Times New Roman" pitchFamily="18" charset="0"/>
              </a:rPr>
              <a:t> </a:t>
            </a:r>
            <a:r>
              <a:rPr kumimoji="0" lang="en-US" sz="30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VNI-Avo" pitchFamily="2" charset="0"/>
                <a:ea typeface="HP001" pitchFamily="34" charset="0"/>
                <a:cs typeface="Times New Roman" pitchFamily="18" charset="0"/>
              </a:rPr>
              <a:t>ngủ</a:t>
            </a:r>
            <a:endParaRPr kumimoji="0" lang="en-US" sz="30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VNI-Avo" pitchFamily="2" charset="0"/>
              <a:ea typeface="HP001" pitchFamily="34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462844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>
            <a:extLst>
              <a:ext uri="{FF2B5EF4-FFF2-40B4-BE49-F238E27FC236}">
                <a16:creationId xmlns:a16="http://schemas.microsoft.com/office/drawing/2014/main" id="{39A6DE3B-B4EF-45C1-A0BC-B43DF2154B3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2420" y="1451891"/>
            <a:ext cx="1770744" cy="609600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0D842638-5E4F-475B-96DD-B74385D444C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36433" y="1583794"/>
            <a:ext cx="9193567" cy="5274205"/>
          </a:xfrm>
          <a:prstGeom prst="rect">
            <a:avLst/>
          </a:prstGeom>
        </p:spPr>
      </p:pic>
      <p:cxnSp>
        <p:nvCxnSpPr>
          <p:cNvPr id="12" name="Straight Connector 11"/>
          <p:cNvCxnSpPr/>
          <p:nvPr/>
        </p:nvCxnSpPr>
        <p:spPr>
          <a:xfrm flipH="1">
            <a:off x="5271243" y="3312931"/>
            <a:ext cx="38100" cy="425225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 flipH="1">
            <a:off x="5309820" y="3312930"/>
            <a:ext cx="38100" cy="425225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 flipH="1">
            <a:off x="5896083" y="5858011"/>
            <a:ext cx="38100" cy="425225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 flipH="1">
            <a:off x="5934660" y="5858010"/>
            <a:ext cx="38100" cy="425225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 flipH="1">
            <a:off x="9477483" y="3312931"/>
            <a:ext cx="38100" cy="425225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 flipH="1">
            <a:off x="9516060" y="3312930"/>
            <a:ext cx="38100" cy="425225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>
            <a:off x="10132803" y="5862366"/>
            <a:ext cx="38100" cy="425225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/>
        </p:nvCxnSpPr>
        <p:spPr>
          <a:xfrm flipH="1">
            <a:off x="10171380" y="5862365"/>
            <a:ext cx="38100" cy="425225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 Box 3">
            <a:extLst>
              <a:ext uri="{FF2B5EF4-FFF2-40B4-BE49-F238E27FC236}">
                <a16:creationId xmlns:a16="http://schemas.microsoft.com/office/drawing/2014/main" id="{5FF7D7BF-E8D9-DB5B-44D9-FE67C0052FC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81518" y="498781"/>
            <a:ext cx="1830344" cy="5847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5" rIns="91431" bIns="45715">
            <a:spAutoFit/>
          </a:bodyPr>
          <a:lstStyle>
            <a:lvl1pPr eaLnBrk="0" hangingPunct="0">
              <a:defRPr sz="3200">
                <a:solidFill>
                  <a:schemeClr val="tx1"/>
                </a:solidFill>
                <a:latin typeface=".VnTime" pitchFamily="34" charset="0"/>
                <a:cs typeface="Arial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.VnTime" pitchFamily="34" charset="0"/>
                <a:cs typeface="Arial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.VnTime" pitchFamily="34" charset="0"/>
                <a:cs typeface="Arial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.VnTime" pitchFamily="34" charset="0"/>
                <a:cs typeface="Arial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.VnTime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.VnTime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.VnTime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.VnTime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.VnTime" pitchFamily="34" charset="0"/>
                <a:cs typeface="Arial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1" dirty="0" err="1">
                <a:solidFill>
                  <a:schemeClr val="tx2">
                    <a:lumMod val="75000"/>
                  </a:schemeClr>
                </a:solidFill>
                <a:latin typeface="VNI-Avo" pitchFamily="2" charset="0"/>
                <a:ea typeface="HP001" pitchFamily="34" charset="0"/>
                <a:cs typeface="Times New Roman" pitchFamily="18" charset="0"/>
              </a:rPr>
              <a:t>Tiếng</a:t>
            </a:r>
            <a:r>
              <a:rPr lang="en-US" b="1" dirty="0">
                <a:solidFill>
                  <a:schemeClr val="tx2">
                    <a:lumMod val="75000"/>
                  </a:schemeClr>
                </a:solidFill>
                <a:latin typeface="VNI-Avo" pitchFamily="2" charset="0"/>
                <a:ea typeface="HP001" pitchFamily="34" charset="0"/>
                <a:cs typeface="Times New Roman" pitchFamily="18" charset="0"/>
              </a:rPr>
              <a:t> </a:t>
            </a:r>
            <a:r>
              <a:rPr lang="en-US" b="1" dirty="0" err="1">
                <a:solidFill>
                  <a:schemeClr val="tx2">
                    <a:lumMod val="75000"/>
                  </a:schemeClr>
                </a:solidFill>
                <a:latin typeface="VNI-Avo" pitchFamily="2" charset="0"/>
                <a:ea typeface="HP001" pitchFamily="34" charset="0"/>
                <a:cs typeface="Times New Roman" pitchFamily="18" charset="0"/>
              </a:rPr>
              <a:t>việt</a:t>
            </a:r>
            <a:endParaRPr kumimoji="0" lang="vi-VN" sz="3200" b="1" i="0" u="none" strike="noStrike" kern="1200" cap="none" spc="0" normalizeH="0" baseline="0" noProof="0" dirty="0">
              <a:ln>
                <a:noFill/>
              </a:ln>
              <a:solidFill>
                <a:schemeClr val="tx2">
                  <a:lumMod val="75000"/>
                </a:schemeClr>
              </a:solidFill>
              <a:effectLst/>
              <a:uLnTx/>
              <a:uFillTx/>
              <a:latin typeface="VNI-Avo" pitchFamily="2" charset="0"/>
              <a:ea typeface="HP001" pitchFamily="34" charset="0"/>
              <a:cs typeface="Times New Roman" pitchFamily="18" charset="0"/>
            </a:endParaRPr>
          </a:p>
        </p:txBody>
      </p:sp>
      <p:sp>
        <p:nvSpPr>
          <p:cNvPr id="3" name="Text Box 3">
            <a:extLst>
              <a:ext uri="{FF2B5EF4-FFF2-40B4-BE49-F238E27FC236}">
                <a16:creationId xmlns:a16="http://schemas.microsoft.com/office/drawing/2014/main" id="{5620C516-0571-1CAE-F172-65EBB0A0500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56360" y="14288"/>
            <a:ext cx="7916674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3200">
                <a:solidFill>
                  <a:schemeClr val="tx1"/>
                </a:solidFill>
                <a:latin typeface=".VnTime" pitchFamily="34" charset="0"/>
                <a:cs typeface="Arial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.VnTime" pitchFamily="34" charset="0"/>
                <a:cs typeface="Arial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.VnTime" pitchFamily="34" charset="0"/>
                <a:cs typeface="Arial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.VnTime" pitchFamily="34" charset="0"/>
                <a:cs typeface="Arial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.VnTime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.VnTime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.VnTime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.VnTime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.VnTime" pitchFamily="34" charset="0"/>
                <a:cs typeface="Arial" charset="0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NI-Avo" pitchFamily="2" charset="0"/>
                <a:ea typeface="HP001" pitchFamily="34" charset="0"/>
                <a:cs typeface="Times New Roman" pitchFamily="18" charset="0"/>
              </a:rPr>
              <a:t>Thứ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NI-Avo" pitchFamily="2" charset="0"/>
                <a:ea typeface="HP001" pitchFamily="34" charset="0"/>
                <a:cs typeface="Times New Roman" pitchFamily="18" charset="0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NI-Avo" pitchFamily="2" charset="0"/>
                <a:ea typeface="HP001" pitchFamily="34" charset="0"/>
                <a:cs typeface="Times New Roman" pitchFamily="18" charset="0"/>
              </a:rPr>
              <a:t>hai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NI-Avo" pitchFamily="2" charset="0"/>
                <a:ea typeface="HP001" pitchFamily="34" charset="0"/>
                <a:cs typeface="Times New Roman" pitchFamily="18" charset="0"/>
              </a:rPr>
              <a:t>,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NI-Avo" pitchFamily="2" charset="0"/>
                <a:ea typeface="HP001" pitchFamily="34" charset="0"/>
                <a:cs typeface="Times New Roman" pitchFamily="18" charset="0"/>
              </a:rPr>
              <a:t>ngày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NI-Avo" pitchFamily="2" charset="0"/>
                <a:ea typeface="HP001" pitchFamily="34" charset="0"/>
                <a:cs typeface="Times New Roman" pitchFamily="18" charset="0"/>
              </a:rPr>
              <a:t> 29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NI-Avo" pitchFamily="2" charset="0"/>
                <a:ea typeface="HP001" pitchFamily="34" charset="0"/>
                <a:cs typeface="Times New Roman" pitchFamily="18" charset="0"/>
              </a:rPr>
              <a:t>tháng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NI-Avo" pitchFamily="2" charset="0"/>
                <a:ea typeface="HP001" pitchFamily="34" charset="0"/>
                <a:cs typeface="Times New Roman" pitchFamily="18" charset="0"/>
              </a:rPr>
              <a:t> 1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NI-Avo" pitchFamily="2" charset="0"/>
                <a:ea typeface="HP001" pitchFamily="34" charset="0"/>
                <a:cs typeface="Times New Roman" pitchFamily="18" charset="0"/>
              </a:rPr>
              <a:t>năm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NI-Avo" pitchFamily="2" charset="0"/>
                <a:ea typeface="HP001" pitchFamily="34" charset="0"/>
                <a:cs typeface="Times New Roman" pitchFamily="18" charset="0"/>
              </a:rPr>
              <a:t> 2024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.VnAvant" pitchFamily="34" charset="0"/>
              <a:ea typeface="HP001" pitchFamily="34" charset="0"/>
              <a:cs typeface="Times New Roman" pitchFamily="18" charset="0"/>
            </a:endParaRPr>
          </a:p>
        </p:txBody>
      </p:sp>
      <p:sp>
        <p:nvSpPr>
          <p:cNvPr id="5" name="Text Box 3">
            <a:extLst>
              <a:ext uri="{FF2B5EF4-FFF2-40B4-BE49-F238E27FC236}">
                <a16:creationId xmlns:a16="http://schemas.microsoft.com/office/drawing/2014/main" id="{D6FBE7CC-5622-4CCE-C438-75EC684C9FA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71871" y="984888"/>
            <a:ext cx="2914791" cy="553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5" rIns="91431" bIns="45715">
            <a:spAutoFit/>
          </a:bodyPr>
          <a:lstStyle>
            <a:lvl1pPr eaLnBrk="0" hangingPunct="0">
              <a:defRPr sz="3200">
                <a:solidFill>
                  <a:schemeClr val="tx1"/>
                </a:solidFill>
                <a:latin typeface=".VnTime" pitchFamily="34" charset="0"/>
                <a:cs typeface="Arial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.VnTime" pitchFamily="34" charset="0"/>
                <a:cs typeface="Arial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.VnTime" pitchFamily="34" charset="0"/>
                <a:cs typeface="Arial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.VnTime" pitchFamily="34" charset="0"/>
                <a:cs typeface="Arial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.VnTime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.VnTime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.VnTime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.VnTime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.VnTime" pitchFamily="34" charset="0"/>
                <a:cs typeface="Arial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0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VNI-Avo" pitchFamily="2" charset="0"/>
                <a:ea typeface="HP001" pitchFamily="34" charset="0"/>
                <a:cs typeface="Times New Roman" pitchFamily="18" charset="0"/>
              </a:rPr>
              <a:t>Quạt</a:t>
            </a:r>
            <a:r>
              <a:rPr kumimoji="0" lang="en-US" sz="3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VNI-Avo" pitchFamily="2" charset="0"/>
                <a:ea typeface="HP001" pitchFamily="34" charset="0"/>
                <a:cs typeface="Times New Roman" pitchFamily="18" charset="0"/>
              </a:rPr>
              <a:t> </a:t>
            </a:r>
            <a:r>
              <a:rPr kumimoji="0" lang="en-US" sz="30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VNI-Avo" pitchFamily="2" charset="0"/>
                <a:ea typeface="HP001" pitchFamily="34" charset="0"/>
                <a:cs typeface="Times New Roman" pitchFamily="18" charset="0"/>
              </a:rPr>
              <a:t>cho</a:t>
            </a:r>
            <a:r>
              <a:rPr kumimoji="0" lang="en-US" sz="3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VNI-Avo" pitchFamily="2" charset="0"/>
                <a:ea typeface="HP001" pitchFamily="34" charset="0"/>
                <a:cs typeface="Times New Roman" pitchFamily="18" charset="0"/>
              </a:rPr>
              <a:t> </a:t>
            </a:r>
            <a:r>
              <a:rPr kumimoji="0" lang="en-US" sz="30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VNI-Avo" pitchFamily="2" charset="0"/>
                <a:ea typeface="HP001" pitchFamily="34" charset="0"/>
                <a:cs typeface="Times New Roman" pitchFamily="18" charset="0"/>
              </a:rPr>
              <a:t>bà</a:t>
            </a:r>
            <a:r>
              <a:rPr kumimoji="0" lang="en-US" sz="3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VNI-Avo" pitchFamily="2" charset="0"/>
                <a:ea typeface="HP001" pitchFamily="34" charset="0"/>
                <a:cs typeface="Times New Roman" pitchFamily="18" charset="0"/>
              </a:rPr>
              <a:t> </a:t>
            </a:r>
            <a:r>
              <a:rPr kumimoji="0" lang="en-US" sz="30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VNI-Avo" pitchFamily="2" charset="0"/>
                <a:ea typeface="HP001" pitchFamily="34" charset="0"/>
                <a:cs typeface="Times New Roman" pitchFamily="18" charset="0"/>
              </a:rPr>
              <a:t>ngủ</a:t>
            </a:r>
            <a:endParaRPr kumimoji="0" lang="en-US" sz="30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VNI-Avo" pitchFamily="2" charset="0"/>
              <a:ea typeface="HP001" pitchFamily="34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855444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" name="Picture 36">
            <a:extLst>
              <a:ext uri="{FF2B5EF4-FFF2-40B4-BE49-F238E27FC236}">
                <a16:creationId xmlns:a16="http://schemas.microsoft.com/office/drawing/2014/main" id="{39A6DE3B-B4EF-45C1-A0BC-B43DF2154B3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2420" y="1451891"/>
            <a:ext cx="1770744" cy="609600"/>
          </a:xfrm>
          <a:prstGeom prst="rect">
            <a:avLst/>
          </a:prstGeom>
        </p:spPr>
      </p:pic>
      <p:pic>
        <p:nvPicPr>
          <p:cNvPr id="38" name="Picture 37">
            <a:extLst>
              <a:ext uri="{FF2B5EF4-FFF2-40B4-BE49-F238E27FC236}">
                <a16:creationId xmlns:a16="http://schemas.microsoft.com/office/drawing/2014/main" id="{0D842638-5E4F-475B-96DD-B74385D444C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36433" y="1583794"/>
            <a:ext cx="9193567" cy="5274205"/>
          </a:xfrm>
          <a:prstGeom prst="rect">
            <a:avLst/>
          </a:prstGeom>
        </p:spPr>
      </p:pic>
      <p:sp>
        <p:nvSpPr>
          <p:cNvPr id="2" name="Text Box 3">
            <a:extLst>
              <a:ext uri="{FF2B5EF4-FFF2-40B4-BE49-F238E27FC236}">
                <a16:creationId xmlns:a16="http://schemas.microsoft.com/office/drawing/2014/main" id="{B2B1B60D-A54F-DD23-7BFC-A41B79B5CA9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81518" y="498781"/>
            <a:ext cx="1830344" cy="5847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5" rIns="91431" bIns="45715">
            <a:spAutoFit/>
          </a:bodyPr>
          <a:lstStyle>
            <a:lvl1pPr eaLnBrk="0" hangingPunct="0">
              <a:defRPr sz="3200">
                <a:solidFill>
                  <a:schemeClr val="tx1"/>
                </a:solidFill>
                <a:latin typeface=".VnTime" pitchFamily="34" charset="0"/>
                <a:cs typeface="Arial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.VnTime" pitchFamily="34" charset="0"/>
                <a:cs typeface="Arial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.VnTime" pitchFamily="34" charset="0"/>
                <a:cs typeface="Arial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.VnTime" pitchFamily="34" charset="0"/>
                <a:cs typeface="Arial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.VnTime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.VnTime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.VnTime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.VnTime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.VnTime" pitchFamily="34" charset="0"/>
                <a:cs typeface="Arial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1" dirty="0" err="1">
                <a:solidFill>
                  <a:schemeClr val="tx2">
                    <a:lumMod val="75000"/>
                  </a:schemeClr>
                </a:solidFill>
                <a:latin typeface="VNI-Avo" pitchFamily="2" charset="0"/>
                <a:ea typeface="HP001" pitchFamily="34" charset="0"/>
                <a:cs typeface="Times New Roman" pitchFamily="18" charset="0"/>
              </a:rPr>
              <a:t>Tiếng</a:t>
            </a:r>
            <a:r>
              <a:rPr lang="en-US" b="1" dirty="0">
                <a:solidFill>
                  <a:schemeClr val="tx2">
                    <a:lumMod val="75000"/>
                  </a:schemeClr>
                </a:solidFill>
                <a:latin typeface="VNI-Avo" pitchFamily="2" charset="0"/>
                <a:ea typeface="HP001" pitchFamily="34" charset="0"/>
                <a:cs typeface="Times New Roman" pitchFamily="18" charset="0"/>
              </a:rPr>
              <a:t> </a:t>
            </a:r>
            <a:r>
              <a:rPr lang="en-US" b="1" dirty="0" err="1">
                <a:solidFill>
                  <a:schemeClr val="tx2">
                    <a:lumMod val="75000"/>
                  </a:schemeClr>
                </a:solidFill>
                <a:latin typeface="VNI-Avo" pitchFamily="2" charset="0"/>
                <a:ea typeface="HP001" pitchFamily="34" charset="0"/>
                <a:cs typeface="Times New Roman" pitchFamily="18" charset="0"/>
              </a:rPr>
              <a:t>việt</a:t>
            </a:r>
            <a:endParaRPr kumimoji="0" lang="vi-VN" sz="3200" b="1" i="0" u="none" strike="noStrike" kern="1200" cap="none" spc="0" normalizeH="0" baseline="0" noProof="0" dirty="0">
              <a:ln>
                <a:noFill/>
              </a:ln>
              <a:solidFill>
                <a:schemeClr val="tx2">
                  <a:lumMod val="75000"/>
                </a:schemeClr>
              </a:solidFill>
              <a:effectLst/>
              <a:uLnTx/>
              <a:uFillTx/>
              <a:latin typeface="VNI-Avo" pitchFamily="2" charset="0"/>
              <a:ea typeface="HP001" pitchFamily="34" charset="0"/>
              <a:cs typeface="Times New Roman" pitchFamily="18" charset="0"/>
            </a:endParaRPr>
          </a:p>
        </p:txBody>
      </p:sp>
      <p:sp>
        <p:nvSpPr>
          <p:cNvPr id="3" name="Text Box 3">
            <a:extLst>
              <a:ext uri="{FF2B5EF4-FFF2-40B4-BE49-F238E27FC236}">
                <a16:creationId xmlns:a16="http://schemas.microsoft.com/office/drawing/2014/main" id="{E1BC5D80-7104-D309-219B-E92A5065E30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56360" y="14288"/>
            <a:ext cx="7916674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3200">
                <a:solidFill>
                  <a:schemeClr val="tx1"/>
                </a:solidFill>
                <a:latin typeface=".VnTime" pitchFamily="34" charset="0"/>
                <a:cs typeface="Arial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.VnTime" pitchFamily="34" charset="0"/>
                <a:cs typeface="Arial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.VnTime" pitchFamily="34" charset="0"/>
                <a:cs typeface="Arial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.VnTime" pitchFamily="34" charset="0"/>
                <a:cs typeface="Arial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.VnTime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.VnTime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.VnTime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.VnTime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.VnTime" pitchFamily="34" charset="0"/>
                <a:cs typeface="Arial" charset="0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NI-Avo" pitchFamily="2" charset="0"/>
                <a:ea typeface="HP001" pitchFamily="34" charset="0"/>
                <a:cs typeface="Times New Roman" pitchFamily="18" charset="0"/>
              </a:rPr>
              <a:t>Thứ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NI-Avo" pitchFamily="2" charset="0"/>
                <a:ea typeface="HP001" pitchFamily="34" charset="0"/>
                <a:cs typeface="Times New Roman" pitchFamily="18" charset="0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NI-Avo" pitchFamily="2" charset="0"/>
                <a:ea typeface="HP001" pitchFamily="34" charset="0"/>
                <a:cs typeface="Times New Roman" pitchFamily="18" charset="0"/>
              </a:rPr>
              <a:t>hai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NI-Avo" pitchFamily="2" charset="0"/>
                <a:ea typeface="HP001" pitchFamily="34" charset="0"/>
                <a:cs typeface="Times New Roman" pitchFamily="18" charset="0"/>
              </a:rPr>
              <a:t>,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NI-Avo" pitchFamily="2" charset="0"/>
                <a:ea typeface="HP001" pitchFamily="34" charset="0"/>
                <a:cs typeface="Times New Roman" pitchFamily="18" charset="0"/>
              </a:rPr>
              <a:t>ngày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NI-Avo" pitchFamily="2" charset="0"/>
                <a:ea typeface="HP001" pitchFamily="34" charset="0"/>
                <a:cs typeface="Times New Roman" pitchFamily="18" charset="0"/>
              </a:rPr>
              <a:t> 29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NI-Avo" pitchFamily="2" charset="0"/>
                <a:ea typeface="HP001" pitchFamily="34" charset="0"/>
                <a:cs typeface="Times New Roman" pitchFamily="18" charset="0"/>
              </a:rPr>
              <a:t>tháng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NI-Avo" pitchFamily="2" charset="0"/>
                <a:ea typeface="HP001" pitchFamily="34" charset="0"/>
                <a:cs typeface="Times New Roman" pitchFamily="18" charset="0"/>
              </a:rPr>
              <a:t> 1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NI-Avo" pitchFamily="2" charset="0"/>
                <a:ea typeface="HP001" pitchFamily="34" charset="0"/>
                <a:cs typeface="Times New Roman" pitchFamily="18" charset="0"/>
              </a:rPr>
              <a:t>năm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NI-Avo" pitchFamily="2" charset="0"/>
                <a:ea typeface="HP001" pitchFamily="34" charset="0"/>
                <a:cs typeface="Times New Roman" pitchFamily="18" charset="0"/>
              </a:rPr>
              <a:t> 2024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.VnAvant" pitchFamily="34" charset="0"/>
              <a:ea typeface="HP001" pitchFamily="34" charset="0"/>
              <a:cs typeface="Times New Roman" pitchFamily="18" charset="0"/>
            </a:endParaRPr>
          </a:p>
        </p:txBody>
      </p:sp>
      <p:sp>
        <p:nvSpPr>
          <p:cNvPr id="5" name="Text Box 3">
            <a:extLst>
              <a:ext uri="{FF2B5EF4-FFF2-40B4-BE49-F238E27FC236}">
                <a16:creationId xmlns:a16="http://schemas.microsoft.com/office/drawing/2014/main" id="{2D918ED8-FFBC-49BF-83D5-535742DA91C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71871" y="984888"/>
            <a:ext cx="2914791" cy="553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5" rIns="91431" bIns="45715">
            <a:spAutoFit/>
          </a:bodyPr>
          <a:lstStyle>
            <a:lvl1pPr eaLnBrk="0" hangingPunct="0">
              <a:defRPr sz="3200">
                <a:solidFill>
                  <a:schemeClr val="tx1"/>
                </a:solidFill>
                <a:latin typeface=".VnTime" pitchFamily="34" charset="0"/>
                <a:cs typeface="Arial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.VnTime" pitchFamily="34" charset="0"/>
                <a:cs typeface="Arial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.VnTime" pitchFamily="34" charset="0"/>
                <a:cs typeface="Arial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.VnTime" pitchFamily="34" charset="0"/>
                <a:cs typeface="Arial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.VnTime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.VnTime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.VnTime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.VnTime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.VnTime" pitchFamily="34" charset="0"/>
                <a:cs typeface="Arial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0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VNI-Avo" pitchFamily="2" charset="0"/>
                <a:ea typeface="HP001" pitchFamily="34" charset="0"/>
                <a:cs typeface="Times New Roman" pitchFamily="18" charset="0"/>
              </a:rPr>
              <a:t>Quạt</a:t>
            </a:r>
            <a:r>
              <a:rPr kumimoji="0" lang="en-US" sz="3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VNI-Avo" pitchFamily="2" charset="0"/>
                <a:ea typeface="HP001" pitchFamily="34" charset="0"/>
                <a:cs typeface="Times New Roman" pitchFamily="18" charset="0"/>
              </a:rPr>
              <a:t> </a:t>
            </a:r>
            <a:r>
              <a:rPr kumimoji="0" lang="en-US" sz="30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VNI-Avo" pitchFamily="2" charset="0"/>
                <a:ea typeface="HP001" pitchFamily="34" charset="0"/>
                <a:cs typeface="Times New Roman" pitchFamily="18" charset="0"/>
              </a:rPr>
              <a:t>cho</a:t>
            </a:r>
            <a:r>
              <a:rPr kumimoji="0" lang="en-US" sz="3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VNI-Avo" pitchFamily="2" charset="0"/>
                <a:ea typeface="HP001" pitchFamily="34" charset="0"/>
                <a:cs typeface="Times New Roman" pitchFamily="18" charset="0"/>
              </a:rPr>
              <a:t> </a:t>
            </a:r>
            <a:r>
              <a:rPr kumimoji="0" lang="en-US" sz="30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VNI-Avo" pitchFamily="2" charset="0"/>
                <a:ea typeface="HP001" pitchFamily="34" charset="0"/>
                <a:cs typeface="Times New Roman" pitchFamily="18" charset="0"/>
              </a:rPr>
              <a:t>bà</a:t>
            </a:r>
            <a:r>
              <a:rPr kumimoji="0" lang="en-US" sz="3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VNI-Avo" pitchFamily="2" charset="0"/>
                <a:ea typeface="HP001" pitchFamily="34" charset="0"/>
                <a:cs typeface="Times New Roman" pitchFamily="18" charset="0"/>
              </a:rPr>
              <a:t> </a:t>
            </a:r>
            <a:r>
              <a:rPr kumimoji="0" lang="en-US" sz="30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VNI-Avo" pitchFamily="2" charset="0"/>
                <a:ea typeface="HP001" pitchFamily="34" charset="0"/>
                <a:cs typeface="Times New Roman" pitchFamily="18" charset="0"/>
              </a:rPr>
              <a:t>ngủ</a:t>
            </a:r>
            <a:endParaRPr kumimoji="0" lang="en-US" sz="30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VNI-Avo" pitchFamily="2" charset="0"/>
              <a:ea typeface="HP001" pitchFamily="34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88747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 l="-15000" r="-1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WordArt 5"/>
          <p:cNvSpPr>
            <a:spLocks noChangeArrowheads="1" noChangeShapeType="1" noTextEdit="1"/>
          </p:cNvSpPr>
          <p:nvPr/>
        </p:nvSpPr>
        <p:spPr bwMode="auto">
          <a:xfrm>
            <a:off x="621108" y="990600"/>
            <a:ext cx="11262519" cy="3657600"/>
          </a:xfrm>
          <a:prstGeom prst="rect">
            <a:avLst/>
          </a:prstGeom>
        </p:spPr>
        <p:txBody>
          <a:bodyPr wrap="none" fromWordArt="1">
            <a:prstTxWarp prst="textCanUp">
              <a:avLst>
                <a:gd name="adj" fmla="val 66667"/>
              </a:avLst>
            </a:prstTxWarp>
          </a:bodyPr>
          <a:lstStyle/>
          <a:p>
            <a:pPr algn="ctr">
              <a:defRPr/>
            </a:pPr>
            <a:r>
              <a:rPr lang="en-US" sz="3600" b="1" kern="10" dirty="0" err="1"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A603AB"/>
                    </a:gs>
                    <a:gs pos="12000">
                      <a:srgbClr val="E81766"/>
                    </a:gs>
                    <a:gs pos="27000">
                      <a:srgbClr val="EE3F17"/>
                    </a:gs>
                    <a:gs pos="48000">
                      <a:srgbClr val="FFFF00"/>
                    </a:gs>
                    <a:gs pos="64999">
                      <a:srgbClr val="1A8D48"/>
                    </a:gs>
                    <a:gs pos="78999">
                      <a:srgbClr val="0819FB"/>
                    </a:gs>
                    <a:gs pos="100000">
                      <a:srgbClr val="A603AB"/>
                    </a:gs>
                  </a:gsLst>
                  <a:lin ang="0" scaled="1"/>
                </a:gradFill>
                <a:effectLst>
                  <a:outerShdw dist="35921" dir="2700000" algn="ctr" rotWithShape="0">
                    <a:srgbClr val="C0C0C0">
                      <a:alpha val="50000"/>
                    </a:srgbClr>
                  </a:outerShdw>
                </a:effectLst>
                <a:latin typeface="+mj-lt"/>
                <a:ea typeface="+mj-lt"/>
                <a:cs typeface="+mj-lt"/>
              </a:rPr>
              <a:t>Chào</a:t>
            </a:r>
            <a:r>
              <a:rPr lang="en-US" sz="3600" b="1" kern="10" dirty="0"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A603AB"/>
                    </a:gs>
                    <a:gs pos="12000">
                      <a:srgbClr val="E81766"/>
                    </a:gs>
                    <a:gs pos="27000">
                      <a:srgbClr val="EE3F17"/>
                    </a:gs>
                    <a:gs pos="48000">
                      <a:srgbClr val="FFFF00"/>
                    </a:gs>
                    <a:gs pos="64999">
                      <a:srgbClr val="1A8D48"/>
                    </a:gs>
                    <a:gs pos="78999">
                      <a:srgbClr val="0819FB"/>
                    </a:gs>
                    <a:gs pos="100000">
                      <a:srgbClr val="A603AB"/>
                    </a:gs>
                  </a:gsLst>
                  <a:lin ang="0" scaled="1"/>
                </a:gradFill>
                <a:effectLst>
                  <a:outerShdw dist="35921" dir="2700000" algn="ctr" rotWithShape="0">
                    <a:srgbClr val="C0C0C0">
                      <a:alpha val="50000"/>
                    </a:srgbClr>
                  </a:outerShdw>
                </a:effectLst>
                <a:latin typeface="+mj-lt"/>
                <a:ea typeface="+mj-lt"/>
                <a:cs typeface="+mj-lt"/>
              </a:rPr>
              <a:t> </a:t>
            </a:r>
            <a:r>
              <a:rPr lang="en-US" sz="3600" b="1" kern="10" dirty="0" err="1"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A603AB"/>
                    </a:gs>
                    <a:gs pos="12000">
                      <a:srgbClr val="E81766"/>
                    </a:gs>
                    <a:gs pos="27000">
                      <a:srgbClr val="EE3F17"/>
                    </a:gs>
                    <a:gs pos="48000">
                      <a:srgbClr val="FFFF00"/>
                    </a:gs>
                    <a:gs pos="64999">
                      <a:srgbClr val="1A8D48"/>
                    </a:gs>
                    <a:gs pos="78999">
                      <a:srgbClr val="0819FB"/>
                    </a:gs>
                    <a:gs pos="100000">
                      <a:srgbClr val="A603AB"/>
                    </a:gs>
                  </a:gsLst>
                  <a:lin ang="0" scaled="1"/>
                </a:gradFill>
                <a:effectLst>
                  <a:outerShdw dist="35921" dir="2700000" algn="ctr" rotWithShape="0">
                    <a:srgbClr val="C0C0C0">
                      <a:alpha val="50000"/>
                    </a:srgbClr>
                  </a:outerShdw>
                </a:effectLst>
                <a:latin typeface="+mj-lt"/>
                <a:ea typeface="+mj-lt"/>
                <a:cs typeface="+mj-lt"/>
              </a:rPr>
              <a:t>tạm</a:t>
            </a:r>
            <a:r>
              <a:rPr lang="en-US" sz="3600" b="1" kern="10" dirty="0"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A603AB"/>
                    </a:gs>
                    <a:gs pos="12000">
                      <a:srgbClr val="E81766"/>
                    </a:gs>
                    <a:gs pos="27000">
                      <a:srgbClr val="EE3F17"/>
                    </a:gs>
                    <a:gs pos="48000">
                      <a:srgbClr val="FFFF00"/>
                    </a:gs>
                    <a:gs pos="64999">
                      <a:srgbClr val="1A8D48"/>
                    </a:gs>
                    <a:gs pos="78999">
                      <a:srgbClr val="0819FB"/>
                    </a:gs>
                    <a:gs pos="100000">
                      <a:srgbClr val="A603AB"/>
                    </a:gs>
                  </a:gsLst>
                  <a:lin ang="0" scaled="1"/>
                </a:gradFill>
                <a:effectLst>
                  <a:outerShdw dist="35921" dir="2700000" algn="ctr" rotWithShape="0">
                    <a:srgbClr val="C0C0C0">
                      <a:alpha val="50000"/>
                    </a:srgbClr>
                  </a:outerShdw>
                </a:effectLst>
                <a:latin typeface="+mj-lt"/>
                <a:ea typeface="+mj-lt"/>
                <a:cs typeface="+mj-lt"/>
              </a:rPr>
              <a:t> </a:t>
            </a:r>
            <a:r>
              <a:rPr lang="en-US" sz="3600" b="1" kern="10" dirty="0" err="1"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A603AB"/>
                    </a:gs>
                    <a:gs pos="12000">
                      <a:srgbClr val="E81766"/>
                    </a:gs>
                    <a:gs pos="27000">
                      <a:srgbClr val="EE3F17"/>
                    </a:gs>
                    <a:gs pos="48000">
                      <a:srgbClr val="FFFF00"/>
                    </a:gs>
                    <a:gs pos="64999">
                      <a:srgbClr val="1A8D48"/>
                    </a:gs>
                    <a:gs pos="78999">
                      <a:srgbClr val="0819FB"/>
                    </a:gs>
                    <a:gs pos="100000">
                      <a:srgbClr val="A603AB"/>
                    </a:gs>
                  </a:gsLst>
                  <a:lin ang="0" scaled="1"/>
                </a:gradFill>
                <a:effectLst>
                  <a:outerShdw dist="35921" dir="2700000" algn="ctr" rotWithShape="0">
                    <a:srgbClr val="C0C0C0">
                      <a:alpha val="50000"/>
                    </a:srgbClr>
                  </a:outerShdw>
                </a:effectLst>
                <a:latin typeface="+mj-lt"/>
                <a:ea typeface="+mj-lt"/>
                <a:cs typeface="+mj-lt"/>
              </a:rPr>
              <a:t>biệt</a:t>
            </a:r>
            <a:r>
              <a:rPr lang="en-US" sz="3600" b="1" kern="10" dirty="0"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A603AB"/>
                    </a:gs>
                    <a:gs pos="12000">
                      <a:srgbClr val="E81766"/>
                    </a:gs>
                    <a:gs pos="27000">
                      <a:srgbClr val="EE3F17"/>
                    </a:gs>
                    <a:gs pos="48000">
                      <a:srgbClr val="FFFF00"/>
                    </a:gs>
                    <a:gs pos="64999">
                      <a:srgbClr val="1A8D48"/>
                    </a:gs>
                    <a:gs pos="78999">
                      <a:srgbClr val="0819FB"/>
                    </a:gs>
                    <a:gs pos="100000">
                      <a:srgbClr val="A603AB"/>
                    </a:gs>
                  </a:gsLst>
                  <a:lin ang="0" scaled="1"/>
                </a:gradFill>
                <a:effectLst>
                  <a:outerShdw dist="35921" dir="2700000" algn="ctr" rotWithShape="0">
                    <a:srgbClr val="C0C0C0">
                      <a:alpha val="50000"/>
                    </a:srgbClr>
                  </a:outerShdw>
                </a:effectLst>
                <a:latin typeface="+mj-lt"/>
                <a:ea typeface="+mj-lt"/>
                <a:cs typeface="+mj-lt"/>
              </a:rPr>
              <a:t> </a:t>
            </a:r>
            <a:r>
              <a:rPr lang="en-US" sz="3600" b="1" kern="10" dirty="0" err="1"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A603AB"/>
                    </a:gs>
                    <a:gs pos="12000">
                      <a:srgbClr val="E81766"/>
                    </a:gs>
                    <a:gs pos="27000">
                      <a:srgbClr val="EE3F17"/>
                    </a:gs>
                    <a:gs pos="48000">
                      <a:srgbClr val="FFFF00"/>
                    </a:gs>
                    <a:gs pos="64999">
                      <a:srgbClr val="1A8D48"/>
                    </a:gs>
                    <a:gs pos="78999">
                      <a:srgbClr val="0819FB"/>
                    </a:gs>
                    <a:gs pos="100000">
                      <a:srgbClr val="A603AB"/>
                    </a:gs>
                  </a:gsLst>
                  <a:lin ang="0" scaled="1"/>
                </a:gradFill>
                <a:effectLst>
                  <a:outerShdw dist="35921" dir="2700000" algn="ctr" rotWithShape="0">
                    <a:srgbClr val="C0C0C0">
                      <a:alpha val="50000"/>
                    </a:srgbClr>
                  </a:outerShdw>
                </a:effectLst>
                <a:latin typeface="+mj-lt"/>
                <a:ea typeface="+mj-lt"/>
                <a:cs typeface="+mj-lt"/>
              </a:rPr>
              <a:t>và</a:t>
            </a:r>
            <a:r>
              <a:rPr lang="en-US" sz="3600" b="1" kern="10" dirty="0"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A603AB"/>
                    </a:gs>
                    <a:gs pos="12000">
                      <a:srgbClr val="E81766"/>
                    </a:gs>
                    <a:gs pos="27000">
                      <a:srgbClr val="EE3F17"/>
                    </a:gs>
                    <a:gs pos="48000">
                      <a:srgbClr val="FFFF00"/>
                    </a:gs>
                    <a:gs pos="64999">
                      <a:srgbClr val="1A8D48"/>
                    </a:gs>
                    <a:gs pos="78999">
                      <a:srgbClr val="0819FB"/>
                    </a:gs>
                    <a:gs pos="100000">
                      <a:srgbClr val="A603AB"/>
                    </a:gs>
                  </a:gsLst>
                  <a:lin ang="0" scaled="1"/>
                </a:gradFill>
                <a:effectLst>
                  <a:outerShdw dist="35921" dir="2700000" algn="ctr" rotWithShape="0">
                    <a:srgbClr val="C0C0C0">
                      <a:alpha val="50000"/>
                    </a:srgbClr>
                  </a:outerShdw>
                </a:effectLst>
                <a:latin typeface="+mj-lt"/>
                <a:ea typeface="+mj-lt"/>
                <a:cs typeface="+mj-lt"/>
              </a:rPr>
              <a:t> </a:t>
            </a:r>
            <a:r>
              <a:rPr lang="en-US" sz="3600" b="1" kern="10" dirty="0" err="1"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A603AB"/>
                    </a:gs>
                    <a:gs pos="12000">
                      <a:srgbClr val="E81766"/>
                    </a:gs>
                    <a:gs pos="27000">
                      <a:srgbClr val="EE3F17"/>
                    </a:gs>
                    <a:gs pos="48000">
                      <a:srgbClr val="FFFF00"/>
                    </a:gs>
                    <a:gs pos="64999">
                      <a:srgbClr val="1A8D48"/>
                    </a:gs>
                    <a:gs pos="78999">
                      <a:srgbClr val="0819FB"/>
                    </a:gs>
                    <a:gs pos="100000">
                      <a:srgbClr val="A603AB"/>
                    </a:gs>
                  </a:gsLst>
                  <a:lin ang="0" scaled="1"/>
                </a:gradFill>
                <a:effectLst>
                  <a:outerShdw dist="35921" dir="2700000" algn="ctr" rotWithShape="0">
                    <a:srgbClr val="C0C0C0">
                      <a:alpha val="50000"/>
                    </a:srgbClr>
                  </a:outerShdw>
                </a:effectLst>
                <a:latin typeface="+mj-lt"/>
                <a:ea typeface="+mj-lt"/>
                <a:cs typeface="+mj-lt"/>
              </a:rPr>
              <a:t>chúc</a:t>
            </a:r>
            <a:r>
              <a:rPr lang="en-US" sz="3600" b="1" kern="10" dirty="0"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A603AB"/>
                    </a:gs>
                    <a:gs pos="12000">
                      <a:srgbClr val="E81766"/>
                    </a:gs>
                    <a:gs pos="27000">
                      <a:srgbClr val="EE3F17"/>
                    </a:gs>
                    <a:gs pos="48000">
                      <a:srgbClr val="FFFF00"/>
                    </a:gs>
                    <a:gs pos="64999">
                      <a:srgbClr val="1A8D48"/>
                    </a:gs>
                    <a:gs pos="78999">
                      <a:srgbClr val="0819FB"/>
                    </a:gs>
                    <a:gs pos="100000">
                      <a:srgbClr val="A603AB"/>
                    </a:gs>
                  </a:gsLst>
                  <a:lin ang="0" scaled="1"/>
                </a:gradFill>
                <a:effectLst>
                  <a:outerShdw dist="35921" dir="2700000" algn="ctr" rotWithShape="0">
                    <a:srgbClr val="C0C0C0">
                      <a:alpha val="50000"/>
                    </a:srgbClr>
                  </a:outerShdw>
                </a:effectLst>
                <a:latin typeface="+mj-lt"/>
                <a:ea typeface="+mj-lt"/>
                <a:cs typeface="+mj-lt"/>
              </a:rPr>
              <a:t> </a:t>
            </a:r>
            <a:r>
              <a:rPr lang="en-US" sz="3600" b="1" kern="10" dirty="0" err="1"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A603AB"/>
                    </a:gs>
                    <a:gs pos="12000">
                      <a:srgbClr val="E81766"/>
                    </a:gs>
                    <a:gs pos="27000">
                      <a:srgbClr val="EE3F17"/>
                    </a:gs>
                    <a:gs pos="48000">
                      <a:srgbClr val="FFFF00"/>
                    </a:gs>
                    <a:gs pos="64999">
                      <a:srgbClr val="1A8D48"/>
                    </a:gs>
                    <a:gs pos="78999">
                      <a:srgbClr val="0819FB"/>
                    </a:gs>
                    <a:gs pos="100000">
                      <a:srgbClr val="A603AB"/>
                    </a:gs>
                  </a:gsLst>
                  <a:lin ang="0" scaled="1"/>
                </a:gradFill>
                <a:effectLst>
                  <a:outerShdw dist="35921" dir="2700000" algn="ctr" rotWithShape="0">
                    <a:srgbClr val="C0C0C0">
                      <a:alpha val="50000"/>
                    </a:srgbClr>
                  </a:outerShdw>
                </a:effectLst>
                <a:latin typeface="+mj-lt"/>
                <a:ea typeface="+mj-lt"/>
                <a:cs typeface="+mj-lt"/>
              </a:rPr>
              <a:t>các</a:t>
            </a:r>
            <a:r>
              <a:rPr lang="en-US" sz="3600" b="1" kern="10" dirty="0"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A603AB"/>
                    </a:gs>
                    <a:gs pos="12000">
                      <a:srgbClr val="E81766"/>
                    </a:gs>
                    <a:gs pos="27000">
                      <a:srgbClr val="EE3F17"/>
                    </a:gs>
                    <a:gs pos="48000">
                      <a:srgbClr val="FFFF00"/>
                    </a:gs>
                    <a:gs pos="64999">
                      <a:srgbClr val="1A8D48"/>
                    </a:gs>
                    <a:gs pos="78999">
                      <a:srgbClr val="0819FB"/>
                    </a:gs>
                    <a:gs pos="100000">
                      <a:srgbClr val="A603AB"/>
                    </a:gs>
                  </a:gsLst>
                  <a:lin ang="0" scaled="1"/>
                </a:gradFill>
                <a:effectLst>
                  <a:outerShdw dist="35921" dir="2700000" algn="ctr" rotWithShape="0">
                    <a:srgbClr val="C0C0C0">
                      <a:alpha val="50000"/>
                    </a:srgbClr>
                  </a:outerShdw>
                </a:effectLst>
                <a:latin typeface="+mj-lt"/>
                <a:ea typeface="+mj-lt"/>
                <a:cs typeface="+mj-lt"/>
              </a:rPr>
              <a:t> </a:t>
            </a:r>
            <a:r>
              <a:rPr lang="en-US" sz="3600" b="1" kern="10" dirty="0" err="1"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A603AB"/>
                    </a:gs>
                    <a:gs pos="12000">
                      <a:srgbClr val="E81766"/>
                    </a:gs>
                    <a:gs pos="27000">
                      <a:srgbClr val="EE3F17"/>
                    </a:gs>
                    <a:gs pos="48000">
                      <a:srgbClr val="FFFF00"/>
                    </a:gs>
                    <a:gs pos="64999">
                      <a:srgbClr val="1A8D48"/>
                    </a:gs>
                    <a:gs pos="78999">
                      <a:srgbClr val="0819FB"/>
                    </a:gs>
                    <a:gs pos="100000">
                      <a:srgbClr val="A603AB"/>
                    </a:gs>
                  </a:gsLst>
                  <a:lin ang="0" scaled="1"/>
                </a:gradFill>
                <a:effectLst>
                  <a:outerShdw dist="35921" dir="2700000" algn="ctr" rotWithShape="0">
                    <a:srgbClr val="C0C0C0">
                      <a:alpha val="50000"/>
                    </a:srgbClr>
                  </a:outerShdw>
                </a:effectLst>
                <a:latin typeface="+mj-lt"/>
                <a:ea typeface="+mj-lt"/>
                <a:cs typeface="+mj-lt"/>
              </a:rPr>
              <a:t>bạn</a:t>
            </a:r>
            <a:r>
              <a:rPr lang="en-US" sz="3600" b="1" kern="10" dirty="0"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A603AB"/>
                    </a:gs>
                    <a:gs pos="12000">
                      <a:srgbClr val="E81766"/>
                    </a:gs>
                    <a:gs pos="27000">
                      <a:srgbClr val="EE3F17"/>
                    </a:gs>
                    <a:gs pos="48000">
                      <a:srgbClr val="FFFF00"/>
                    </a:gs>
                    <a:gs pos="64999">
                      <a:srgbClr val="1A8D48"/>
                    </a:gs>
                    <a:gs pos="78999">
                      <a:srgbClr val="0819FB"/>
                    </a:gs>
                    <a:gs pos="100000">
                      <a:srgbClr val="A603AB"/>
                    </a:gs>
                  </a:gsLst>
                  <a:lin ang="0" scaled="1"/>
                </a:gradFill>
                <a:effectLst>
                  <a:outerShdw dist="35921" dir="2700000" algn="ctr" rotWithShape="0">
                    <a:srgbClr val="C0C0C0">
                      <a:alpha val="50000"/>
                    </a:srgbClr>
                  </a:outerShdw>
                </a:effectLst>
                <a:latin typeface="+mj-lt"/>
                <a:ea typeface="+mj-lt"/>
                <a:cs typeface="+mj-lt"/>
              </a:rPr>
              <a:t> </a:t>
            </a:r>
            <a:r>
              <a:rPr lang="en-US" sz="3600" b="1" kern="10" dirty="0" err="1"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A603AB"/>
                    </a:gs>
                    <a:gs pos="12000">
                      <a:srgbClr val="E81766"/>
                    </a:gs>
                    <a:gs pos="27000">
                      <a:srgbClr val="EE3F17"/>
                    </a:gs>
                    <a:gs pos="48000">
                      <a:srgbClr val="FFFF00"/>
                    </a:gs>
                    <a:gs pos="64999">
                      <a:srgbClr val="1A8D48"/>
                    </a:gs>
                    <a:gs pos="78999">
                      <a:srgbClr val="0819FB"/>
                    </a:gs>
                    <a:gs pos="100000">
                      <a:srgbClr val="A603AB"/>
                    </a:gs>
                  </a:gsLst>
                  <a:lin ang="0" scaled="1"/>
                </a:gradFill>
                <a:effectLst>
                  <a:outerShdw dist="35921" dir="2700000" algn="ctr" rotWithShape="0">
                    <a:srgbClr val="C0C0C0">
                      <a:alpha val="50000"/>
                    </a:srgbClr>
                  </a:outerShdw>
                </a:effectLst>
                <a:latin typeface="+mj-lt"/>
                <a:ea typeface="+mj-lt"/>
                <a:cs typeface="+mj-lt"/>
              </a:rPr>
              <a:t>học</a:t>
            </a:r>
            <a:r>
              <a:rPr lang="en-US" sz="3600" b="1" kern="10" dirty="0"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A603AB"/>
                    </a:gs>
                    <a:gs pos="12000">
                      <a:srgbClr val="E81766"/>
                    </a:gs>
                    <a:gs pos="27000">
                      <a:srgbClr val="EE3F17"/>
                    </a:gs>
                    <a:gs pos="48000">
                      <a:srgbClr val="FFFF00"/>
                    </a:gs>
                    <a:gs pos="64999">
                      <a:srgbClr val="1A8D48"/>
                    </a:gs>
                    <a:gs pos="78999">
                      <a:srgbClr val="0819FB"/>
                    </a:gs>
                    <a:gs pos="100000">
                      <a:srgbClr val="A603AB"/>
                    </a:gs>
                  </a:gsLst>
                  <a:lin ang="0" scaled="1"/>
                </a:gradFill>
                <a:effectLst>
                  <a:outerShdw dist="35921" dir="2700000" algn="ctr" rotWithShape="0">
                    <a:srgbClr val="C0C0C0">
                      <a:alpha val="50000"/>
                    </a:srgbClr>
                  </a:outerShdw>
                </a:effectLst>
                <a:latin typeface="+mj-lt"/>
                <a:ea typeface="+mj-lt"/>
                <a:cs typeface="+mj-lt"/>
              </a:rPr>
              <a:t> </a:t>
            </a:r>
            <a:r>
              <a:rPr lang="en-US" sz="3600" b="1" kern="10" dirty="0" err="1"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A603AB"/>
                    </a:gs>
                    <a:gs pos="12000">
                      <a:srgbClr val="E81766"/>
                    </a:gs>
                    <a:gs pos="27000">
                      <a:srgbClr val="EE3F17"/>
                    </a:gs>
                    <a:gs pos="48000">
                      <a:srgbClr val="FFFF00"/>
                    </a:gs>
                    <a:gs pos="64999">
                      <a:srgbClr val="1A8D48"/>
                    </a:gs>
                    <a:gs pos="78999">
                      <a:srgbClr val="0819FB"/>
                    </a:gs>
                    <a:gs pos="100000">
                      <a:srgbClr val="A603AB"/>
                    </a:gs>
                  </a:gsLst>
                  <a:lin ang="0" scaled="1"/>
                </a:gradFill>
                <a:effectLst>
                  <a:outerShdw dist="35921" dir="2700000" algn="ctr" rotWithShape="0">
                    <a:srgbClr val="C0C0C0">
                      <a:alpha val="50000"/>
                    </a:srgbClr>
                  </a:outerShdw>
                </a:effectLst>
                <a:latin typeface="+mj-lt"/>
                <a:ea typeface="+mj-lt"/>
                <a:cs typeface="+mj-lt"/>
              </a:rPr>
              <a:t>tốt</a:t>
            </a:r>
            <a:r>
              <a:rPr lang="en-US" sz="3600" b="1" kern="10" dirty="0"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A603AB"/>
                    </a:gs>
                    <a:gs pos="12000">
                      <a:srgbClr val="E81766"/>
                    </a:gs>
                    <a:gs pos="27000">
                      <a:srgbClr val="EE3F17"/>
                    </a:gs>
                    <a:gs pos="48000">
                      <a:srgbClr val="FFFF00"/>
                    </a:gs>
                    <a:gs pos="64999">
                      <a:srgbClr val="1A8D48"/>
                    </a:gs>
                    <a:gs pos="78999">
                      <a:srgbClr val="0819FB"/>
                    </a:gs>
                    <a:gs pos="100000">
                      <a:srgbClr val="A603AB"/>
                    </a:gs>
                  </a:gsLst>
                  <a:lin ang="0" scaled="1"/>
                </a:gradFill>
                <a:effectLst>
                  <a:outerShdw dist="35921" dir="2700000" algn="ctr" rotWithShape="0">
                    <a:srgbClr val="C0C0C0">
                      <a:alpha val="50000"/>
                    </a:srgbClr>
                  </a:outerShdw>
                </a:effectLst>
                <a:latin typeface="+mj-lt"/>
                <a:ea typeface="+mj-lt"/>
                <a:cs typeface="+mj-lt"/>
              </a:rPr>
              <a:t>! </a:t>
            </a:r>
          </a:p>
          <a:p>
            <a:pPr algn="ctr">
              <a:defRPr/>
            </a:pPr>
            <a:endParaRPr lang="en-US" sz="3600" kern="10" dirty="0">
              <a:ln w="12700">
                <a:solidFill>
                  <a:srgbClr val="CC99FF"/>
                </a:solidFill>
                <a:round/>
                <a:headEnd/>
                <a:tailEnd/>
              </a:ln>
              <a:gradFill rotWithShape="1">
                <a:gsLst>
                  <a:gs pos="0">
                    <a:srgbClr val="A603AB"/>
                  </a:gs>
                  <a:gs pos="12000">
                    <a:srgbClr val="E81766"/>
                  </a:gs>
                  <a:gs pos="27000">
                    <a:srgbClr val="EE3F17"/>
                  </a:gs>
                  <a:gs pos="48000">
                    <a:srgbClr val="FFFF00"/>
                  </a:gs>
                  <a:gs pos="64999">
                    <a:srgbClr val="1A8D48"/>
                  </a:gs>
                  <a:gs pos="78999">
                    <a:srgbClr val="0819FB"/>
                  </a:gs>
                  <a:gs pos="100000">
                    <a:srgbClr val="A603AB"/>
                  </a:gs>
                </a:gsLst>
                <a:lin ang="0" scaled="1"/>
              </a:gradFill>
              <a:effectLst>
                <a:outerShdw dist="35921" dir="2700000" sy="50000" kx="2115830" algn="bl" rotWithShape="0">
                  <a:srgbClr val="C0C0C0">
                    <a:alpha val="79999"/>
                  </a:srgbClr>
                </a:outerShdw>
              </a:effectLst>
              <a:latin typeface="+mj-lt"/>
              <a:cs typeface="Times New Roman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2532813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CUSTOM_TIMING_USED" val="1"/>
  <p:tag name="ISPRING_SLIDE_ID_2" val="{6CB48AB2-AD59-4A80-B5F8-E37F838BEDAD}"/>
  <p:tag name="GENSWF_ADVANCE_TIME" val="8.84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CUSTOM_TIMING_USED" val="1"/>
  <p:tag name="GENSWF_ADVANCE_TIME" val="10.500"/>
  <p:tag name="ISPRING_SLIDE_ID_2" val="{9A8440C3-9BC9-4F5C-9871-BFC6FFECE74E}"/>
</p:tagLst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3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9073</TotalTime>
  <Words>307</Words>
  <Application>Microsoft Office PowerPoint</Application>
  <PresentationFormat>Widescreen</PresentationFormat>
  <Paragraphs>48</Paragraphs>
  <Slides>11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11</vt:i4>
      </vt:variant>
    </vt:vector>
  </HeadingPairs>
  <TitlesOfParts>
    <vt:vector size="24" baseType="lpstr">
      <vt:lpstr>SimSun</vt:lpstr>
      <vt:lpstr>.VnAristote</vt:lpstr>
      <vt:lpstr>.VnAvant</vt:lpstr>
      <vt:lpstr>Arial</vt:lpstr>
      <vt:lpstr>Arial Rounded MT Bold</vt:lpstr>
      <vt:lpstr>Arial-Rounded</vt:lpstr>
      <vt:lpstr>Calibri</vt:lpstr>
      <vt:lpstr>Calibri (Body)</vt:lpstr>
      <vt:lpstr>Calibri Light</vt:lpstr>
      <vt:lpstr>VNI-Avo</vt:lpstr>
      <vt:lpstr>1_Office Theme</vt:lpstr>
      <vt:lpstr>2_Office Theme</vt:lpstr>
      <vt:lpstr>3_Office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Admin</dc:creator>
  <cp:lastModifiedBy>Admin</cp:lastModifiedBy>
  <cp:revision>1655</cp:revision>
  <dcterms:created xsi:type="dcterms:W3CDTF">2021-01-08T15:14:22Z</dcterms:created>
  <dcterms:modified xsi:type="dcterms:W3CDTF">2024-01-15T05:38:08Z</dcterms:modified>
</cp:coreProperties>
</file>