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594" r:id="rId3"/>
    <p:sldId id="595" r:id="rId4"/>
    <p:sldId id="596" r:id="rId5"/>
    <p:sldId id="597" r:id="rId6"/>
    <p:sldId id="598" r:id="rId7"/>
    <p:sldId id="599" r:id="rId8"/>
    <p:sldId id="600" r:id="rId9"/>
    <p:sldId id="601" r:id="rId10"/>
    <p:sldId id="602" r:id="rId11"/>
    <p:sldId id="545" r:id="rId12"/>
    <p:sldId id="546" r:id="rId13"/>
    <p:sldId id="547" r:id="rId14"/>
    <p:sldId id="548" r:id="rId15"/>
    <p:sldId id="583" r:id="rId16"/>
    <p:sldId id="584" r:id="rId17"/>
    <p:sldId id="279" r:id="rId18"/>
    <p:sldId id="280" r:id="rId19"/>
    <p:sldId id="603" r:id="rId20"/>
    <p:sldId id="551" r:id="rId21"/>
    <p:sldId id="574" r:id="rId22"/>
    <p:sldId id="585" r:id="rId23"/>
    <p:sldId id="586" r:id="rId24"/>
    <p:sldId id="587" r:id="rId25"/>
    <p:sldId id="588" r:id="rId26"/>
    <p:sldId id="589" r:id="rId27"/>
    <p:sldId id="590" r:id="rId28"/>
    <p:sldId id="559" r:id="rId29"/>
    <p:sldId id="604" r:id="rId30"/>
    <p:sldId id="561" r:id="rId31"/>
    <p:sldId id="605" r:id="rId32"/>
    <p:sldId id="538"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3668" autoAdjust="0"/>
  </p:normalViewPr>
  <p:slideViewPr>
    <p:cSldViewPr>
      <p:cViewPr varScale="1">
        <p:scale>
          <a:sx n="55" d="100"/>
          <a:sy n="55" d="100"/>
        </p:scale>
        <p:origin x="1096"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192101-EEE7-4E66-9A13-9C4E38C199FA}" type="datetimeFigureOut">
              <a:rPr lang="en-US" smtClean="0"/>
              <a:t>01/15/2024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5AF234-3465-41D2-8297-871307219FB9}" type="slidenum">
              <a:rPr lang="en-US" smtClean="0"/>
              <a:t>‹#›</a:t>
            </a:fld>
            <a:endParaRPr lang="en-US"/>
          </a:p>
        </p:txBody>
      </p:sp>
    </p:spTree>
    <p:extLst>
      <p:ext uri="{BB962C8B-B14F-4D97-AF65-F5344CB8AC3E}">
        <p14:creationId xmlns:p14="http://schemas.microsoft.com/office/powerpoint/2010/main" val="432626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0"/>
        <p:cNvGrpSpPr/>
        <p:nvPr/>
      </p:nvGrpSpPr>
      <p:grpSpPr>
        <a:xfrm>
          <a:off x="0" y="0"/>
          <a:ext cx="0" cy="0"/>
          <a:chOff x="0" y="0"/>
          <a:chExt cx="0" cy="0"/>
        </a:xfrm>
      </p:grpSpPr>
      <p:sp>
        <p:nvSpPr>
          <p:cNvPr id="2351" name="Google Shape;2351;ga1242414e1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2" name="Google Shape;2352;ga1242414e1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84287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0"/>
        <p:cNvGrpSpPr/>
        <p:nvPr/>
      </p:nvGrpSpPr>
      <p:grpSpPr>
        <a:xfrm>
          <a:off x="0" y="0"/>
          <a:ext cx="0" cy="0"/>
          <a:chOff x="0" y="0"/>
          <a:chExt cx="0" cy="0"/>
        </a:xfrm>
      </p:grpSpPr>
      <p:sp>
        <p:nvSpPr>
          <p:cNvPr id="2351" name="Google Shape;2351;ga1242414e1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2" name="Google Shape;2352;ga1242414e1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5503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0"/>
        <p:cNvGrpSpPr/>
        <p:nvPr/>
      </p:nvGrpSpPr>
      <p:grpSpPr>
        <a:xfrm>
          <a:off x="0" y="0"/>
          <a:ext cx="0" cy="0"/>
          <a:chOff x="0" y="0"/>
          <a:chExt cx="0" cy="0"/>
        </a:xfrm>
      </p:grpSpPr>
      <p:sp>
        <p:nvSpPr>
          <p:cNvPr id="2351" name="Google Shape;2351;ga1242414e1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2" name="Google Shape;2352;ga1242414e1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739177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0"/>
        <p:cNvGrpSpPr/>
        <p:nvPr/>
      </p:nvGrpSpPr>
      <p:grpSpPr>
        <a:xfrm>
          <a:off x="0" y="0"/>
          <a:ext cx="0" cy="0"/>
          <a:chOff x="0" y="0"/>
          <a:chExt cx="0" cy="0"/>
        </a:xfrm>
      </p:grpSpPr>
      <p:sp>
        <p:nvSpPr>
          <p:cNvPr id="2351" name="Google Shape;2351;ga1242414e1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2" name="Google Shape;2352;ga1242414e1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55142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0"/>
        <p:cNvGrpSpPr/>
        <p:nvPr/>
      </p:nvGrpSpPr>
      <p:grpSpPr>
        <a:xfrm>
          <a:off x="0" y="0"/>
          <a:ext cx="0" cy="0"/>
          <a:chOff x="0" y="0"/>
          <a:chExt cx="0" cy="0"/>
        </a:xfrm>
      </p:grpSpPr>
      <p:sp>
        <p:nvSpPr>
          <p:cNvPr id="2351" name="Google Shape;2351;ga1242414e1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2" name="Google Shape;2352;ga1242414e1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78325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0"/>
        <p:cNvGrpSpPr/>
        <p:nvPr/>
      </p:nvGrpSpPr>
      <p:grpSpPr>
        <a:xfrm>
          <a:off x="0" y="0"/>
          <a:ext cx="0" cy="0"/>
          <a:chOff x="0" y="0"/>
          <a:chExt cx="0" cy="0"/>
        </a:xfrm>
      </p:grpSpPr>
      <p:sp>
        <p:nvSpPr>
          <p:cNvPr id="2351" name="Google Shape;2351;ga1242414e1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2" name="Google Shape;2352;ga1242414e1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68146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0"/>
        <p:cNvGrpSpPr/>
        <p:nvPr/>
      </p:nvGrpSpPr>
      <p:grpSpPr>
        <a:xfrm>
          <a:off x="0" y="0"/>
          <a:ext cx="0" cy="0"/>
          <a:chOff x="0" y="0"/>
          <a:chExt cx="0" cy="0"/>
        </a:xfrm>
      </p:grpSpPr>
      <p:sp>
        <p:nvSpPr>
          <p:cNvPr id="2351" name="Google Shape;2351;ga1242414e1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2" name="Google Shape;2352;ga1242414e1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73847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0"/>
        <p:cNvGrpSpPr/>
        <p:nvPr/>
      </p:nvGrpSpPr>
      <p:grpSpPr>
        <a:xfrm>
          <a:off x="0" y="0"/>
          <a:ext cx="0" cy="0"/>
          <a:chOff x="0" y="0"/>
          <a:chExt cx="0" cy="0"/>
        </a:xfrm>
      </p:grpSpPr>
      <p:sp>
        <p:nvSpPr>
          <p:cNvPr id="2351" name="Google Shape;2351;ga1242414e1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2" name="Google Shape;2352;ga1242414e1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21314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0"/>
        <p:cNvGrpSpPr/>
        <p:nvPr/>
      </p:nvGrpSpPr>
      <p:grpSpPr>
        <a:xfrm>
          <a:off x="0" y="0"/>
          <a:ext cx="0" cy="0"/>
          <a:chOff x="0" y="0"/>
          <a:chExt cx="0" cy="0"/>
        </a:xfrm>
      </p:grpSpPr>
      <p:sp>
        <p:nvSpPr>
          <p:cNvPr id="2351" name="Google Shape;2351;ga1242414e1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2" name="Google Shape;2352;ga1242414e1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858221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0"/>
        <p:cNvGrpSpPr/>
        <p:nvPr/>
      </p:nvGrpSpPr>
      <p:grpSpPr>
        <a:xfrm>
          <a:off x="0" y="0"/>
          <a:ext cx="0" cy="0"/>
          <a:chOff x="0" y="0"/>
          <a:chExt cx="0" cy="0"/>
        </a:xfrm>
      </p:grpSpPr>
      <p:sp>
        <p:nvSpPr>
          <p:cNvPr id="2351" name="Google Shape;2351;ga1242414e1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2" name="Google Shape;2352;ga1242414e1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286472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0"/>
        <p:cNvGrpSpPr/>
        <p:nvPr/>
      </p:nvGrpSpPr>
      <p:grpSpPr>
        <a:xfrm>
          <a:off x="0" y="0"/>
          <a:ext cx="0" cy="0"/>
          <a:chOff x="0" y="0"/>
          <a:chExt cx="0" cy="0"/>
        </a:xfrm>
      </p:grpSpPr>
      <p:sp>
        <p:nvSpPr>
          <p:cNvPr id="2351" name="Google Shape;2351;ga1242414e1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2" name="Google Shape;2352;ga1242414e1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52279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0"/>
        <p:cNvGrpSpPr/>
        <p:nvPr/>
      </p:nvGrpSpPr>
      <p:grpSpPr>
        <a:xfrm>
          <a:off x="0" y="0"/>
          <a:ext cx="0" cy="0"/>
          <a:chOff x="0" y="0"/>
          <a:chExt cx="0" cy="0"/>
        </a:xfrm>
      </p:grpSpPr>
      <p:sp>
        <p:nvSpPr>
          <p:cNvPr id="2351" name="Google Shape;2351;ga1242414e1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2" name="Google Shape;2352;ga1242414e1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80194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0"/>
        <p:cNvGrpSpPr/>
        <p:nvPr/>
      </p:nvGrpSpPr>
      <p:grpSpPr>
        <a:xfrm>
          <a:off x="0" y="0"/>
          <a:ext cx="0" cy="0"/>
          <a:chOff x="0" y="0"/>
          <a:chExt cx="0" cy="0"/>
        </a:xfrm>
      </p:grpSpPr>
      <p:sp>
        <p:nvSpPr>
          <p:cNvPr id="2351" name="Google Shape;2351;ga1242414e1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2" name="Google Shape;2352;ga1242414e1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834323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0"/>
        <p:cNvGrpSpPr/>
        <p:nvPr/>
      </p:nvGrpSpPr>
      <p:grpSpPr>
        <a:xfrm>
          <a:off x="0" y="0"/>
          <a:ext cx="0" cy="0"/>
          <a:chOff x="0" y="0"/>
          <a:chExt cx="0" cy="0"/>
        </a:xfrm>
      </p:grpSpPr>
      <p:sp>
        <p:nvSpPr>
          <p:cNvPr id="2351" name="Google Shape;2351;ga1242414e1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2" name="Google Shape;2352;ga1242414e1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511207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5AF234-3465-41D2-8297-871307219FB9}" type="slidenum">
              <a:rPr lang="en-US" smtClean="0"/>
              <a:t>32</a:t>
            </a:fld>
            <a:endParaRPr lang="en-US"/>
          </a:p>
        </p:txBody>
      </p:sp>
    </p:spTree>
    <p:extLst>
      <p:ext uri="{BB962C8B-B14F-4D97-AF65-F5344CB8AC3E}">
        <p14:creationId xmlns:p14="http://schemas.microsoft.com/office/powerpoint/2010/main" val="4065562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621B2-3217-4E5C-AD4C-42DA39DB69A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5C365D-4654-425E-BE49-C535E6B180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DADB8B8-2713-4AE2-90E1-A92BFE58BF50}"/>
              </a:ext>
            </a:extLst>
          </p:cNvPr>
          <p:cNvSpPr>
            <a:spLocks noGrp="1"/>
          </p:cNvSpPr>
          <p:nvPr>
            <p:ph type="dt" sz="half" idx="10"/>
          </p:nvPr>
        </p:nvSpPr>
        <p:spPr/>
        <p:txBody>
          <a:bodyPr/>
          <a:lstStyle/>
          <a:p>
            <a:fld id="{506FB992-DDD0-4E66-9D9E-5A5400A067C8}" type="datetimeFigureOut">
              <a:rPr lang="en-US" smtClean="0"/>
              <a:t>01/15/2024</a:t>
            </a:fld>
            <a:endParaRPr lang="en-US"/>
          </a:p>
        </p:txBody>
      </p:sp>
      <p:sp>
        <p:nvSpPr>
          <p:cNvPr id="5" name="Footer Placeholder 4">
            <a:extLst>
              <a:ext uri="{FF2B5EF4-FFF2-40B4-BE49-F238E27FC236}">
                <a16:creationId xmlns:a16="http://schemas.microsoft.com/office/drawing/2014/main" id="{EA5ABD11-F39C-4B68-A0A3-013CFD2BAC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DCE011-462E-48D2-B2E5-A5C791AC01B7}"/>
              </a:ext>
            </a:extLst>
          </p:cNvPr>
          <p:cNvSpPr>
            <a:spLocks noGrp="1"/>
          </p:cNvSpPr>
          <p:nvPr>
            <p:ph type="sldNum" sz="quarter" idx="12"/>
          </p:nvPr>
        </p:nvSpPr>
        <p:spPr/>
        <p:txBody>
          <a:bodyPr/>
          <a:lstStyle/>
          <a:p>
            <a:fld id="{E802D889-2A69-4CFB-A0FE-AB2B781AEF54}" type="slidenum">
              <a:rPr lang="en-US" smtClean="0"/>
              <a:t>‹#›</a:t>
            </a:fld>
            <a:endParaRPr lang="en-US"/>
          </a:p>
        </p:txBody>
      </p:sp>
    </p:spTree>
    <p:extLst>
      <p:ext uri="{BB962C8B-B14F-4D97-AF65-F5344CB8AC3E}">
        <p14:creationId xmlns:p14="http://schemas.microsoft.com/office/powerpoint/2010/main" val="3316342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B07CF-CF68-4B86-B829-5724CAA241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949684-C79E-4AEA-A48B-44752AC100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67E89B-629F-41A4-90FE-489DD0C3E52F}"/>
              </a:ext>
            </a:extLst>
          </p:cNvPr>
          <p:cNvSpPr>
            <a:spLocks noGrp="1"/>
          </p:cNvSpPr>
          <p:nvPr>
            <p:ph type="dt" sz="half" idx="10"/>
          </p:nvPr>
        </p:nvSpPr>
        <p:spPr/>
        <p:txBody>
          <a:bodyPr/>
          <a:lstStyle/>
          <a:p>
            <a:fld id="{506FB992-DDD0-4E66-9D9E-5A5400A067C8}" type="datetimeFigureOut">
              <a:rPr lang="en-US" smtClean="0"/>
              <a:t>01/15/2024</a:t>
            </a:fld>
            <a:endParaRPr lang="en-US"/>
          </a:p>
        </p:txBody>
      </p:sp>
      <p:sp>
        <p:nvSpPr>
          <p:cNvPr id="5" name="Footer Placeholder 4">
            <a:extLst>
              <a:ext uri="{FF2B5EF4-FFF2-40B4-BE49-F238E27FC236}">
                <a16:creationId xmlns:a16="http://schemas.microsoft.com/office/drawing/2014/main" id="{610372D6-054C-49B7-AD20-C487BC3E99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F3A162-8973-4E27-879B-4B3C9E166B84}"/>
              </a:ext>
            </a:extLst>
          </p:cNvPr>
          <p:cNvSpPr>
            <a:spLocks noGrp="1"/>
          </p:cNvSpPr>
          <p:nvPr>
            <p:ph type="sldNum" sz="quarter" idx="12"/>
          </p:nvPr>
        </p:nvSpPr>
        <p:spPr/>
        <p:txBody>
          <a:bodyPr/>
          <a:lstStyle/>
          <a:p>
            <a:fld id="{E802D889-2A69-4CFB-A0FE-AB2B781AEF54}" type="slidenum">
              <a:rPr lang="en-US" smtClean="0"/>
              <a:t>‹#›</a:t>
            </a:fld>
            <a:endParaRPr lang="en-US"/>
          </a:p>
        </p:txBody>
      </p:sp>
    </p:spTree>
    <p:extLst>
      <p:ext uri="{BB962C8B-B14F-4D97-AF65-F5344CB8AC3E}">
        <p14:creationId xmlns:p14="http://schemas.microsoft.com/office/powerpoint/2010/main" val="2656382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4A860-F508-4E97-820E-F86E85D30E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5FBAC7E-9441-4A84-A345-E1CCCFEAAB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6E6B89-641A-454F-B03A-F0D80E810620}"/>
              </a:ext>
            </a:extLst>
          </p:cNvPr>
          <p:cNvSpPr>
            <a:spLocks noGrp="1"/>
          </p:cNvSpPr>
          <p:nvPr>
            <p:ph type="dt" sz="half" idx="10"/>
          </p:nvPr>
        </p:nvSpPr>
        <p:spPr/>
        <p:txBody>
          <a:bodyPr/>
          <a:lstStyle/>
          <a:p>
            <a:fld id="{506FB992-DDD0-4E66-9D9E-5A5400A067C8}" type="datetimeFigureOut">
              <a:rPr lang="en-US" smtClean="0"/>
              <a:t>01/15/2024</a:t>
            </a:fld>
            <a:endParaRPr lang="en-US"/>
          </a:p>
        </p:txBody>
      </p:sp>
      <p:sp>
        <p:nvSpPr>
          <p:cNvPr id="5" name="Footer Placeholder 4">
            <a:extLst>
              <a:ext uri="{FF2B5EF4-FFF2-40B4-BE49-F238E27FC236}">
                <a16:creationId xmlns:a16="http://schemas.microsoft.com/office/drawing/2014/main" id="{4CB66F59-0423-4397-AE10-60CB7F8102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1A32C2-51FA-4229-B588-075273593128}"/>
              </a:ext>
            </a:extLst>
          </p:cNvPr>
          <p:cNvSpPr>
            <a:spLocks noGrp="1"/>
          </p:cNvSpPr>
          <p:nvPr>
            <p:ph type="sldNum" sz="quarter" idx="12"/>
          </p:nvPr>
        </p:nvSpPr>
        <p:spPr/>
        <p:txBody>
          <a:bodyPr/>
          <a:lstStyle/>
          <a:p>
            <a:fld id="{E802D889-2A69-4CFB-A0FE-AB2B781AEF54}" type="slidenum">
              <a:rPr lang="en-US" smtClean="0"/>
              <a:t>‹#›</a:t>
            </a:fld>
            <a:endParaRPr lang="en-US"/>
          </a:p>
        </p:txBody>
      </p:sp>
    </p:spTree>
    <p:extLst>
      <p:ext uri="{BB962C8B-B14F-4D97-AF65-F5344CB8AC3E}">
        <p14:creationId xmlns:p14="http://schemas.microsoft.com/office/powerpoint/2010/main" val="3535110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2A810-8BB1-4BD1-97AD-4BA28BA3E0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87988A-7CFF-45F5-9324-45A8829726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E5B828B-D6D1-4F54-9EB0-9183D3D774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404B88E-641F-4C16-B7B8-63B2780F10B4}"/>
              </a:ext>
            </a:extLst>
          </p:cNvPr>
          <p:cNvSpPr>
            <a:spLocks noGrp="1"/>
          </p:cNvSpPr>
          <p:nvPr>
            <p:ph type="dt" sz="half" idx="10"/>
          </p:nvPr>
        </p:nvSpPr>
        <p:spPr/>
        <p:txBody>
          <a:bodyPr/>
          <a:lstStyle/>
          <a:p>
            <a:fld id="{506FB992-DDD0-4E66-9D9E-5A5400A067C8}" type="datetimeFigureOut">
              <a:rPr lang="en-US" smtClean="0"/>
              <a:t>01/15/2024</a:t>
            </a:fld>
            <a:endParaRPr lang="en-US"/>
          </a:p>
        </p:txBody>
      </p:sp>
      <p:sp>
        <p:nvSpPr>
          <p:cNvPr id="6" name="Footer Placeholder 5">
            <a:extLst>
              <a:ext uri="{FF2B5EF4-FFF2-40B4-BE49-F238E27FC236}">
                <a16:creationId xmlns:a16="http://schemas.microsoft.com/office/drawing/2014/main" id="{F401D6FD-93EE-4AA5-89CC-4719A3C348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888774-F862-4168-8BFB-E419C17BA26C}"/>
              </a:ext>
            </a:extLst>
          </p:cNvPr>
          <p:cNvSpPr>
            <a:spLocks noGrp="1"/>
          </p:cNvSpPr>
          <p:nvPr>
            <p:ph type="sldNum" sz="quarter" idx="12"/>
          </p:nvPr>
        </p:nvSpPr>
        <p:spPr/>
        <p:txBody>
          <a:bodyPr/>
          <a:lstStyle/>
          <a:p>
            <a:fld id="{E802D889-2A69-4CFB-A0FE-AB2B781AEF54}" type="slidenum">
              <a:rPr lang="en-US" smtClean="0"/>
              <a:t>‹#›</a:t>
            </a:fld>
            <a:endParaRPr lang="en-US"/>
          </a:p>
        </p:txBody>
      </p:sp>
    </p:spTree>
    <p:extLst>
      <p:ext uri="{BB962C8B-B14F-4D97-AF65-F5344CB8AC3E}">
        <p14:creationId xmlns:p14="http://schemas.microsoft.com/office/powerpoint/2010/main" val="274089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24F61-F0A5-4FE4-8606-DF069A633B2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C9A573-58D0-444F-ABB9-BE6ECCEDA4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118122-1CA6-4F8E-B673-44696003C09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CE87C9D-A146-4F50-91F7-5DD4D8E1FD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6ED14A-CAF2-4BEF-8C92-BD71BD162A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3564107-DA0C-4AC8-9325-0C062BF29BE3}"/>
              </a:ext>
            </a:extLst>
          </p:cNvPr>
          <p:cNvSpPr>
            <a:spLocks noGrp="1"/>
          </p:cNvSpPr>
          <p:nvPr>
            <p:ph type="dt" sz="half" idx="10"/>
          </p:nvPr>
        </p:nvSpPr>
        <p:spPr/>
        <p:txBody>
          <a:bodyPr/>
          <a:lstStyle/>
          <a:p>
            <a:fld id="{506FB992-DDD0-4E66-9D9E-5A5400A067C8}" type="datetimeFigureOut">
              <a:rPr lang="en-US" smtClean="0"/>
              <a:t>01/15/2024</a:t>
            </a:fld>
            <a:endParaRPr lang="en-US"/>
          </a:p>
        </p:txBody>
      </p:sp>
      <p:sp>
        <p:nvSpPr>
          <p:cNvPr id="8" name="Footer Placeholder 7">
            <a:extLst>
              <a:ext uri="{FF2B5EF4-FFF2-40B4-BE49-F238E27FC236}">
                <a16:creationId xmlns:a16="http://schemas.microsoft.com/office/drawing/2014/main" id="{AED74B1B-8D3F-4AEF-B24A-B33329E20F5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0B43FE-4EA5-4779-91E0-D8CBBF9C6A77}"/>
              </a:ext>
            </a:extLst>
          </p:cNvPr>
          <p:cNvSpPr>
            <a:spLocks noGrp="1"/>
          </p:cNvSpPr>
          <p:nvPr>
            <p:ph type="sldNum" sz="quarter" idx="12"/>
          </p:nvPr>
        </p:nvSpPr>
        <p:spPr/>
        <p:txBody>
          <a:bodyPr/>
          <a:lstStyle/>
          <a:p>
            <a:fld id="{E802D889-2A69-4CFB-A0FE-AB2B781AEF54}" type="slidenum">
              <a:rPr lang="en-US" smtClean="0"/>
              <a:t>‹#›</a:t>
            </a:fld>
            <a:endParaRPr lang="en-US"/>
          </a:p>
        </p:txBody>
      </p:sp>
    </p:spTree>
    <p:extLst>
      <p:ext uri="{BB962C8B-B14F-4D97-AF65-F5344CB8AC3E}">
        <p14:creationId xmlns:p14="http://schemas.microsoft.com/office/powerpoint/2010/main" val="1512675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FC786-3DC6-4856-8806-21E9008FBD4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06204BF-867D-4EF4-80EC-629BE1570564}"/>
              </a:ext>
            </a:extLst>
          </p:cNvPr>
          <p:cNvSpPr>
            <a:spLocks noGrp="1"/>
          </p:cNvSpPr>
          <p:nvPr>
            <p:ph type="dt" sz="half" idx="10"/>
          </p:nvPr>
        </p:nvSpPr>
        <p:spPr/>
        <p:txBody>
          <a:bodyPr/>
          <a:lstStyle/>
          <a:p>
            <a:fld id="{506FB992-DDD0-4E66-9D9E-5A5400A067C8}" type="datetimeFigureOut">
              <a:rPr lang="en-US" smtClean="0"/>
              <a:t>01/15/2024</a:t>
            </a:fld>
            <a:endParaRPr lang="en-US"/>
          </a:p>
        </p:txBody>
      </p:sp>
      <p:sp>
        <p:nvSpPr>
          <p:cNvPr id="4" name="Footer Placeholder 3">
            <a:extLst>
              <a:ext uri="{FF2B5EF4-FFF2-40B4-BE49-F238E27FC236}">
                <a16:creationId xmlns:a16="http://schemas.microsoft.com/office/drawing/2014/main" id="{4501E736-C618-47A4-841D-78EBE158FF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079CDBF-FE65-4569-98BE-9EEF86EEAEC4}"/>
              </a:ext>
            </a:extLst>
          </p:cNvPr>
          <p:cNvSpPr>
            <a:spLocks noGrp="1"/>
          </p:cNvSpPr>
          <p:nvPr>
            <p:ph type="sldNum" sz="quarter" idx="12"/>
          </p:nvPr>
        </p:nvSpPr>
        <p:spPr/>
        <p:txBody>
          <a:bodyPr/>
          <a:lstStyle/>
          <a:p>
            <a:fld id="{E802D889-2A69-4CFB-A0FE-AB2B781AEF54}" type="slidenum">
              <a:rPr lang="en-US" smtClean="0"/>
              <a:t>‹#›</a:t>
            </a:fld>
            <a:endParaRPr lang="en-US"/>
          </a:p>
        </p:txBody>
      </p:sp>
    </p:spTree>
    <p:extLst>
      <p:ext uri="{BB962C8B-B14F-4D97-AF65-F5344CB8AC3E}">
        <p14:creationId xmlns:p14="http://schemas.microsoft.com/office/powerpoint/2010/main" val="3724192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D0F7B8-F17C-4F88-936C-EA159715AD6E}"/>
              </a:ext>
            </a:extLst>
          </p:cNvPr>
          <p:cNvSpPr>
            <a:spLocks noGrp="1"/>
          </p:cNvSpPr>
          <p:nvPr>
            <p:ph type="dt" sz="half" idx="10"/>
          </p:nvPr>
        </p:nvSpPr>
        <p:spPr/>
        <p:txBody>
          <a:bodyPr/>
          <a:lstStyle/>
          <a:p>
            <a:fld id="{506FB992-DDD0-4E66-9D9E-5A5400A067C8}" type="datetimeFigureOut">
              <a:rPr lang="en-US" smtClean="0"/>
              <a:t>01/15/2024</a:t>
            </a:fld>
            <a:endParaRPr lang="en-US"/>
          </a:p>
        </p:txBody>
      </p:sp>
      <p:sp>
        <p:nvSpPr>
          <p:cNvPr id="3" name="Footer Placeholder 2">
            <a:extLst>
              <a:ext uri="{FF2B5EF4-FFF2-40B4-BE49-F238E27FC236}">
                <a16:creationId xmlns:a16="http://schemas.microsoft.com/office/drawing/2014/main" id="{D95B6E42-2691-4C5F-AFA4-3BFAB238136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1AA43FE-08F8-42E1-95D8-2996853208A9}"/>
              </a:ext>
            </a:extLst>
          </p:cNvPr>
          <p:cNvSpPr>
            <a:spLocks noGrp="1"/>
          </p:cNvSpPr>
          <p:nvPr>
            <p:ph type="sldNum" sz="quarter" idx="12"/>
          </p:nvPr>
        </p:nvSpPr>
        <p:spPr/>
        <p:txBody>
          <a:bodyPr/>
          <a:lstStyle/>
          <a:p>
            <a:fld id="{E802D889-2A69-4CFB-A0FE-AB2B781AEF54}" type="slidenum">
              <a:rPr lang="en-US" smtClean="0"/>
              <a:t>‹#›</a:t>
            </a:fld>
            <a:endParaRPr lang="en-US"/>
          </a:p>
        </p:txBody>
      </p:sp>
    </p:spTree>
    <p:extLst>
      <p:ext uri="{BB962C8B-B14F-4D97-AF65-F5344CB8AC3E}">
        <p14:creationId xmlns:p14="http://schemas.microsoft.com/office/powerpoint/2010/main" val="2134004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A66D6-7541-4C7D-A5CA-6BC07C428C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5B094E6-A462-4B53-B791-E1B1918638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801670-AEE2-40B5-A5E3-F3E3B10F4C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23A6DE-CC1D-44A2-B2F0-A19A38E50517}"/>
              </a:ext>
            </a:extLst>
          </p:cNvPr>
          <p:cNvSpPr>
            <a:spLocks noGrp="1"/>
          </p:cNvSpPr>
          <p:nvPr>
            <p:ph type="dt" sz="half" idx="10"/>
          </p:nvPr>
        </p:nvSpPr>
        <p:spPr/>
        <p:txBody>
          <a:bodyPr/>
          <a:lstStyle/>
          <a:p>
            <a:fld id="{506FB992-DDD0-4E66-9D9E-5A5400A067C8}" type="datetimeFigureOut">
              <a:rPr lang="en-US" smtClean="0"/>
              <a:t>01/15/2024</a:t>
            </a:fld>
            <a:endParaRPr lang="en-US"/>
          </a:p>
        </p:txBody>
      </p:sp>
      <p:sp>
        <p:nvSpPr>
          <p:cNvPr id="6" name="Footer Placeholder 5">
            <a:extLst>
              <a:ext uri="{FF2B5EF4-FFF2-40B4-BE49-F238E27FC236}">
                <a16:creationId xmlns:a16="http://schemas.microsoft.com/office/drawing/2014/main" id="{EF4485D5-ACDC-4BEA-A6F7-252B596B09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94B1F8-AB8B-4905-B14F-7CFA4DFA0705}"/>
              </a:ext>
            </a:extLst>
          </p:cNvPr>
          <p:cNvSpPr>
            <a:spLocks noGrp="1"/>
          </p:cNvSpPr>
          <p:nvPr>
            <p:ph type="sldNum" sz="quarter" idx="12"/>
          </p:nvPr>
        </p:nvSpPr>
        <p:spPr/>
        <p:txBody>
          <a:bodyPr/>
          <a:lstStyle/>
          <a:p>
            <a:fld id="{E802D889-2A69-4CFB-A0FE-AB2B781AEF54}" type="slidenum">
              <a:rPr lang="en-US" smtClean="0"/>
              <a:t>‹#›</a:t>
            </a:fld>
            <a:endParaRPr lang="en-US"/>
          </a:p>
        </p:txBody>
      </p:sp>
    </p:spTree>
    <p:extLst>
      <p:ext uri="{BB962C8B-B14F-4D97-AF65-F5344CB8AC3E}">
        <p14:creationId xmlns:p14="http://schemas.microsoft.com/office/powerpoint/2010/main" val="2577847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B0258-19AB-4799-8A81-70CE908624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EE73FAB-5E77-465C-B381-6869313D19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4412F43-309C-4D77-8A87-D4F663F828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7F30EF-6456-409E-9354-F508CABD1BB0}"/>
              </a:ext>
            </a:extLst>
          </p:cNvPr>
          <p:cNvSpPr>
            <a:spLocks noGrp="1"/>
          </p:cNvSpPr>
          <p:nvPr>
            <p:ph type="dt" sz="half" idx="10"/>
          </p:nvPr>
        </p:nvSpPr>
        <p:spPr/>
        <p:txBody>
          <a:bodyPr/>
          <a:lstStyle/>
          <a:p>
            <a:fld id="{506FB992-DDD0-4E66-9D9E-5A5400A067C8}" type="datetimeFigureOut">
              <a:rPr lang="en-US" smtClean="0"/>
              <a:t>01/15/2024</a:t>
            </a:fld>
            <a:endParaRPr lang="en-US"/>
          </a:p>
        </p:txBody>
      </p:sp>
      <p:sp>
        <p:nvSpPr>
          <p:cNvPr id="6" name="Footer Placeholder 5">
            <a:extLst>
              <a:ext uri="{FF2B5EF4-FFF2-40B4-BE49-F238E27FC236}">
                <a16:creationId xmlns:a16="http://schemas.microsoft.com/office/drawing/2014/main" id="{78A5574E-958D-40A7-A4A8-BF9D6EC200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ACCADA-0A42-4F39-BF0C-8F25223CCFE3}"/>
              </a:ext>
            </a:extLst>
          </p:cNvPr>
          <p:cNvSpPr>
            <a:spLocks noGrp="1"/>
          </p:cNvSpPr>
          <p:nvPr>
            <p:ph type="sldNum" sz="quarter" idx="12"/>
          </p:nvPr>
        </p:nvSpPr>
        <p:spPr/>
        <p:txBody>
          <a:bodyPr/>
          <a:lstStyle/>
          <a:p>
            <a:fld id="{E802D889-2A69-4CFB-A0FE-AB2B781AEF54}" type="slidenum">
              <a:rPr lang="en-US" smtClean="0"/>
              <a:t>‹#›</a:t>
            </a:fld>
            <a:endParaRPr lang="en-US"/>
          </a:p>
        </p:txBody>
      </p:sp>
    </p:spTree>
    <p:extLst>
      <p:ext uri="{BB962C8B-B14F-4D97-AF65-F5344CB8AC3E}">
        <p14:creationId xmlns:p14="http://schemas.microsoft.com/office/powerpoint/2010/main" val="3096707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D2FE0-C378-4A87-A884-5FDC90CBD0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151E03-A4AA-41B9-8272-62EA15ED2D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FC34FD-8BF1-4BBA-A010-94923C1BB90D}"/>
              </a:ext>
            </a:extLst>
          </p:cNvPr>
          <p:cNvSpPr>
            <a:spLocks noGrp="1"/>
          </p:cNvSpPr>
          <p:nvPr>
            <p:ph type="dt" sz="half" idx="10"/>
          </p:nvPr>
        </p:nvSpPr>
        <p:spPr/>
        <p:txBody>
          <a:bodyPr/>
          <a:lstStyle/>
          <a:p>
            <a:fld id="{506FB992-DDD0-4E66-9D9E-5A5400A067C8}" type="datetimeFigureOut">
              <a:rPr lang="en-US" smtClean="0"/>
              <a:t>01/15/2024</a:t>
            </a:fld>
            <a:endParaRPr lang="en-US"/>
          </a:p>
        </p:txBody>
      </p:sp>
      <p:sp>
        <p:nvSpPr>
          <p:cNvPr id="5" name="Footer Placeholder 4">
            <a:extLst>
              <a:ext uri="{FF2B5EF4-FFF2-40B4-BE49-F238E27FC236}">
                <a16:creationId xmlns:a16="http://schemas.microsoft.com/office/drawing/2014/main" id="{6B4C5857-24AB-4A08-8559-7F7F049934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AC934C-27EB-424D-990C-7965666E0C23}"/>
              </a:ext>
            </a:extLst>
          </p:cNvPr>
          <p:cNvSpPr>
            <a:spLocks noGrp="1"/>
          </p:cNvSpPr>
          <p:nvPr>
            <p:ph type="sldNum" sz="quarter" idx="12"/>
          </p:nvPr>
        </p:nvSpPr>
        <p:spPr/>
        <p:txBody>
          <a:bodyPr/>
          <a:lstStyle/>
          <a:p>
            <a:fld id="{E802D889-2A69-4CFB-A0FE-AB2B781AEF54}" type="slidenum">
              <a:rPr lang="en-US" smtClean="0"/>
              <a:t>‹#›</a:t>
            </a:fld>
            <a:endParaRPr lang="en-US"/>
          </a:p>
        </p:txBody>
      </p:sp>
    </p:spTree>
    <p:extLst>
      <p:ext uri="{BB962C8B-B14F-4D97-AF65-F5344CB8AC3E}">
        <p14:creationId xmlns:p14="http://schemas.microsoft.com/office/powerpoint/2010/main" val="377978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0361B9-4CE9-48EB-B21B-F990FA34AA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28C10D0-E5BB-414A-BA71-69BC9FED2F3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8DA843-03C2-4A17-86F7-4068F8560818}"/>
              </a:ext>
            </a:extLst>
          </p:cNvPr>
          <p:cNvSpPr>
            <a:spLocks noGrp="1"/>
          </p:cNvSpPr>
          <p:nvPr>
            <p:ph type="dt" sz="half" idx="10"/>
          </p:nvPr>
        </p:nvSpPr>
        <p:spPr/>
        <p:txBody>
          <a:bodyPr/>
          <a:lstStyle/>
          <a:p>
            <a:fld id="{506FB992-DDD0-4E66-9D9E-5A5400A067C8}" type="datetimeFigureOut">
              <a:rPr lang="en-US" smtClean="0"/>
              <a:t>01/15/2024</a:t>
            </a:fld>
            <a:endParaRPr lang="en-US"/>
          </a:p>
        </p:txBody>
      </p:sp>
      <p:sp>
        <p:nvSpPr>
          <p:cNvPr id="5" name="Footer Placeholder 4">
            <a:extLst>
              <a:ext uri="{FF2B5EF4-FFF2-40B4-BE49-F238E27FC236}">
                <a16:creationId xmlns:a16="http://schemas.microsoft.com/office/drawing/2014/main" id="{D36A1F85-C82D-45A1-A567-02D15458A6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183F98-0246-4318-BC64-917F6A1DAB66}"/>
              </a:ext>
            </a:extLst>
          </p:cNvPr>
          <p:cNvSpPr>
            <a:spLocks noGrp="1"/>
          </p:cNvSpPr>
          <p:nvPr>
            <p:ph type="sldNum" sz="quarter" idx="12"/>
          </p:nvPr>
        </p:nvSpPr>
        <p:spPr/>
        <p:txBody>
          <a:bodyPr/>
          <a:lstStyle/>
          <a:p>
            <a:fld id="{E802D889-2A69-4CFB-A0FE-AB2B781AEF54}" type="slidenum">
              <a:rPr lang="en-US" smtClean="0"/>
              <a:t>‹#›</a:t>
            </a:fld>
            <a:endParaRPr lang="en-US"/>
          </a:p>
        </p:txBody>
      </p:sp>
    </p:spTree>
    <p:extLst>
      <p:ext uri="{BB962C8B-B14F-4D97-AF65-F5344CB8AC3E}">
        <p14:creationId xmlns:p14="http://schemas.microsoft.com/office/powerpoint/2010/main" val="2137470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six columns " userDrawn="1">
  <p:cSld name="Title and six columns ">
    <p:spTree>
      <p:nvGrpSpPr>
        <p:cNvPr id="1" name="Shape 494"/>
        <p:cNvGrpSpPr/>
        <p:nvPr/>
      </p:nvGrpSpPr>
      <p:grpSpPr>
        <a:xfrm>
          <a:off x="0" y="0"/>
          <a:ext cx="0" cy="0"/>
          <a:chOff x="0" y="0"/>
          <a:chExt cx="0" cy="0"/>
        </a:xfrm>
      </p:grpSpPr>
    </p:spTree>
    <p:extLst>
      <p:ext uri="{BB962C8B-B14F-4D97-AF65-F5344CB8AC3E}">
        <p14:creationId xmlns:p14="http://schemas.microsoft.com/office/powerpoint/2010/main" val="3448676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60E45B-69B8-43D3-86F9-9F257C91B4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4C54205-C1FB-4677-83F3-0CC13627D9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ACFD33-02EC-4E48-A80D-D421734F60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6FB992-DDD0-4E66-9D9E-5A5400A067C8}" type="datetimeFigureOut">
              <a:rPr lang="en-US" smtClean="0"/>
              <a:t>01/15/2024</a:t>
            </a:fld>
            <a:endParaRPr lang="en-US"/>
          </a:p>
        </p:txBody>
      </p:sp>
      <p:sp>
        <p:nvSpPr>
          <p:cNvPr id="5" name="Footer Placeholder 4">
            <a:extLst>
              <a:ext uri="{FF2B5EF4-FFF2-40B4-BE49-F238E27FC236}">
                <a16:creationId xmlns:a16="http://schemas.microsoft.com/office/drawing/2014/main" id="{F5618CCF-A081-4F59-B31D-BAE6E592BD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85A80CF-8FC4-4D4C-A5F0-D433D5D682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02D889-2A69-4CFB-A0FE-AB2B781AEF54}" type="slidenum">
              <a:rPr lang="en-US" smtClean="0"/>
              <a:t>‹#›</a:t>
            </a:fld>
            <a:endParaRPr lang="en-US"/>
          </a:p>
        </p:txBody>
      </p:sp>
    </p:spTree>
    <p:extLst>
      <p:ext uri="{BB962C8B-B14F-4D97-AF65-F5344CB8AC3E}">
        <p14:creationId xmlns:p14="http://schemas.microsoft.com/office/powerpoint/2010/main" val="40257268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jpg"/><Relationship Id="rId1" Type="http://schemas.openxmlformats.org/officeDocument/2006/relationships/slideLayout" Target="../slideLayouts/slideLayout2.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jpg"/><Relationship Id="rId1" Type="http://schemas.openxmlformats.org/officeDocument/2006/relationships/slideLayout" Target="../slideLayouts/slideLayout2.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12.xml"/><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12.xml"/><Relationship Id="rId4" Type="http://schemas.microsoft.com/office/2007/relationships/hdphoto" Target="../media/hdphoto3.wdp"/></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30.png"/><Relationship Id="rId4" Type="http://schemas.openxmlformats.org/officeDocument/2006/relationships/image" Target="../media/image17.jpg"/></Relationships>
</file>

<file path=ppt/slides/_rels/slide2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30.png"/><Relationship Id="rId4" Type="http://schemas.openxmlformats.org/officeDocument/2006/relationships/image" Target="../media/image17.jpg"/></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30.png"/><Relationship Id="rId4" Type="http://schemas.openxmlformats.org/officeDocument/2006/relationships/image" Target="../media/image17.jpg"/></Relationships>
</file>

<file path=ppt/slides/_rels/slide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30.png"/><Relationship Id="rId4" Type="http://schemas.openxmlformats.org/officeDocument/2006/relationships/image" Target="../media/image17.jpg"/></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1.jpg"/><Relationship Id="rId1" Type="http://schemas.openxmlformats.org/officeDocument/2006/relationships/slideLayout" Target="../slideLayouts/slideLayout7.xml"/><Relationship Id="rId6" Type="http://schemas.openxmlformats.org/officeDocument/2006/relationships/image" Target="../media/image33.png"/><Relationship Id="rId5" Type="http://schemas.microsoft.com/office/2007/relationships/hdphoto" Target="../media/hdphoto4.wdp"/><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image" Target="../media/image31.jpg"/><Relationship Id="rId1" Type="http://schemas.openxmlformats.org/officeDocument/2006/relationships/slideLayout" Target="../slideLayouts/slideLayout7.xml"/><Relationship Id="rId6" Type="http://schemas.microsoft.com/office/2007/relationships/hdphoto" Target="../media/hdphoto6.wdp"/><Relationship Id="rId5" Type="http://schemas.openxmlformats.org/officeDocument/2006/relationships/image" Target="../media/image37.png"/><Relationship Id="rId4" Type="http://schemas.microsoft.com/office/2007/relationships/hdphoto" Target="../media/hdphoto5.wdp"/></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A1C8A-B190-4A11-9A27-D064D6CC9A43}"/>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1BF246F8-9EDF-41B0-9A9B-4D1D527C4949}"/>
              </a:ext>
            </a:extLst>
          </p:cNvPr>
          <p:cNvSpPr>
            <a:spLocks noGrp="1"/>
          </p:cNvSpPr>
          <p:nvPr>
            <p:ph type="subTitle" idx="1"/>
          </p:nvPr>
        </p:nvSpPr>
        <p:spPr/>
        <p:txBody>
          <a:bodyPr/>
          <a:lstStyle/>
          <a:p>
            <a:endParaRPr lang="en-US"/>
          </a:p>
        </p:txBody>
      </p:sp>
      <p:pic>
        <p:nvPicPr>
          <p:cNvPr id="4" name="Picture 3">
            <a:extLst>
              <a:ext uri="{FF2B5EF4-FFF2-40B4-BE49-F238E27FC236}">
                <a16:creationId xmlns:a16="http://schemas.microsoft.com/office/drawing/2014/main" id="{937E3CEC-CB03-42AC-9ECE-94094BBC35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39B1EB6D-0076-4BC9-8A4F-0263CC4AB749}"/>
              </a:ext>
            </a:extLst>
          </p:cNvPr>
          <p:cNvPicPr>
            <a:picLocks noChangeAspect="1"/>
          </p:cNvPicPr>
          <p:nvPr/>
        </p:nvPicPr>
        <p:blipFill>
          <a:blip r:embed="rId3"/>
          <a:stretch>
            <a:fillRect/>
          </a:stretch>
        </p:blipFill>
        <p:spPr>
          <a:xfrm>
            <a:off x="3166638" y="1606495"/>
            <a:ext cx="5401524" cy="1518036"/>
          </a:xfrm>
          <a:prstGeom prst="rect">
            <a:avLst/>
          </a:prstGeom>
        </p:spPr>
      </p:pic>
      <p:pic>
        <p:nvPicPr>
          <p:cNvPr id="7" name="Picture 6">
            <a:extLst>
              <a:ext uri="{FF2B5EF4-FFF2-40B4-BE49-F238E27FC236}">
                <a16:creationId xmlns:a16="http://schemas.microsoft.com/office/drawing/2014/main" id="{BFF8285D-5763-4AEE-86CE-2AC674C1314C}"/>
              </a:ext>
            </a:extLst>
          </p:cNvPr>
          <p:cNvPicPr>
            <a:picLocks noChangeAspect="1"/>
          </p:cNvPicPr>
          <p:nvPr/>
        </p:nvPicPr>
        <p:blipFill>
          <a:blip r:embed="rId4"/>
          <a:stretch>
            <a:fillRect/>
          </a:stretch>
        </p:blipFill>
        <p:spPr>
          <a:xfrm>
            <a:off x="2524538" y="2405813"/>
            <a:ext cx="7422471" cy="3001470"/>
          </a:xfrm>
          <a:prstGeom prst="rect">
            <a:avLst/>
          </a:prstGeom>
        </p:spPr>
      </p:pic>
      <p:pic>
        <p:nvPicPr>
          <p:cNvPr id="8" name="Picture 7">
            <a:extLst>
              <a:ext uri="{FF2B5EF4-FFF2-40B4-BE49-F238E27FC236}">
                <a16:creationId xmlns:a16="http://schemas.microsoft.com/office/drawing/2014/main" id="{BCF9B676-A93B-4D81-AB88-AA43852BC18E}"/>
              </a:ext>
            </a:extLst>
          </p:cNvPr>
          <p:cNvPicPr>
            <a:picLocks noChangeAspect="1"/>
          </p:cNvPicPr>
          <p:nvPr/>
        </p:nvPicPr>
        <p:blipFill>
          <a:blip r:embed="rId5"/>
          <a:stretch>
            <a:fillRect/>
          </a:stretch>
        </p:blipFill>
        <p:spPr>
          <a:xfrm rot="20183856">
            <a:off x="-1013069" y="2022219"/>
            <a:ext cx="7797460" cy="1402202"/>
          </a:xfrm>
          <a:prstGeom prst="rect">
            <a:avLst/>
          </a:prstGeom>
        </p:spPr>
      </p:pic>
      <p:sp>
        <p:nvSpPr>
          <p:cNvPr id="5" name="TextBox 4">
            <a:extLst>
              <a:ext uri="{FF2B5EF4-FFF2-40B4-BE49-F238E27FC236}">
                <a16:creationId xmlns:a16="http://schemas.microsoft.com/office/drawing/2014/main" id="{B8E5852C-00BB-54D9-B29F-A8CC94A87622}"/>
              </a:ext>
            </a:extLst>
          </p:cNvPr>
          <p:cNvSpPr txBox="1"/>
          <p:nvPr/>
        </p:nvSpPr>
        <p:spPr>
          <a:xfrm>
            <a:off x="2258028" y="1033647"/>
            <a:ext cx="3886200" cy="646331"/>
          </a:xfrm>
          <a:prstGeom prst="rect">
            <a:avLst/>
          </a:prstGeom>
          <a:solidFill>
            <a:schemeClr val="bg1"/>
          </a:solidFill>
        </p:spPr>
        <p:txBody>
          <a:bodyPr wrap="square" rtlCol="0">
            <a:spAutoFit/>
          </a:bodyPr>
          <a:lstStyle/>
          <a:p>
            <a:r>
              <a:rPr lang="vi-VN" dirty="0"/>
              <a:t>TRƯỜNG TH CHÁNH NGHĨA</a:t>
            </a:r>
          </a:p>
          <a:p>
            <a:r>
              <a:rPr lang="vi-VN" dirty="0"/>
              <a:t>TỔ KHỐI 4</a:t>
            </a:r>
            <a:endParaRPr lang="en-US" dirty="0"/>
          </a:p>
        </p:txBody>
      </p:sp>
    </p:spTree>
    <p:extLst>
      <p:ext uri="{BB962C8B-B14F-4D97-AF65-F5344CB8AC3E}">
        <p14:creationId xmlns:p14="http://schemas.microsoft.com/office/powerpoint/2010/main" val="3900302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32FD8E08-3C8C-4907-9984-77FF6DC36013}"/>
              </a:ext>
            </a:extLst>
          </p:cNvPr>
          <p:cNvSpPr txBox="1"/>
          <p:nvPr/>
        </p:nvSpPr>
        <p:spPr>
          <a:xfrm>
            <a:off x="636105" y="1684499"/>
            <a:ext cx="10925263" cy="4031873"/>
          </a:xfrm>
          <a:prstGeom prst="rect">
            <a:avLst/>
          </a:prstGeom>
          <a:solidFill>
            <a:schemeClr val="accent6">
              <a:lumMod val="20000"/>
              <a:lumOff val="80000"/>
            </a:schemeClr>
          </a:solidFill>
        </p:spPr>
        <p:txBody>
          <a:bodyPr wrap="square">
            <a:spAutoFit/>
          </a:bodyPr>
          <a:lstStyle>
            <a:defPPr>
              <a:defRPr lang="zh-CN"/>
            </a:defPPr>
          </a:lstStyle>
          <a:p>
            <a:pPr marL="457200" lvl="0" indent="-457200" algn="just">
              <a:buFont typeface="Wingdings" panose="05000000000000000000" pitchFamily="2" charset="2"/>
              <a:buChar char="v"/>
            </a:pPr>
            <a:r>
              <a:rPr lang="vi-VN" altLang="zh-CN" sz="3200" kern="0" dirty="0">
                <a:solidFill>
                  <a:prstClr val="black"/>
                </a:solidFill>
                <a:latin typeface="Calibri" panose="020F0502020204030204" pitchFamily="34" charset="0"/>
                <a:cs typeface="Calibri" panose="020F0502020204030204" pitchFamily="34" charset="0"/>
                <a:sym typeface="+mn-lt"/>
              </a:rPr>
              <a:t>Đọc đúng và diễn cảm bài thơ Nếu chúng mình có phép lạ, biết nhấn giọng vào</a:t>
            </a:r>
            <a:r>
              <a:rPr lang="en-US" altLang="zh-CN" sz="3200" kern="0" dirty="0">
                <a:solidFill>
                  <a:prstClr val="black"/>
                </a:solidFill>
                <a:latin typeface="Calibri" panose="020F0502020204030204" pitchFamily="34" charset="0"/>
                <a:cs typeface="Calibri" panose="020F0502020204030204" pitchFamily="34" charset="0"/>
                <a:sym typeface="+mn-lt"/>
              </a:rPr>
              <a:t> </a:t>
            </a:r>
            <a:r>
              <a:rPr lang="vi-VN" altLang="zh-CN" sz="3200" kern="0" dirty="0">
                <a:solidFill>
                  <a:prstClr val="black"/>
                </a:solidFill>
                <a:latin typeface="Calibri" panose="020F0502020204030204" pitchFamily="34" charset="0"/>
                <a:cs typeface="Calibri" panose="020F0502020204030204" pitchFamily="34" charset="0"/>
                <a:sym typeface="+mn-lt"/>
              </a:rPr>
              <a:t>những từ ngữ cần thiết để thể hiện cảm xúc, mơ ước của bạn nhỏ.</a:t>
            </a:r>
          </a:p>
          <a:p>
            <a:pPr marL="457200" lvl="0" indent="-457200" algn="just">
              <a:buFont typeface="Wingdings" panose="05000000000000000000" pitchFamily="2" charset="2"/>
              <a:buChar char="v"/>
            </a:pPr>
            <a:r>
              <a:rPr lang="vi-VN" altLang="zh-CN" sz="3200" kern="0" dirty="0">
                <a:solidFill>
                  <a:prstClr val="black"/>
                </a:solidFill>
                <a:latin typeface="Calibri" panose="020F0502020204030204" pitchFamily="34" charset="0"/>
                <a:cs typeface="Calibri" panose="020F0502020204030204" pitchFamily="34" charset="0"/>
                <a:sym typeface="+mn-lt"/>
              </a:rPr>
              <a:t>Nhận biết được những điều mơ ước của bạn nhỏ khi "có phép lạ". </a:t>
            </a:r>
          </a:p>
          <a:p>
            <a:pPr marL="457200" lvl="0" indent="-457200" algn="just">
              <a:buFont typeface="Wingdings" panose="05000000000000000000" pitchFamily="2" charset="2"/>
              <a:buChar char="v"/>
            </a:pPr>
            <a:r>
              <a:rPr lang="vi-VN" altLang="zh-CN" sz="3200" kern="0" dirty="0">
                <a:solidFill>
                  <a:prstClr val="black"/>
                </a:solidFill>
                <a:latin typeface="Calibri" panose="020F0502020204030204" pitchFamily="34" charset="0"/>
                <a:cs typeface="Calibri" panose="020F0502020204030204" pitchFamily="34" charset="0"/>
                <a:sym typeface="+mn-lt"/>
              </a:rPr>
              <a:t>Hiểu điều tác giả muốn nói qua bài thơ.</a:t>
            </a:r>
          </a:p>
          <a:p>
            <a:pPr marL="457200" lvl="0" indent="-457200" algn="just">
              <a:buFont typeface="Wingdings" panose="05000000000000000000" pitchFamily="2" charset="2"/>
              <a:buChar char="v"/>
            </a:pPr>
            <a:r>
              <a:rPr lang="vi-VN" altLang="zh-CN" sz="3200" kern="0" dirty="0">
                <a:solidFill>
                  <a:prstClr val="black"/>
                </a:solidFill>
                <a:latin typeface="Calibri" panose="020F0502020204030204" pitchFamily="34" charset="0"/>
                <a:cs typeface="Calibri" panose="020F0502020204030204" pitchFamily="34" charset="0"/>
                <a:sym typeface="+mn-lt"/>
              </a:rPr>
              <a:t>Biết trân trọng ước mơ của bản thân, bạn bè và những người xung quanh.</a:t>
            </a:r>
          </a:p>
        </p:txBody>
      </p:sp>
      <p:pic>
        <p:nvPicPr>
          <p:cNvPr id="5" name="Picture 4">
            <a:extLst>
              <a:ext uri="{FF2B5EF4-FFF2-40B4-BE49-F238E27FC236}">
                <a16:creationId xmlns:a16="http://schemas.microsoft.com/office/drawing/2014/main" id="{9C633605-8C51-450E-8C10-E20DC9367FFB}"/>
              </a:ext>
            </a:extLst>
          </p:cNvPr>
          <p:cNvPicPr>
            <a:picLocks noChangeAspect="1"/>
          </p:cNvPicPr>
          <p:nvPr/>
        </p:nvPicPr>
        <p:blipFill>
          <a:blip r:embed="rId3"/>
          <a:stretch>
            <a:fillRect/>
          </a:stretch>
        </p:blipFill>
        <p:spPr>
          <a:xfrm>
            <a:off x="2115373" y="-357391"/>
            <a:ext cx="7742591" cy="2603218"/>
          </a:xfrm>
          <a:prstGeom prst="rect">
            <a:avLst/>
          </a:prstGeom>
        </p:spPr>
      </p:pic>
    </p:spTree>
    <p:extLst>
      <p:ext uri="{BB962C8B-B14F-4D97-AF65-F5344CB8AC3E}">
        <p14:creationId xmlns:p14="http://schemas.microsoft.com/office/powerpoint/2010/main" val="2029193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B25A7-DBFB-405A-B8EE-6A7D9E133A3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3C1ACB5-5B60-4DFE-92F7-C319B1D2CD4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97939121-F88A-4109-AC16-457D88E7823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4933"/>
          <a:stretch/>
        </p:blipFill>
        <p:spPr>
          <a:xfrm>
            <a:off x="-1" y="0"/>
            <a:ext cx="12192001" cy="6857999"/>
          </a:xfrm>
          <a:prstGeom prst="rect">
            <a:avLst/>
          </a:prstGeom>
        </p:spPr>
      </p:pic>
      <p:pic>
        <p:nvPicPr>
          <p:cNvPr id="5" name="Picture 4">
            <a:extLst>
              <a:ext uri="{FF2B5EF4-FFF2-40B4-BE49-F238E27FC236}">
                <a16:creationId xmlns:a16="http://schemas.microsoft.com/office/drawing/2014/main" id="{C421BAE3-6F0D-4CDE-BE6D-757A37640326}"/>
              </a:ext>
            </a:extLst>
          </p:cNvPr>
          <p:cNvPicPr>
            <a:picLocks noChangeAspect="1"/>
          </p:cNvPicPr>
          <p:nvPr/>
        </p:nvPicPr>
        <p:blipFill>
          <a:blip r:embed="rId3"/>
          <a:stretch>
            <a:fillRect/>
          </a:stretch>
        </p:blipFill>
        <p:spPr>
          <a:xfrm>
            <a:off x="4560310" y="2686127"/>
            <a:ext cx="6748857" cy="2042337"/>
          </a:xfrm>
          <a:prstGeom prst="rect">
            <a:avLst/>
          </a:prstGeom>
        </p:spPr>
      </p:pic>
    </p:spTree>
    <p:extLst>
      <p:ext uri="{BB962C8B-B14F-4D97-AF65-F5344CB8AC3E}">
        <p14:creationId xmlns:p14="http://schemas.microsoft.com/office/powerpoint/2010/main" val="1249784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66B2D-A905-4D9F-8058-DD6DD54ED81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D06151F-954C-4A0A-9493-ECF34CF3BCF1}"/>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3A77E53-11F4-46E9-A744-2EA377A9E68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Rounded Corners 4">
            <a:extLst>
              <a:ext uri="{FF2B5EF4-FFF2-40B4-BE49-F238E27FC236}">
                <a16:creationId xmlns:a16="http://schemas.microsoft.com/office/drawing/2014/main" id="{77834923-15E7-4669-9EAF-8397072C1FCF}"/>
              </a:ext>
            </a:extLst>
          </p:cNvPr>
          <p:cNvSpPr/>
          <p:nvPr/>
        </p:nvSpPr>
        <p:spPr>
          <a:xfrm>
            <a:off x="430284" y="304014"/>
            <a:ext cx="11321592" cy="6249971"/>
          </a:xfrm>
          <a:prstGeom prst="roundRect">
            <a:avLst/>
          </a:prstGeom>
          <a:solidFill>
            <a:srgbClr val="FFFFFF">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mn-ea"/>
              <a:cs typeface="+mn-cs"/>
            </a:endParaRPr>
          </a:p>
        </p:txBody>
      </p:sp>
      <p:grpSp>
        <p:nvGrpSpPr>
          <p:cNvPr id="6" name="Group 5">
            <a:extLst>
              <a:ext uri="{FF2B5EF4-FFF2-40B4-BE49-F238E27FC236}">
                <a16:creationId xmlns:a16="http://schemas.microsoft.com/office/drawing/2014/main" id="{E57729B8-682B-4E5D-903C-138E09A73E0E}"/>
              </a:ext>
            </a:extLst>
          </p:cNvPr>
          <p:cNvGrpSpPr/>
          <p:nvPr/>
        </p:nvGrpSpPr>
        <p:grpSpPr>
          <a:xfrm>
            <a:off x="889400" y="92694"/>
            <a:ext cx="10116582" cy="1064109"/>
            <a:chOff x="737418" y="1706133"/>
            <a:chExt cx="10707329" cy="1261866"/>
          </a:xfrm>
        </p:grpSpPr>
        <p:grpSp>
          <p:nvGrpSpPr>
            <p:cNvPr id="7" name="Group 6">
              <a:extLst>
                <a:ext uri="{FF2B5EF4-FFF2-40B4-BE49-F238E27FC236}">
                  <a16:creationId xmlns:a16="http://schemas.microsoft.com/office/drawing/2014/main" id="{09D7D957-0D55-4878-A128-5DE4553F1232}"/>
                </a:ext>
              </a:extLst>
            </p:cNvPr>
            <p:cNvGrpSpPr/>
            <p:nvPr/>
          </p:nvGrpSpPr>
          <p:grpSpPr>
            <a:xfrm>
              <a:off x="737418" y="1706133"/>
              <a:ext cx="10707329" cy="1204417"/>
              <a:chOff x="799140" y="248566"/>
              <a:chExt cx="7333656" cy="1478159"/>
            </a:xfrm>
          </p:grpSpPr>
          <p:sp>
            <p:nvSpPr>
              <p:cNvPr id="9" name="Rectangle: Rounded Corners 8">
                <a:extLst>
                  <a:ext uri="{FF2B5EF4-FFF2-40B4-BE49-F238E27FC236}">
                    <a16:creationId xmlns:a16="http://schemas.microsoft.com/office/drawing/2014/main" id="{E601EE0E-3908-4BE6-97AE-30B1B1493B72}"/>
                  </a:ext>
                </a:extLst>
              </p:cNvPr>
              <p:cNvSpPr/>
              <p:nvPr/>
            </p:nvSpPr>
            <p:spPr>
              <a:xfrm>
                <a:off x="1071913" y="248566"/>
                <a:ext cx="6794848" cy="1478159"/>
              </a:xfrm>
              <a:custGeom>
                <a:avLst/>
                <a:gdLst>
                  <a:gd name="connsiteX0" fmla="*/ 0 w 6794848"/>
                  <a:gd name="connsiteY0" fmla="*/ 246365 h 1478159"/>
                  <a:gd name="connsiteX1" fmla="*/ 246365 w 6794848"/>
                  <a:gd name="connsiteY1" fmla="*/ 0 h 1478159"/>
                  <a:gd name="connsiteX2" fmla="*/ 939598 w 6794848"/>
                  <a:gd name="connsiteY2" fmla="*/ 0 h 1478159"/>
                  <a:gd name="connsiteX3" fmla="*/ 1443767 w 6794848"/>
                  <a:gd name="connsiteY3" fmla="*/ 0 h 1478159"/>
                  <a:gd name="connsiteX4" fmla="*/ 2073979 w 6794848"/>
                  <a:gd name="connsiteY4" fmla="*/ 0 h 1478159"/>
                  <a:gd name="connsiteX5" fmla="*/ 2578149 w 6794848"/>
                  <a:gd name="connsiteY5" fmla="*/ 0 h 1478159"/>
                  <a:gd name="connsiteX6" fmla="*/ 3082318 w 6794848"/>
                  <a:gd name="connsiteY6" fmla="*/ 0 h 1478159"/>
                  <a:gd name="connsiteX7" fmla="*/ 3838572 w 6794848"/>
                  <a:gd name="connsiteY7" fmla="*/ 0 h 1478159"/>
                  <a:gd name="connsiteX8" fmla="*/ 4468784 w 6794848"/>
                  <a:gd name="connsiteY8" fmla="*/ 0 h 1478159"/>
                  <a:gd name="connsiteX9" fmla="*/ 4909932 w 6794848"/>
                  <a:gd name="connsiteY9" fmla="*/ 0 h 1478159"/>
                  <a:gd name="connsiteX10" fmla="*/ 5477123 w 6794848"/>
                  <a:gd name="connsiteY10" fmla="*/ 0 h 1478159"/>
                  <a:gd name="connsiteX11" fmla="*/ 5918271 w 6794848"/>
                  <a:gd name="connsiteY11" fmla="*/ 0 h 1478159"/>
                  <a:gd name="connsiteX12" fmla="*/ 6548483 w 6794848"/>
                  <a:gd name="connsiteY12" fmla="*/ 0 h 1478159"/>
                  <a:gd name="connsiteX13" fmla="*/ 6794848 w 6794848"/>
                  <a:gd name="connsiteY13" fmla="*/ 246365 h 1478159"/>
                  <a:gd name="connsiteX14" fmla="*/ 6794848 w 6794848"/>
                  <a:gd name="connsiteY14" fmla="*/ 729225 h 1478159"/>
                  <a:gd name="connsiteX15" fmla="*/ 6794848 w 6794848"/>
                  <a:gd name="connsiteY15" fmla="*/ 1231794 h 1478159"/>
                  <a:gd name="connsiteX16" fmla="*/ 6548483 w 6794848"/>
                  <a:gd name="connsiteY16" fmla="*/ 1478159 h 1478159"/>
                  <a:gd name="connsiteX17" fmla="*/ 6107335 w 6794848"/>
                  <a:gd name="connsiteY17" fmla="*/ 1478159 h 1478159"/>
                  <a:gd name="connsiteX18" fmla="*/ 5666186 w 6794848"/>
                  <a:gd name="connsiteY18" fmla="*/ 1478159 h 1478159"/>
                  <a:gd name="connsiteX19" fmla="*/ 5162017 w 6794848"/>
                  <a:gd name="connsiteY19" fmla="*/ 1478159 h 1478159"/>
                  <a:gd name="connsiteX20" fmla="*/ 4531805 w 6794848"/>
                  <a:gd name="connsiteY20" fmla="*/ 1478159 h 1478159"/>
                  <a:gd name="connsiteX21" fmla="*/ 3775551 w 6794848"/>
                  <a:gd name="connsiteY21" fmla="*/ 1478159 h 1478159"/>
                  <a:gd name="connsiteX22" fmla="*/ 3019297 w 6794848"/>
                  <a:gd name="connsiteY22" fmla="*/ 1478159 h 1478159"/>
                  <a:gd name="connsiteX23" fmla="*/ 2263043 w 6794848"/>
                  <a:gd name="connsiteY23" fmla="*/ 1478159 h 1478159"/>
                  <a:gd name="connsiteX24" fmla="*/ 1569810 w 6794848"/>
                  <a:gd name="connsiteY24" fmla="*/ 1478159 h 1478159"/>
                  <a:gd name="connsiteX25" fmla="*/ 1128662 w 6794848"/>
                  <a:gd name="connsiteY25" fmla="*/ 1478159 h 1478159"/>
                  <a:gd name="connsiteX26" fmla="*/ 246365 w 6794848"/>
                  <a:gd name="connsiteY26" fmla="*/ 1478159 h 1478159"/>
                  <a:gd name="connsiteX27" fmla="*/ 0 w 6794848"/>
                  <a:gd name="connsiteY27" fmla="*/ 1231794 h 1478159"/>
                  <a:gd name="connsiteX28" fmla="*/ 0 w 6794848"/>
                  <a:gd name="connsiteY28" fmla="*/ 719371 h 1478159"/>
                  <a:gd name="connsiteX29" fmla="*/ 0 w 6794848"/>
                  <a:gd name="connsiteY29" fmla="*/ 246365 h 147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794848" h="1478159" fill="none" extrusionOk="0">
                    <a:moveTo>
                      <a:pt x="0" y="246365"/>
                    </a:moveTo>
                    <a:cubicBezTo>
                      <a:pt x="-7719" y="142231"/>
                      <a:pt x="119376" y="-7238"/>
                      <a:pt x="246365" y="0"/>
                    </a:cubicBezTo>
                    <a:cubicBezTo>
                      <a:pt x="467105" y="-23553"/>
                      <a:pt x="672269" y="29004"/>
                      <a:pt x="939598" y="0"/>
                    </a:cubicBezTo>
                    <a:cubicBezTo>
                      <a:pt x="1206927" y="-29004"/>
                      <a:pt x="1276198" y="5161"/>
                      <a:pt x="1443767" y="0"/>
                    </a:cubicBezTo>
                    <a:cubicBezTo>
                      <a:pt x="1611336" y="-5161"/>
                      <a:pt x="1824774" y="-11267"/>
                      <a:pt x="2073979" y="0"/>
                    </a:cubicBezTo>
                    <a:cubicBezTo>
                      <a:pt x="2323184" y="11267"/>
                      <a:pt x="2441348" y="18583"/>
                      <a:pt x="2578149" y="0"/>
                    </a:cubicBezTo>
                    <a:cubicBezTo>
                      <a:pt x="2714950" y="-18583"/>
                      <a:pt x="2897068" y="-22562"/>
                      <a:pt x="3082318" y="0"/>
                    </a:cubicBezTo>
                    <a:cubicBezTo>
                      <a:pt x="3267568" y="22562"/>
                      <a:pt x="3619932" y="4383"/>
                      <a:pt x="3838572" y="0"/>
                    </a:cubicBezTo>
                    <a:cubicBezTo>
                      <a:pt x="4057212" y="-4383"/>
                      <a:pt x="4328480" y="-17364"/>
                      <a:pt x="4468784" y="0"/>
                    </a:cubicBezTo>
                    <a:cubicBezTo>
                      <a:pt x="4609088" y="17364"/>
                      <a:pt x="4790911" y="-5243"/>
                      <a:pt x="4909932" y="0"/>
                    </a:cubicBezTo>
                    <a:cubicBezTo>
                      <a:pt x="5028953" y="5243"/>
                      <a:pt x="5325331" y="-28174"/>
                      <a:pt x="5477123" y="0"/>
                    </a:cubicBezTo>
                    <a:cubicBezTo>
                      <a:pt x="5628915" y="28174"/>
                      <a:pt x="5789580" y="-6373"/>
                      <a:pt x="5918271" y="0"/>
                    </a:cubicBezTo>
                    <a:cubicBezTo>
                      <a:pt x="6046962" y="6373"/>
                      <a:pt x="6303614" y="12922"/>
                      <a:pt x="6548483" y="0"/>
                    </a:cubicBezTo>
                    <a:cubicBezTo>
                      <a:pt x="6659245" y="-7121"/>
                      <a:pt x="6777640" y="88338"/>
                      <a:pt x="6794848" y="246365"/>
                    </a:cubicBezTo>
                    <a:cubicBezTo>
                      <a:pt x="6795942" y="412313"/>
                      <a:pt x="6797541" y="546661"/>
                      <a:pt x="6794848" y="729225"/>
                    </a:cubicBezTo>
                    <a:cubicBezTo>
                      <a:pt x="6792155" y="911789"/>
                      <a:pt x="6791334" y="1122138"/>
                      <a:pt x="6794848" y="1231794"/>
                    </a:cubicBezTo>
                    <a:cubicBezTo>
                      <a:pt x="6822765" y="1367723"/>
                      <a:pt x="6682942" y="1483697"/>
                      <a:pt x="6548483" y="1478159"/>
                    </a:cubicBezTo>
                    <a:cubicBezTo>
                      <a:pt x="6372132" y="1460284"/>
                      <a:pt x="6275871" y="1457044"/>
                      <a:pt x="6107335" y="1478159"/>
                    </a:cubicBezTo>
                    <a:cubicBezTo>
                      <a:pt x="5938799" y="1499274"/>
                      <a:pt x="5804344" y="1456841"/>
                      <a:pt x="5666186" y="1478159"/>
                    </a:cubicBezTo>
                    <a:cubicBezTo>
                      <a:pt x="5528028" y="1499477"/>
                      <a:pt x="5315527" y="1490796"/>
                      <a:pt x="5162017" y="1478159"/>
                    </a:cubicBezTo>
                    <a:cubicBezTo>
                      <a:pt x="5008507" y="1465522"/>
                      <a:pt x="4687494" y="1491574"/>
                      <a:pt x="4531805" y="1478159"/>
                    </a:cubicBezTo>
                    <a:cubicBezTo>
                      <a:pt x="4376116" y="1464744"/>
                      <a:pt x="4027208" y="1503153"/>
                      <a:pt x="3775551" y="1478159"/>
                    </a:cubicBezTo>
                    <a:cubicBezTo>
                      <a:pt x="3523894" y="1453165"/>
                      <a:pt x="3289625" y="1499044"/>
                      <a:pt x="3019297" y="1478159"/>
                    </a:cubicBezTo>
                    <a:cubicBezTo>
                      <a:pt x="2748969" y="1457274"/>
                      <a:pt x="2577884" y="1467961"/>
                      <a:pt x="2263043" y="1478159"/>
                    </a:cubicBezTo>
                    <a:cubicBezTo>
                      <a:pt x="1948202" y="1488357"/>
                      <a:pt x="1905871" y="1479691"/>
                      <a:pt x="1569810" y="1478159"/>
                    </a:cubicBezTo>
                    <a:cubicBezTo>
                      <a:pt x="1233749" y="1476627"/>
                      <a:pt x="1335538" y="1467560"/>
                      <a:pt x="1128662" y="1478159"/>
                    </a:cubicBezTo>
                    <a:cubicBezTo>
                      <a:pt x="921786" y="1488758"/>
                      <a:pt x="639454" y="1483056"/>
                      <a:pt x="246365" y="1478159"/>
                    </a:cubicBezTo>
                    <a:cubicBezTo>
                      <a:pt x="124037" y="1455007"/>
                      <a:pt x="-15701" y="1360146"/>
                      <a:pt x="0" y="1231794"/>
                    </a:cubicBezTo>
                    <a:cubicBezTo>
                      <a:pt x="-10202" y="991711"/>
                      <a:pt x="-21288" y="907077"/>
                      <a:pt x="0" y="719371"/>
                    </a:cubicBezTo>
                    <a:cubicBezTo>
                      <a:pt x="21288" y="531665"/>
                      <a:pt x="-22616" y="430877"/>
                      <a:pt x="0" y="246365"/>
                    </a:cubicBezTo>
                    <a:close/>
                  </a:path>
                  <a:path w="6794848" h="1478159" stroke="0" extrusionOk="0">
                    <a:moveTo>
                      <a:pt x="0" y="246365"/>
                    </a:moveTo>
                    <a:cubicBezTo>
                      <a:pt x="-15057" y="117900"/>
                      <a:pt x="97794" y="1369"/>
                      <a:pt x="246365" y="0"/>
                    </a:cubicBezTo>
                    <a:cubicBezTo>
                      <a:pt x="618581" y="-25494"/>
                      <a:pt x="721989" y="-26988"/>
                      <a:pt x="1002619" y="0"/>
                    </a:cubicBezTo>
                    <a:cubicBezTo>
                      <a:pt x="1283249" y="26988"/>
                      <a:pt x="1340168" y="-9801"/>
                      <a:pt x="1506789" y="0"/>
                    </a:cubicBezTo>
                    <a:cubicBezTo>
                      <a:pt x="1673410" y="9801"/>
                      <a:pt x="1814832" y="2906"/>
                      <a:pt x="2073979" y="0"/>
                    </a:cubicBezTo>
                    <a:cubicBezTo>
                      <a:pt x="2333126" y="-2906"/>
                      <a:pt x="2438500" y="-12071"/>
                      <a:pt x="2641170" y="0"/>
                    </a:cubicBezTo>
                    <a:cubicBezTo>
                      <a:pt x="2843840" y="12071"/>
                      <a:pt x="3185977" y="8645"/>
                      <a:pt x="3334403" y="0"/>
                    </a:cubicBezTo>
                    <a:cubicBezTo>
                      <a:pt x="3482829" y="-8645"/>
                      <a:pt x="3790337" y="-15513"/>
                      <a:pt x="4090657" y="0"/>
                    </a:cubicBezTo>
                    <a:cubicBezTo>
                      <a:pt x="4390977" y="15513"/>
                      <a:pt x="4601832" y="99"/>
                      <a:pt x="4783890" y="0"/>
                    </a:cubicBezTo>
                    <a:cubicBezTo>
                      <a:pt x="4965948" y="-99"/>
                      <a:pt x="5052238" y="12365"/>
                      <a:pt x="5225038" y="0"/>
                    </a:cubicBezTo>
                    <a:cubicBezTo>
                      <a:pt x="5397838" y="-12365"/>
                      <a:pt x="5711648" y="26514"/>
                      <a:pt x="5918271" y="0"/>
                    </a:cubicBezTo>
                    <a:cubicBezTo>
                      <a:pt x="6124894" y="-26514"/>
                      <a:pt x="6268156" y="-7950"/>
                      <a:pt x="6548483" y="0"/>
                    </a:cubicBezTo>
                    <a:cubicBezTo>
                      <a:pt x="6659330" y="-15012"/>
                      <a:pt x="6773269" y="97601"/>
                      <a:pt x="6794848" y="246365"/>
                    </a:cubicBezTo>
                    <a:cubicBezTo>
                      <a:pt x="6812828" y="354280"/>
                      <a:pt x="6795508" y="551433"/>
                      <a:pt x="6794848" y="719371"/>
                    </a:cubicBezTo>
                    <a:cubicBezTo>
                      <a:pt x="6794188" y="887309"/>
                      <a:pt x="6791213" y="1089640"/>
                      <a:pt x="6794848" y="1231794"/>
                    </a:cubicBezTo>
                    <a:cubicBezTo>
                      <a:pt x="6793990" y="1374110"/>
                      <a:pt x="6688276" y="1463038"/>
                      <a:pt x="6548483" y="1478159"/>
                    </a:cubicBezTo>
                    <a:cubicBezTo>
                      <a:pt x="6387471" y="1476223"/>
                      <a:pt x="6283007" y="1461112"/>
                      <a:pt x="6107335" y="1478159"/>
                    </a:cubicBezTo>
                    <a:cubicBezTo>
                      <a:pt x="5931663" y="1495206"/>
                      <a:pt x="5789242" y="1455621"/>
                      <a:pt x="5603165" y="1478159"/>
                    </a:cubicBezTo>
                    <a:cubicBezTo>
                      <a:pt x="5417088" y="1500698"/>
                      <a:pt x="5285873" y="1503222"/>
                      <a:pt x="5098996" y="1478159"/>
                    </a:cubicBezTo>
                    <a:cubicBezTo>
                      <a:pt x="4912119" y="1453096"/>
                      <a:pt x="4645372" y="1483836"/>
                      <a:pt x="4405763" y="1478159"/>
                    </a:cubicBezTo>
                    <a:cubicBezTo>
                      <a:pt x="4166154" y="1472482"/>
                      <a:pt x="4068201" y="1469119"/>
                      <a:pt x="3838572" y="1478159"/>
                    </a:cubicBezTo>
                    <a:cubicBezTo>
                      <a:pt x="3608943" y="1487199"/>
                      <a:pt x="3443010" y="1449283"/>
                      <a:pt x="3145339" y="1478159"/>
                    </a:cubicBezTo>
                    <a:cubicBezTo>
                      <a:pt x="2847668" y="1507035"/>
                      <a:pt x="2620800" y="1454958"/>
                      <a:pt x="2389085" y="1478159"/>
                    </a:cubicBezTo>
                    <a:cubicBezTo>
                      <a:pt x="2157370" y="1501360"/>
                      <a:pt x="1785229" y="1455279"/>
                      <a:pt x="1632831" y="1478159"/>
                    </a:cubicBezTo>
                    <a:cubicBezTo>
                      <a:pt x="1480433" y="1501039"/>
                      <a:pt x="1249751" y="1456299"/>
                      <a:pt x="1002619" y="1478159"/>
                    </a:cubicBezTo>
                    <a:cubicBezTo>
                      <a:pt x="755487" y="1500019"/>
                      <a:pt x="618181" y="1443036"/>
                      <a:pt x="246365" y="1478159"/>
                    </a:cubicBezTo>
                    <a:cubicBezTo>
                      <a:pt x="101507" y="1500122"/>
                      <a:pt x="-25620" y="1374685"/>
                      <a:pt x="0" y="1231794"/>
                    </a:cubicBezTo>
                    <a:cubicBezTo>
                      <a:pt x="24559" y="994061"/>
                      <a:pt x="-23161" y="887686"/>
                      <a:pt x="0" y="729225"/>
                    </a:cubicBezTo>
                    <a:cubicBezTo>
                      <a:pt x="23161" y="570764"/>
                      <a:pt x="-21700" y="480010"/>
                      <a:pt x="0" y="246365"/>
                    </a:cubicBezTo>
                    <a:close/>
                  </a:path>
                </a:pathLst>
              </a:custGeom>
              <a:solidFill>
                <a:schemeClr val="accent2">
                  <a:lumMod val="20000"/>
                  <a:lumOff val="80000"/>
                </a:schemeClr>
              </a:solidFill>
              <a:ln w="28575">
                <a:solidFill>
                  <a:schemeClr val="accent2"/>
                </a:solidFill>
                <a:extLst>
                  <a:ext uri="{C807C97D-BFC1-408E-A445-0C87EB9F89A2}">
                    <ask:lineSketchStyleProps xmlns:ask="http://schemas.microsoft.com/office/drawing/2018/sketchyshapes" sd="3124376481">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0" name="TextBox 9">
                <a:extLst>
                  <a:ext uri="{FF2B5EF4-FFF2-40B4-BE49-F238E27FC236}">
                    <a16:creationId xmlns:a16="http://schemas.microsoft.com/office/drawing/2014/main" id="{BD93D178-C3E7-4D65-AB0B-15343E95B59D}"/>
                  </a:ext>
                </a:extLst>
              </p:cNvPr>
              <p:cNvSpPr txBox="1"/>
              <p:nvPr/>
            </p:nvSpPr>
            <p:spPr>
              <a:xfrm>
                <a:off x="799140" y="347632"/>
                <a:ext cx="7333656" cy="532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2800" b="1" i="0"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endParaRPr>
              </a:p>
            </p:txBody>
          </p:sp>
        </p:grpSp>
        <p:sp>
          <p:nvSpPr>
            <p:cNvPr id="8" name="Rectangle 7">
              <a:extLst>
                <a:ext uri="{FF2B5EF4-FFF2-40B4-BE49-F238E27FC236}">
                  <a16:creationId xmlns:a16="http://schemas.microsoft.com/office/drawing/2014/main" id="{D2ACFEC5-D682-461A-9A79-2D6BACAAE84B}"/>
                </a:ext>
              </a:extLst>
            </p:cNvPr>
            <p:cNvSpPr/>
            <p:nvPr/>
          </p:nvSpPr>
          <p:spPr>
            <a:xfrm>
              <a:off x="1174644" y="1763582"/>
              <a:ext cx="9881686" cy="1204417"/>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000" b="1" i="0" u="none" strike="noStrike" kern="1200" cap="none" spc="0" normalizeH="0" baseline="0" noProof="0" dirty="0">
                  <a:ln w="0"/>
                  <a:solidFill>
                    <a:sysClr val="windowText" lastClr="000000"/>
                  </a:solidFill>
                  <a:effectLst>
                    <a:outerShdw blurRad="38100" dist="19050" dir="2700000" algn="tl" rotWithShape="0">
                      <a:prstClr val="black">
                        <a:alpha val="40000"/>
                      </a:prstClr>
                    </a:outerShdw>
                  </a:effectLst>
                  <a:uLnTx/>
                  <a:uFillTx/>
                  <a:latin typeface="Arial" panose="020B0604020202020204" pitchFamily="34" charset="0"/>
                  <a:ea typeface="+mn-ea"/>
                  <a:cs typeface="Arial" panose="020B0604020202020204" pitchFamily="34" charset="0"/>
                </a:rPr>
                <a:t>Nếu có một phép lạ, em muốn dùng phép lạ đó để làm gì? Vì sao?</a:t>
              </a:r>
              <a:endParaRPr kumimoji="0" lang="en-US" sz="3000" b="1" i="0" u="none" strike="noStrike" kern="1200" cap="none" spc="0" normalizeH="0" baseline="0" noProof="0" dirty="0">
                <a:ln w="0"/>
                <a:solidFill>
                  <a:sysClr val="windowText" lastClr="000000"/>
                </a:solidFill>
                <a:effectLst>
                  <a:outerShdw blurRad="38100" dist="19050" dir="2700000" algn="tl" rotWithShape="0">
                    <a:prstClr val="black">
                      <a:alpha val="40000"/>
                    </a:prstClr>
                  </a:outerShdw>
                </a:effectLst>
                <a:uLnTx/>
                <a:uFillTx/>
                <a:latin typeface="Arial" panose="020B0604020202020204" pitchFamily="34" charset="0"/>
                <a:ea typeface="+mn-ea"/>
                <a:cs typeface="Arial" panose="020B0604020202020204" pitchFamily="34" charset="0"/>
              </a:endParaRPr>
            </a:p>
          </p:txBody>
        </p:sp>
      </p:grpSp>
      <p:pic>
        <p:nvPicPr>
          <p:cNvPr id="11" name="Picture 10" descr="A cartoon of a child in a plane flying over water&#10;&#10;Description automatically generated">
            <a:extLst>
              <a:ext uri="{FF2B5EF4-FFF2-40B4-BE49-F238E27FC236}">
                <a16:creationId xmlns:a16="http://schemas.microsoft.com/office/drawing/2014/main" id="{5C355A1A-4170-4289-80BE-F0E2443D72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1623" y="1691515"/>
            <a:ext cx="9761055" cy="456318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894668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87826-A361-4C84-A6A5-6121A0D8590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21A2D4E-892D-469E-8895-B45798C0AA49}"/>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E5461189-1E02-4440-AB03-0ACEBEF724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FFB14623-EFA2-42E9-9848-3487C0CFECF0}"/>
              </a:ext>
            </a:extLst>
          </p:cNvPr>
          <p:cNvPicPr>
            <a:picLocks noChangeAspect="1"/>
          </p:cNvPicPr>
          <p:nvPr/>
        </p:nvPicPr>
        <p:blipFill>
          <a:blip r:embed="rId3"/>
          <a:stretch>
            <a:fillRect/>
          </a:stretch>
        </p:blipFill>
        <p:spPr>
          <a:xfrm>
            <a:off x="1109576" y="1770168"/>
            <a:ext cx="9833700" cy="4371211"/>
          </a:xfrm>
          <a:prstGeom prst="rect">
            <a:avLst/>
          </a:prstGeom>
        </p:spPr>
      </p:pic>
    </p:spTree>
    <p:extLst>
      <p:ext uri="{BB962C8B-B14F-4D97-AF65-F5344CB8AC3E}">
        <p14:creationId xmlns:p14="http://schemas.microsoft.com/office/powerpoint/2010/main" val="2320840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B172E-BB71-471B-B5A1-6B6701C67A0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56DD3C1-942C-4DAB-BD70-6130EAF9278D}"/>
              </a:ext>
            </a:extLst>
          </p:cNvPr>
          <p:cNvSpPr>
            <a:spLocks noGrp="1"/>
          </p:cNvSpPr>
          <p:nvPr>
            <p:ph idx="1"/>
          </p:nvPr>
        </p:nvSpPr>
        <p:spPr/>
        <p:txBody>
          <a:bodyPr/>
          <a:lstStyle/>
          <a:p>
            <a:endParaRPr lang="en-US"/>
          </a:p>
        </p:txBody>
      </p:sp>
      <p:pic>
        <p:nvPicPr>
          <p:cNvPr id="17" name="Picture 16">
            <a:extLst>
              <a:ext uri="{FF2B5EF4-FFF2-40B4-BE49-F238E27FC236}">
                <a16:creationId xmlns:a16="http://schemas.microsoft.com/office/drawing/2014/main" id="{B3A60FFD-C48A-4B3D-A799-33F43A47E5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8" name="Rectangle: Rounded Corners 17">
            <a:extLst>
              <a:ext uri="{FF2B5EF4-FFF2-40B4-BE49-F238E27FC236}">
                <a16:creationId xmlns:a16="http://schemas.microsoft.com/office/drawing/2014/main" id="{F209553E-3D7D-4B35-8D82-99240A4817EE}"/>
              </a:ext>
            </a:extLst>
          </p:cNvPr>
          <p:cNvSpPr/>
          <p:nvPr/>
        </p:nvSpPr>
        <p:spPr>
          <a:xfrm>
            <a:off x="175967" y="192620"/>
            <a:ext cx="11840066" cy="6523348"/>
          </a:xfrm>
          <a:prstGeom prst="roundRect">
            <a:avLst/>
          </a:prstGeom>
          <a:solidFill>
            <a:srgbClr val="FFFFFF">
              <a:alpha val="80000"/>
            </a:srgbClr>
          </a:solidFill>
          <a:ln w="381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ea typeface="+mn-ea"/>
              <a:cs typeface="+mn-cs"/>
            </a:endParaRPr>
          </a:p>
        </p:txBody>
      </p:sp>
      <p:grpSp>
        <p:nvGrpSpPr>
          <p:cNvPr id="19" name="Group 18">
            <a:extLst>
              <a:ext uri="{FF2B5EF4-FFF2-40B4-BE49-F238E27FC236}">
                <a16:creationId xmlns:a16="http://schemas.microsoft.com/office/drawing/2014/main" id="{76A8E997-075A-4A62-8870-DD0029DF2B8F}"/>
              </a:ext>
            </a:extLst>
          </p:cNvPr>
          <p:cNvGrpSpPr/>
          <p:nvPr/>
        </p:nvGrpSpPr>
        <p:grpSpPr>
          <a:xfrm>
            <a:off x="703755" y="1746954"/>
            <a:ext cx="2763348" cy="1339938"/>
            <a:chOff x="204147" y="1554318"/>
            <a:chExt cx="2703548" cy="1256111"/>
          </a:xfrm>
        </p:grpSpPr>
        <p:sp>
          <p:nvSpPr>
            <p:cNvPr id="20" name="Rectangle: Rounded Corners 4">
              <a:extLst>
                <a:ext uri="{FF2B5EF4-FFF2-40B4-BE49-F238E27FC236}">
                  <a16:creationId xmlns:a16="http://schemas.microsoft.com/office/drawing/2014/main" id="{94D18864-7A5D-4A7D-9EB1-F0EE81DC5311}"/>
                </a:ext>
              </a:extLst>
            </p:cNvPr>
            <p:cNvSpPr/>
            <p:nvPr/>
          </p:nvSpPr>
          <p:spPr>
            <a:xfrm>
              <a:off x="690082" y="1999380"/>
              <a:ext cx="2217613" cy="811049"/>
            </a:xfrm>
            <a:custGeom>
              <a:avLst/>
              <a:gdLst>
                <a:gd name="connsiteX0" fmla="*/ 0 w 2217613"/>
                <a:gd name="connsiteY0" fmla="*/ 198066 h 811049"/>
                <a:gd name="connsiteX1" fmla="*/ 198066 w 2217613"/>
                <a:gd name="connsiteY1" fmla="*/ 0 h 811049"/>
                <a:gd name="connsiteX2" fmla="*/ 2019547 w 2217613"/>
                <a:gd name="connsiteY2" fmla="*/ 0 h 811049"/>
                <a:gd name="connsiteX3" fmla="*/ 2217613 w 2217613"/>
                <a:gd name="connsiteY3" fmla="*/ 198066 h 811049"/>
                <a:gd name="connsiteX4" fmla="*/ 2217613 w 2217613"/>
                <a:gd name="connsiteY4" fmla="*/ 612983 h 811049"/>
                <a:gd name="connsiteX5" fmla="*/ 2019547 w 2217613"/>
                <a:gd name="connsiteY5" fmla="*/ 811049 h 811049"/>
                <a:gd name="connsiteX6" fmla="*/ 198066 w 2217613"/>
                <a:gd name="connsiteY6" fmla="*/ 811049 h 811049"/>
                <a:gd name="connsiteX7" fmla="*/ 0 w 2217613"/>
                <a:gd name="connsiteY7" fmla="*/ 612983 h 811049"/>
                <a:gd name="connsiteX8" fmla="*/ 0 w 2217613"/>
                <a:gd name="connsiteY8" fmla="*/ 198066 h 811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7613" h="811049" fill="none" extrusionOk="0">
                  <a:moveTo>
                    <a:pt x="0" y="198066"/>
                  </a:moveTo>
                  <a:cubicBezTo>
                    <a:pt x="-4051" y="102871"/>
                    <a:pt x="77249" y="-7680"/>
                    <a:pt x="198066" y="0"/>
                  </a:cubicBezTo>
                  <a:cubicBezTo>
                    <a:pt x="734967" y="-38255"/>
                    <a:pt x="1349817" y="157844"/>
                    <a:pt x="2019547" y="0"/>
                  </a:cubicBezTo>
                  <a:cubicBezTo>
                    <a:pt x="2133554" y="1406"/>
                    <a:pt x="2208565" y="81048"/>
                    <a:pt x="2217613" y="198066"/>
                  </a:cubicBezTo>
                  <a:cubicBezTo>
                    <a:pt x="2219179" y="248404"/>
                    <a:pt x="2215217" y="497707"/>
                    <a:pt x="2217613" y="612983"/>
                  </a:cubicBezTo>
                  <a:cubicBezTo>
                    <a:pt x="2225017" y="716773"/>
                    <a:pt x="2137727" y="801518"/>
                    <a:pt x="2019547" y="811049"/>
                  </a:cubicBezTo>
                  <a:cubicBezTo>
                    <a:pt x="1451434" y="774272"/>
                    <a:pt x="677871" y="967656"/>
                    <a:pt x="198066" y="811049"/>
                  </a:cubicBezTo>
                  <a:cubicBezTo>
                    <a:pt x="84490" y="809889"/>
                    <a:pt x="-18616" y="722118"/>
                    <a:pt x="0" y="612983"/>
                  </a:cubicBezTo>
                  <a:cubicBezTo>
                    <a:pt x="-11878" y="456823"/>
                    <a:pt x="31455" y="311484"/>
                    <a:pt x="0" y="198066"/>
                  </a:cubicBezTo>
                  <a:close/>
                </a:path>
                <a:path w="2217613" h="811049" stroke="0" extrusionOk="0">
                  <a:moveTo>
                    <a:pt x="0" y="198066"/>
                  </a:moveTo>
                  <a:cubicBezTo>
                    <a:pt x="-481" y="87016"/>
                    <a:pt x="76294" y="10029"/>
                    <a:pt x="198066" y="0"/>
                  </a:cubicBezTo>
                  <a:cubicBezTo>
                    <a:pt x="687777" y="-96070"/>
                    <a:pt x="1271175" y="-147585"/>
                    <a:pt x="2019547" y="0"/>
                  </a:cubicBezTo>
                  <a:cubicBezTo>
                    <a:pt x="2113026" y="-11200"/>
                    <a:pt x="2205531" y="79994"/>
                    <a:pt x="2217613" y="198066"/>
                  </a:cubicBezTo>
                  <a:cubicBezTo>
                    <a:pt x="2194156" y="297915"/>
                    <a:pt x="2187894" y="564128"/>
                    <a:pt x="2217613" y="612983"/>
                  </a:cubicBezTo>
                  <a:cubicBezTo>
                    <a:pt x="2225430" y="713080"/>
                    <a:pt x="2122058" y="804197"/>
                    <a:pt x="2019547" y="811049"/>
                  </a:cubicBezTo>
                  <a:cubicBezTo>
                    <a:pt x="1467245" y="866562"/>
                    <a:pt x="736356" y="938317"/>
                    <a:pt x="198066" y="811049"/>
                  </a:cubicBezTo>
                  <a:cubicBezTo>
                    <a:pt x="85841" y="811750"/>
                    <a:pt x="-4602" y="727043"/>
                    <a:pt x="0" y="612983"/>
                  </a:cubicBezTo>
                  <a:cubicBezTo>
                    <a:pt x="19682" y="529860"/>
                    <a:pt x="-22939" y="326124"/>
                    <a:pt x="0" y="198066"/>
                  </a:cubicBez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002060"/>
                  </a:solidFill>
                  <a:effectLst/>
                  <a:uLnTx/>
                  <a:uFillTx/>
                  <a:ea typeface="+mn-ea"/>
                  <a:cs typeface="+mn-cs"/>
                </a:rPr>
                <a:t>Mắt</a:t>
              </a:r>
              <a:r>
                <a:rPr kumimoji="0" lang="en-US" sz="4000" b="1" i="0" u="none" strike="noStrike" kern="1200" cap="none" spc="0" normalizeH="0" baseline="0" noProof="0" dirty="0">
                  <a:ln>
                    <a:noFill/>
                  </a:ln>
                  <a:solidFill>
                    <a:srgbClr val="002060"/>
                  </a:solidFill>
                  <a:effectLst/>
                  <a:uLnTx/>
                  <a:uFillTx/>
                  <a:ea typeface="+mn-ea"/>
                  <a:cs typeface="+mn-cs"/>
                </a:rPr>
                <a:t> </a:t>
              </a:r>
              <a:r>
                <a:rPr kumimoji="0" lang="en-US" sz="4000" b="1" i="0" u="none" strike="noStrike" kern="1200" cap="none" spc="0" normalizeH="0" baseline="0" noProof="0" dirty="0" err="1">
                  <a:ln>
                    <a:noFill/>
                  </a:ln>
                  <a:solidFill>
                    <a:srgbClr val="002060"/>
                  </a:solidFill>
                  <a:effectLst/>
                  <a:uLnTx/>
                  <a:uFillTx/>
                  <a:ea typeface="+mn-ea"/>
                  <a:cs typeface="+mn-cs"/>
                </a:rPr>
                <a:t>dõi</a:t>
              </a:r>
              <a:endParaRPr kumimoji="0" lang="en-US" sz="4000" b="1" i="0" u="none" strike="noStrike" kern="1200" cap="none" spc="0" normalizeH="0" baseline="0" noProof="0" dirty="0">
                <a:ln>
                  <a:noFill/>
                </a:ln>
                <a:solidFill>
                  <a:srgbClr val="002060"/>
                </a:solidFill>
                <a:effectLst/>
                <a:uLnTx/>
                <a:uFillTx/>
                <a:ea typeface="+mn-ea"/>
                <a:cs typeface="+mn-cs"/>
              </a:endParaRPr>
            </a:p>
          </p:txBody>
        </p:sp>
        <p:pic>
          <p:nvPicPr>
            <p:cNvPr id="21" name="Picture 20">
              <a:extLst>
                <a:ext uri="{FF2B5EF4-FFF2-40B4-BE49-F238E27FC236}">
                  <a16:creationId xmlns:a16="http://schemas.microsoft.com/office/drawing/2014/main" id="{BF3C6C5A-B0C3-4303-BEF0-806314E3ADE8}"/>
                </a:ext>
              </a:extLst>
            </p:cNvPr>
            <p:cNvPicPr>
              <a:picLocks noChangeAspect="1"/>
            </p:cNvPicPr>
            <p:nvPr/>
          </p:nvPicPr>
          <p:blipFill>
            <a:blip r:embed="rId3"/>
            <a:stretch>
              <a:fillRect/>
            </a:stretch>
          </p:blipFill>
          <p:spPr>
            <a:xfrm>
              <a:off x="204147" y="1554318"/>
              <a:ext cx="790736" cy="790737"/>
            </a:xfrm>
            <a:prstGeom prst="rect">
              <a:avLst/>
            </a:prstGeom>
          </p:spPr>
        </p:pic>
      </p:grpSp>
      <p:grpSp>
        <p:nvGrpSpPr>
          <p:cNvPr id="22" name="Group 21">
            <a:extLst>
              <a:ext uri="{FF2B5EF4-FFF2-40B4-BE49-F238E27FC236}">
                <a16:creationId xmlns:a16="http://schemas.microsoft.com/office/drawing/2014/main" id="{DA4875A1-B715-404C-BDFA-638710255AC0}"/>
              </a:ext>
            </a:extLst>
          </p:cNvPr>
          <p:cNvGrpSpPr/>
          <p:nvPr/>
        </p:nvGrpSpPr>
        <p:grpSpPr>
          <a:xfrm>
            <a:off x="4703978" y="1893203"/>
            <a:ext cx="2784044" cy="1179679"/>
            <a:chOff x="4516174" y="3983743"/>
            <a:chExt cx="2784044" cy="1179679"/>
          </a:xfrm>
        </p:grpSpPr>
        <p:sp>
          <p:nvSpPr>
            <p:cNvPr id="23" name="Rectangle: Rounded Corners 7">
              <a:extLst>
                <a:ext uri="{FF2B5EF4-FFF2-40B4-BE49-F238E27FC236}">
                  <a16:creationId xmlns:a16="http://schemas.microsoft.com/office/drawing/2014/main" id="{A1473379-3DCB-4C26-BAC7-3CD9CE09EA8C}"/>
                </a:ext>
              </a:extLst>
            </p:cNvPr>
            <p:cNvSpPr/>
            <p:nvPr/>
          </p:nvSpPr>
          <p:spPr>
            <a:xfrm>
              <a:off x="4926857" y="4247302"/>
              <a:ext cx="2373361" cy="916120"/>
            </a:xfrm>
            <a:custGeom>
              <a:avLst/>
              <a:gdLst>
                <a:gd name="connsiteX0" fmla="*/ 0 w 2373361"/>
                <a:gd name="connsiteY0" fmla="*/ 223726 h 916120"/>
                <a:gd name="connsiteX1" fmla="*/ 223726 w 2373361"/>
                <a:gd name="connsiteY1" fmla="*/ 0 h 916120"/>
                <a:gd name="connsiteX2" fmla="*/ 2149635 w 2373361"/>
                <a:gd name="connsiteY2" fmla="*/ 0 h 916120"/>
                <a:gd name="connsiteX3" fmla="*/ 2373361 w 2373361"/>
                <a:gd name="connsiteY3" fmla="*/ 223726 h 916120"/>
                <a:gd name="connsiteX4" fmla="*/ 2373361 w 2373361"/>
                <a:gd name="connsiteY4" fmla="*/ 692394 h 916120"/>
                <a:gd name="connsiteX5" fmla="*/ 2149635 w 2373361"/>
                <a:gd name="connsiteY5" fmla="*/ 916120 h 916120"/>
                <a:gd name="connsiteX6" fmla="*/ 223726 w 2373361"/>
                <a:gd name="connsiteY6" fmla="*/ 916120 h 916120"/>
                <a:gd name="connsiteX7" fmla="*/ 0 w 2373361"/>
                <a:gd name="connsiteY7" fmla="*/ 692394 h 916120"/>
                <a:gd name="connsiteX8" fmla="*/ 0 w 2373361"/>
                <a:gd name="connsiteY8" fmla="*/ 223726 h 91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3361" h="916120" fill="none" extrusionOk="0">
                  <a:moveTo>
                    <a:pt x="0" y="223726"/>
                  </a:moveTo>
                  <a:cubicBezTo>
                    <a:pt x="-2308" y="108253"/>
                    <a:pt x="87429" y="-8560"/>
                    <a:pt x="223726" y="0"/>
                  </a:cubicBezTo>
                  <a:cubicBezTo>
                    <a:pt x="1075671" y="-35273"/>
                    <a:pt x="1794040" y="-144294"/>
                    <a:pt x="2149635" y="0"/>
                  </a:cubicBezTo>
                  <a:cubicBezTo>
                    <a:pt x="2277365" y="1269"/>
                    <a:pt x="2369449" y="96867"/>
                    <a:pt x="2373361" y="223726"/>
                  </a:cubicBezTo>
                  <a:cubicBezTo>
                    <a:pt x="2353344" y="361659"/>
                    <a:pt x="2389928" y="475348"/>
                    <a:pt x="2373361" y="692394"/>
                  </a:cubicBezTo>
                  <a:cubicBezTo>
                    <a:pt x="2390851" y="802728"/>
                    <a:pt x="2280661" y="908027"/>
                    <a:pt x="2149635" y="916120"/>
                  </a:cubicBezTo>
                  <a:cubicBezTo>
                    <a:pt x="1610258" y="993645"/>
                    <a:pt x="723905" y="872417"/>
                    <a:pt x="223726" y="916120"/>
                  </a:cubicBezTo>
                  <a:cubicBezTo>
                    <a:pt x="98576" y="915680"/>
                    <a:pt x="-13895" y="815764"/>
                    <a:pt x="0" y="692394"/>
                  </a:cubicBezTo>
                  <a:cubicBezTo>
                    <a:pt x="-35017" y="614339"/>
                    <a:pt x="-26436" y="425703"/>
                    <a:pt x="0" y="223726"/>
                  </a:cubicBezTo>
                  <a:close/>
                </a:path>
                <a:path w="2373361" h="916120" stroke="0" extrusionOk="0">
                  <a:moveTo>
                    <a:pt x="0" y="223726"/>
                  </a:moveTo>
                  <a:cubicBezTo>
                    <a:pt x="-5623" y="80738"/>
                    <a:pt x="98483" y="1363"/>
                    <a:pt x="223726" y="0"/>
                  </a:cubicBezTo>
                  <a:cubicBezTo>
                    <a:pt x="436306" y="-95379"/>
                    <a:pt x="1768255" y="58096"/>
                    <a:pt x="2149635" y="0"/>
                  </a:cubicBezTo>
                  <a:cubicBezTo>
                    <a:pt x="2258428" y="-10395"/>
                    <a:pt x="2361644" y="91745"/>
                    <a:pt x="2373361" y="223726"/>
                  </a:cubicBezTo>
                  <a:cubicBezTo>
                    <a:pt x="2403017" y="342054"/>
                    <a:pt x="2355850" y="555443"/>
                    <a:pt x="2373361" y="692394"/>
                  </a:cubicBezTo>
                  <a:cubicBezTo>
                    <a:pt x="2382188" y="805462"/>
                    <a:pt x="2266438" y="909389"/>
                    <a:pt x="2149635" y="916120"/>
                  </a:cubicBezTo>
                  <a:cubicBezTo>
                    <a:pt x="1726222" y="856214"/>
                    <a:pt x="1028231" y="998634"/>
                    <a:pt x="223726" y="916120"/>
                  </a:cubicBezTo>
                  <a:cubicBezTo>
                    <a:pt x="79676" y="921185"/>
                    <a:pt x="-13082" y="829231"/>
                    <a:pt x="0" y="692394"/>
                  </a:cubicBezTo>
                  <a:cubicBezTo>
                    <a:pt x="11710" y="543491"/>
                    <a:pt x="-29727" y="320256"/>
                    <a:pt x="0" y="223726"/>
                  </a:cubicBez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ea typeface="+mn-ea"/>
                  <a:cs typeface="+mn-cs"/>
                </a:rPr>
                <a:t>Tai </a:t>
              </a:r>
              <a:r>
                <a:rPr kumimoji="0" lang="en-US" sz="4000" b="1" i="0" u="none" strike="noStrike" kern="1200" cap="none" spc="0" normalizeH="0" baseline="0" noProof="0" dirty="0" err="1">
                  <a:ln>
                    <a:noFill/>
                  </a:ln>
                  <a:solidFill>
                    <a:srgbClr val="002060"/>
                  </a:solidFill>
                  <a:effectLst/>
                  <a:uLnTx/>
                  <a:uFillTx/>
                  <a:ea typeface="+mn-ea"/>
                  <a:cs typeface="+mn-cs"/>
                </a:rPr>
                <a:t>nghe</a:t>
              </a:r>
              <a:endParaRPr kumimoji="0" lang="en-US" sz="4000" b="1" i="0" u="none" strike="noStrike" kern="1200" cap="none" spc="0" normalizeH="0" baseline="0" noProof="0" dirty="0">
                <a:ln>
                  <a:noFill/>
                </a:ln>
                <a:solidFill>
                  <a:srgbClr val="002060"/>
                </a:solidFill>
                <a:effectLst/>
                <a:uLnTx/>
                <a:uFillTx/>
                <a:ea typeface="+mn-ea"/>
                <a:cs typeface="+mn-cs"/>
              </a:endParaRPr>
            </a:p>
          </p:txBody>
        </p:sp>
        <p:pic>
          <p:nvPicPr>
            <p:cNvPr id="24" name="Picture 23">
              <a:extLst>
                <a:ext uri="{FF2B5EF4-FFF2-40B4-BE49-F238E27FC236}">
                  <a16:creationId xmlns:a16="http://schemas.microsoft.com/office/drawing/2014/main" id="{0BE7C2E9-4A90-4973-939D-3916404AB6FD}"/>
                </a:ext>
              </a:extLst>
            </p:cNvPr>
            <p:cNvPicPr>
              <a:picLocks noChangeAspect="1"/>
            </p:cNvPicPr>
            <p:nvPr/>
          </p:nvPicPr>
          <p:blipFill>
            <a:blip r:embed="rId4"/>
            <a:stretch>
              <a:fillRect/>
            </a:stretch>
          </p:blipFill>
          <p:spPr>
            <a:xfrm>
              <a:off x="4516174" y="3983743"/>
              <a:ext cx="821365" cy="821365"/>
            </a:xfrm>
            <a:prstGeom prst="rect">
              <a:avLst/>
            </a:prstGeom>
          </p:spPr>
        </p:pic>
      </p:grpSp>
      <p:grpSp>
        <p:nvGrpSpPr>
          <p:cNvPr id="25" name="Group 24">
            <a:extLst>
              <a:ext uri="{FF2B5EF4-FFF2-40B4-BE49-F238E27FC236}">
                <a16:creationId xmlns:a16="http://schemas.microsoft.com/office/drawing/2014/main" id="{12CEAD6E-E04F-49C9-BEBA-7D41306B8525}"/>
              </a:ext>
            </a:extLst>
          </p:cNvPr>
          <p:cNvGrpSpPr/>
          <p:nvPr/>
        </p:nvGrpSpPr>
        <p:grpSpPr>
          <a:xfrm>
            <a:off x="8724899" y="1858952"/>
            <a:ext cx="2652419" cy="1227940"/>
            <a:chOff x="8191764" y="1812958"/>
            <a:chExt cx="2652419" cy="1227940"/>
          </a:xfrm>
        </p:grpSpPr>
        <p:sp>
          <p:nvSpPr>
            <p:cNvPr id="26" name="Rectangle: Rounded Corners 10">
              <a:extLst>
                <a:ext uri="{FF2B5EF4-FFF2-40B4-BE49-F238E27FC236}">
                  <a16:creationId xmlns:a16="http://schemas.microsoft.com/office/drawing/2014/main" id="{0B7564F9-B122-47A3-A7F6-0B7C6AC3ADF3}"/>
                </a:ext>
              </a:extLst>
            </p:cNvPr>
            <p:cNvSpPr/>
            <p:nvPr/>
          </p:nvSpPr>
          <p:spPr>
            <a:xfrm>
              <a:off x="8697292" y="2142423"/>
              <a:ext cx="2146891" cy="898475"/>
            </a:xfrm>
            <a:custGeom>
              <a:avLst/>
              <a:gdLst>
                <a:gd name="connsiteX0" fmla="*/ 0 w 2146891"/>
                <a:gd name="connsiteY0" fmla="*/ 219417 h 898475"/>
                <a:gd name="connsiteX1" fmla="*/ 219417 w 2146891"/>
                <a:gd name="connsiteY1" fmla="*/ 0 h 898475"/>
                <a:gd name="connsiteX2" fmla="*/ 1927474 w 2146891"/>
                <a:gd name="connsiteY2" fmla="*/ 0 h 898475"/>
                <a:gd name="connsiteX3" fmla="*/ 2146891 w 2146891"/>
                <a:gd name="connsiteY3" fmla="*/ 219417 h 898475"/>
                <a:gd name="connsiteX4" fmla="*/ 2146891 w 2146891"/>
                <a:gd name="connsiteY4" fmla="*/ 679058 h 898475"/>
                <a:gd name="connsiteX5" fmla="*/ 1927474 w 2146891"/>
                <a:gd name="connsiteY5" fmla="*/ 898475 h 898475"/>
                <a:gd name="connsiteX6" fmla="*/ 219417 w 2146891"/>
                <a:gd name="connsiteY6" fmla="*/ 898475 h 898475"/>
                <a:gd name="connsiteX7" fmla="*/ 0 w 2146891"/>
                <a:gd name="connsiteY7" fmla="*/ 679058 h 898475"/>
                <a:gd name="connsiteX8" fmla="*/ 0 w 2146891"/>
                <a:gd name="connsiteY8" fmla="*/ 219417 h 89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46891" h="898475" fill="none" extrusionOk="0">
                  <a:moveTo>
                    <a:pt x="0" y="219417"/>
                  </a:moveTo>
                  <a:cubicBezTo>
                    <a:pt x="-860" y="101250"/>
                    <a:pt x="83668" y="-9790"/>
                    <a:pt x="219417" y="0"/>
                  </a:cubicBezTo>
                  <a:cubicBezTo>
                    <a:pt x="904829" y="-25884"/>
                    <a:pt x="1112723" y="-3830"/>
                    <a:pt x="1927474" y="0"/>
                  </a:cubicBezTo>
                  <a:cubicBezTo>
                    <a:pt x="2069990" y="6494"/>
                    <a:pt x="2143793" y="95624"/>
                    <a:pt x="2146891" y="219417"/>
                  </a:cubicBezTo>
                  <a:cubicBezTo>
                    <a:pt x="2126815" y="406306"/>
                    <a:pt x="2122256" y="513747"/>
                    <a:pt x="2146891" y="679058"/>
                  </a:cubicBezTo>
                  <a:cubicBezTo>
                    <a:pt x="2165169" y="786417"/>
                    <a:pt x="2063459" y="882426"/>
                    <a:pt x="1927474" y="898475"/>
                  </a:cubicBezTo>
                  <a:cubicBezTo>
                    <a:pt x="1589886" y="867810"/>
                    <a:pt x="416909" y="782579"/>
                    <a:pt x="219417" y="898475"/>
                  </a:cubicBezTo>
                  <a:cubicBezTo>
                    <a:pt x="85296" y="894890"/>
                    <a:pt x="-17195" y="800004"/>
                    <a:pt x="0" y="679058"/>
                  </a:cubicBezTo>
                  <a:cubicBezTo>
                    <a:pt x="26969" y="621576"/>
                    <a:pt x="-29513" y="379798"/>
                    <a:pt x="0" y="219417"/>
                  </a:cubicBezTo>
                  <a:close/>
                </a:path>
                <a:path w="2146891" h="898475" stroke="0" extrusionOk="0">
                  <a:moveTo>
                    <a:pt x="0" y="219417"/>
                  </a:moveTo>
                  <a:cubicBezTo>
                    <a:pt x="-4005" y="84397"/>
                    <a:pt x="82390" y="12834"/>
                    <a:pt x="219417" y="0"/>
                  </a:cubicBezTo>
                  <a:cubicBezTo>
                    <a:pt x="968508" y="116600"/>
                    <a:pt x="1698920" y="-6496"/>
                    <a:pt x="1927474" y="0"/>
                  </a:cubicBezTo>
                  <a:cubicBezTo>
                    <a:pt x="2041022" y="-5373"/>
                    <a:pt x="2134193" y="89110"/>
                    <a:pt x="2146891" y="219417"/>
                  </a:cubicBezTo>
                  <a:cubicBezTo>
                    <a:pt x="2138614" y="286631"/>
                    <a:pt x="2156967" y="532427"/>
                    <a:pt x="2146891" y="679058"/>
                  </a:cubicBezTo>
                  <a:cubicBezTo>
                    <a:pt x="2151776" y="794433"/>
                    <a:pt x="2039094" y="888951"/>
                    <a:pt x="1927474" y="898475"/>
                  </a:cubicBezTo>
                  <a:cubicBezTo>
                    <a:pt x="1631685" y="786743"/>
                    <a:pt x="780766" y="898584"/>
                    <a:pt x="219417" y="898475"/>
                  </a:cubicBezTo>
                  <a:cubicBezTo>
                    <a:pt x="85325" y="901667"/>
                    <a:pt x="-1748" y="802013"/>
                    <a:pt x="0" y="679058"/>
                  </a:cubicBezTo>
                  <a:cubicBezTo>
                    <a:pt x="32166" y="488061"/>
                    <a:pt x="-40704" y="437308"/>
                    <a:pt x="0" y="219417"/>
                  </a:cubicBez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ea typeface="+mn-ea"/>
                  <a:cs typeface="+mn-cs"/>
                </a:rPr>
                <a:t>Tay </a:t>
              </a:r>
              <a:r>
                <a:rPr kumimoji="0" lang="en-US" sz="4000" b="1" i="0" u="none" strike="noStrike" kern="1200" cap="none" spc="0" normalizeH="0" baseline="0" noProof="0" dirty="0" err="1">
                  <a:ln>
                    <a:noFill/>
                  </a:ln>
                  <a:solidFill>
                    <a:srgbClr val="002060"/>
                  </a:solidFill>
                  <a:effectLst/>
                  <a:uLnTx/>
                  <a:uFillTx/>
                  <a:ea typeface="+mn-ea"/>
                  <a:cs typeface="+mn-cs"/>
                </a:rPr>
                <a:t>dò</a:t>
              </a:r>
              <a:endParaRPr kumimoji="0" lang="en-US" sz="4000" b="1" i="0" u="none" strike="noStrike" kern="1200" cap="none" spc="0" normalizeH="0" baseline="0" noProof="0" dirty="0">
                <a:ln>
                  <a:noFill/>
                </a:ln>
                <a:solidFill>
                  <a:srgbClr val="002060"/>
                </a:solidFill>
                <a:effectLst/>
                <a:uLnTx/>
                <a:uFillTx/>
                <a:ea typeface="+mn-ea"/>
                <a:cs typeface="+mn-cs"/>
              </a:endParaRPr>
            </a:p>
          </p:txBody>
        </p:sp>
        <p:pic>
          <p:nvPicPr>
            <p:cNvPr id="27" name="Picture 26">
              <a:extLst>
                <a:ext uri="{FF2B5EF4-FFF2-40B4-BE49-F238E27FC236}">
                  <a16:creationId xmlns:a16="http://schemas.microsoft.com/office/drawing/2014/main" id="{6C947060-D1C5-49CC-9380-08F576A6CCEA}"/>
                </a:ext>
              </a:extLst>
            </p:cNvPr>
            <p:cNvPicPr>
              <a:picLocks noChangeAspect="1"/>
            </p:cNvPicPr>
            <p:nvPr/>
          </p:nvPicPr>
          <p:blipFill>
            <a:blip r:embed="rId5"/>
            <a:stretch>
              <a:fillRect/>
            </a:stretch>
          </p:blipFill>
          <p:spPr>
            <a:xfrm>
              <a:off x="8191764" y="1812958"/>
              <a:ext cx="843507" cy="843507"/>
            </a:xfrm>
            <a:prstGeom prst="rect">
              <a:avLst/>
            </a:prstGeom>
          </p:spPr>
        </p:pic>
      </p:grpSp>
      <p:sp>
        <p:nvSpPr>
          <p:cNvPr id="28" name="Google Shape;1931;p40">
            <a:extLst>
              <a:ext uri="{FF2B5EF4-FFF2-40B4-BE49-F238E27FC236}">
                <a16:creationId xmlns:a16="http://schemas.microsoft.com/office/drawing/2014/main" id="{B80883E3-93AB-4B41-8F24-E3F001FAF3EB}"/>
              </a:ext>
            </a:extLst>
          </p:cNvPr>
          <p:cNvSpPr/>
          <p:nvPr/>
        </p:nvSpPr>
        <p:spPr>
          <a:xfrm>
            <a:off x="3643341" y="311311"/>
            <a:ext cx="4905318" cy="1062191"/>
          </a:xfrm>
          <a:custGeom>
            <a:avLst/>
            <a:gdLst/>
            <a:ahLst/>
            <a:cxnLst/>
            <a:rect l="l" t="t" r="r" b="b"/>
            <a:pathLst>
              <a:path w="54156" h="9156" extrusionOk="0">
                <a:moveTo>
                  <a:pt x="4389" y="4119"/>
                </a:moveTo>
                <a:lnTo>
                  <a:pt x="4389" y="4119"/>
                </a:lnTo>
                <a:lnTo>
                  <a:pt x="4137" y="4011"/>
                </a:lnTo>
                <a:lnTo>
                  <a:pt x="3490" y="3705"/>
                </a:lnTo>
                <a:lnTo>
                  <a:pt x="2626" y="3274"/>
                </a:lnTo>
                <a:lnTo>
                  <a:pt x="2141" y="3022"/>
                </a:lnTo>
                <a:lnTo>
                  <a:pt x="1673" y="2752"/>
                </a:lnTo>
                <a:lnTo>
                  <a:pt x="1224" y="2482"/>
                </a:lnTo>
                <a:lnTo>
                  <a:pt x="810" y="2195"/>
                </a:lnTo>
                <a:lnTo>
                  <a:pt x="630" y="2051"/>
                </a:lnTo>
                <a:lnTo>
                  <a:pt x="468" y="1907"/>
                </a:lnTo>
                <a:lnTo>
                  <a:pt x="324" y="1763"/>
                </a:lnTo>
                <a:lnTo>
                  <a:pt x="216" y="1619"/>
                </a:lnTo>
                <a:lnTo>
                  <a:pt x="108" y="1475"/>
                </a:lnTo>
                <a:lnTo>
                  <a:pt x="55" y="1349"/>
                </a:lnTo>
                <a:lnTo>
                  <a:pt x="19" y="1223"/>
                </a:lnTo>
                <a:lnTo>
                  <a:pt x="1" y="1098"/>
                </a:lnTo>
                <a:lnTo>
                  <a:pt x="37" y="972"/>
                </a:lnTo>
                <a:lnTo>
                  <a:pt x="108" y="864"/>
                </a:lnTo>
                <a:lnTo>
                  <a:pt x="234" y="774"/>
                </a:lnTo>
                <a:lnTo>
                  <a:pt x="378" y="666"/>
                </a:lnTo>
                <a:lnTo>
                  <a:pt x="378" y="666"/>
                </a:lnTo>
                <a:lnTo>
                  <a:pt x="504" y="630"/>
                </a:lnTo>
                <a:lnTo>
                  <a:pt x="666" y="576"/>
                </a:lnTo>
                <a:lnTo>
                  <a:pt x="1188" y="504"/>
                </a:lnTo>
                <a:lnTo>
                  <a:pt x="1907" y="432"/>
                </a:lnTo>
                <a:lnTo>
                  <a:pt x="2806" y="360"/>
                </a:lnTo>
                <a:lnTo>
                  <a:pt x="3885" y="288"/>
                </a:lnTo>
                <a:lnTo>
                  <a:pt x="5144" y="234"/>
                </a:lnTo>
                <a:lnTo>
                  <a:pt x="6547" y="180"/>
                </a:lnTo>
                <a:lnTo>
                  <a:pt x="8076" y="126"/>
                </a:lnTo>
                <a:lnTo>
                  <a:pt x="11511" y="54"/>
                </a:lnTo>
                <a:lnTo>
                  <a:pt x="15342" y="18"/>
                </a:lnTo>
                <a:lnTo>
                  <a:pt x="19443" y="0"/>
                </a:lnTo>
                <a:lnTo>
                  <a:pt x="23724" y="18"/>
                </a:lnTo>
                <a:lnTo>
                  <a:pt x="28076" y="54"/>
                </a:lnTo>
                <a:lnTo>
                  <a:pt x="32357" y="126"/>
                </a:lnTo>
                <a:lnTo>
                  <a:pt x="36511" y="216"/>
                </a:lnTo>
                <a:lnTo>
                  <a:pt x="40396" y="360"/>
                </a:lnTo>
                <a:lnTo>
                  <a:pt x="42213" y="432"/>
                </a:lnTo>
                <a:lnTo>
                  <a:pt x="43903" y="522"/>
                </a:lnTo>
                <a:lnTo>
                  <a:pt x="45504" y="612"/>
                </a:lnTo>
                <a:lnTo>
                  <a:pt x="46943" y="720"/>
                </a:lnTo>
                <a:lnTo>
                  <a:pt x="48256" y="828"/>
                </a:lnTo>
                <a:lnTo>
                  <a:pt x="49407" y="954"/>
                </a:lnTo>
                <a:lnTo>
                  <a:pt x="50378" y="1080"/>
                </a:lnTo>
                <a:lnTo>
                  <a:pt x="51170" y="1205"/>
                </a:lnTo>
                <a:lnTo>
                  <a:pt x="51170" y="1205"/>
                </a:lnTo>
                <a:lnTo>
                  <a:pt x="51817" y="1349"/>
                </a:lnTo>
                <a:lnTo>
                  <a:pt x="52375" y="1493"/>
                </a:lnTo>
                <a:lnTo>
                  <a:pt x="52842" y="1637"/>
                </a:lnTo>
                <a:lnTo>
                  <a:pt x="53238" y="1799"/>
                </a:lnTo>
                <a:lnTo>
                  <a:pt x="53544" y="1943"/>
                </a:lnTo>
                <a:lnTo>
                  <a:pt x="53795" y="2105"/>
                </a:lnTo>
                <a:lnTo>
                  <a:pt x="53975" y="2249"/>
                </a:lnTo>
                <a:lnTo>
                  <a:pt x="54029" y="2321"/>
                </a:lnTo>
                <a:lnTo>
                  <a:pt x="54083" y="2411"/>
                </a:lnTo>
                <a:lnTo>
                  <a:pt x="54119" y="2482"/>
                </a:lnTo>
                <a:lnTo>
                  <a:pt x="54137" y="2554"/>
                </a:lnTo>
                <a:lnTo>
                  <a:pt x="54155" y="2626"/>
                </a:lnTo>
                <a:lnTo>
                  <a:pt x="54137" y="2698"/>
                </a:lnTo>
                <a:lnTo>
                  <a:pt x="54137" y="2788"/>
                </a:lnTo>
                <a:lnTo>
                  <a:pt x="54101" y="2860"/>
                </a:lnTo>
                <a:lnTo>
                  <a:pt x="54011" y="3004"/>
                </a:lnTo>
                <a:lnTo>
                  <a:pt x="53885" y="3148"/>
                </a:lnTo>
                <a:lnTo>
                  <a:pt x="53723" y="3292"/>
                </a:lnTo>
                <a:lnTo>
                  <a:pt x="53526" y="3436"/>
                </a:lnTo>
                <a:lnTo>
                  <a:pt x="53310" y="3562"/>
                </a:lnTo>
                <a:lnTo>
                  <a:pt x="53076" y="3705"/>
                </a:lnTo>
                <a:lnTo>
                  <a:pt x="52806" y="3831"/>
                </a:lnTo>
                <a:lnTo>
                  <a:pt x="52267" y="4065"/>
                </a:lnTo>
                <a:lnTo>
                  <a:pt x="51691" y="4281"/>
                </a:lnTo>
                <a:lnTo>
                  <a:pt x="51152" y="4461"/>
                </a:lnTo>
                <a:lnTo>
                  <a:pt x="50666" y="4605"/>
                </a:lnTo>
                <a:lnTo>
                  <a:pt x="50288" y="4713"/>
                </a:lnTo>
                <a:lnTo>
                  <a:pt x="49929" y="4803"/>
                </a:lnTo>
                <a:lnTo>
                  <a:pt x="49929" y="4803"/>
                </a:lnTo>
                <a:lnTo>
                  <a:pt x="50162" y="4946"/>
                </a:lnTo>
                <a:lnTo>
                  <a:pt x="50774" y="5324"/>
                </a:lnTo>
                <a:lnTo>
                  <a:pt x="51170" y="5576"/>
                </a:lnTo>
                <a:lnTo>
                  <a:pt x="51601" y="5864"/>
                </a:lnTo>
                <a:lnTo>
                  <a:pt x="52051" y="6188"/>
                </a:lnTo>
                <a:lnTo>
                  <a:pt x="52482" y="6529"/>
                </a:lnTo>
                <a:lnTo>
                  <a:pt x="52896" y="6871"/>
                </a:lnTo>
                <a:lnTo>
                  <a:pt x="53274" y="7213"/>
                </a:lnTo>
                <a:lnTo>
                  <a:pt x="53436" y="7393"/>
                </a:lnTo>
                <a:lnTo>
                  <a:pt x="53580" y="7554"/>
                </a:lnTo>
                <a:lnTo>
                  <a:pt x="53688" y="7734"/>
                </a:lnTo>
                <a:lnTo>
                  <a:pt x="53795" y="7896"/>
                </a:lnTo>
                <a:lnTo>
                  <a:pt x="53867" y="8040"/>
                </a:lnTo>
                <a:lnTo>
                  <a:pt x="53903" y="8184"/>
                </a:lnTo>
                <a:lnTo>
                  <a:pt x="53921" y="8328"/>
                </a:lnTo>
                <a:lnTo>
                  <a:pt x="53903" y="8472"/>
                </a:lnTo>
                <a:lnTo>
                  <a:pt x="53849" y="8580"/>
                </a:lnTo>
                <a:lnTo>
                  <a:pt x="53759" y="8705"/>
                </a:lnTo>
                <a:lnTo>
                  <a:pt x="53616" y="8795"/>
                </a:lnTo>
                <a:lnTo>
                  <a:pt x="53454" y="8885"/>
                </a:lnTo>
                <a:lnTo>
                  <a:pt x="53454" y="8885"/>
                </a:lnTo>
                <a:lnTo>
                  <a:pt x="53220" y="8957"/>
                </a:lnTo>
                <a:lnTo>
                  <a:pt x="52896" y="9011"/>
                </a:lnTo>
                <a:lnTo>
                  <a:pt x="52518" y="9065"/>
                </a:lnTo>
                <a:lnTo>
                  <a:pt x="52069" y="9101"/>
                </a:lnTo>
                <a:lnTo>
                  <a:pt x="51565" y="9119"/>
                </a:lnTo>
                <a:lnTo>
                  <a:pt x="51008" y="9137"/>
                </a:lnTo>
                <a:lnTo>
                  <a:pt x="49695" y="9155"/>
                </a:lnTo>
                <a:lnTo>
                  <a:pt x="48202" y="9119"/>
                </a:lnTo>
                <a:lnTo>
                  <a:pt x="46547" y="9065"/>
                </a:lnTo>
                <a:lnTo>
                  <a:pt x="44731" y="8993"/>
                </a:lnTo>
                <a:lnTo>
                  <a:pt x="42824" y="8885"/>
                </a:lnTo>
                <a:lnTo>
                  <a:pt x="38742" y="8670"/>
                </a:lnTo>
                <a:lnTo>
                  <a:pt x="34533" y="8454"/>
                </a:lnTo>
                <a:lnTo>
                  <a:pt x="32447" y="8364"/>
                </a:lnTo>
                <a:lnTo>
                  <a:pt x="30396" y="8274"/>
                </a:lnTo>
                <a:lnTo>
                  <a:pt x="28436" y="8220"/>
                </a:lnTo>
                <a:lnTo>
                  <a:pt x="26583" y="8184"/>
                </a:lnTo>
                <a:lnTo>
                  <a:pt x="26583" y="8184"/>
                </a:lnTo>
                <a:lnTo>
                  <a:pt x="22914" y="8166"/>
                </a:lnTo>
                <a:lnTo>
                  <a:pt x="19587" y="8184"/>
                </a:lnTo>
                <a:lnTo>
                  <a:pt x="16601" y="8220"/>
                </a:lnTo>
                <a:lnTo>
                  <a:pt x="13921" y="8274"/>
                </a:lnTo>
                <a:lnTo>
                  <a:pt x="11547" y="8328"/>
                </a:lnTo>
                <a:lnTo>
                  <a:pt x="9479" y="8400"/>
                </a:lnTo>
                <a:lnTo>
                  <a:pt x="6134" y="8490"/>
                </a:lnTo>
                <a:lnTo>
                  <a:pt x="4839" y="8508"/>
                </a:lnTo>
                <a:lnTo>
                  <a:pt x="3778" y="8508"/>
                </a:lnTo>
                <a:lnTo>
                  <a:pt x="3328" y="8508"/>
                </a:lnTo>
                <a:lnTo>
                  <a:pt x="2950" y="8472"/>
                </a:lnTo>
                <a:lnTo>
                  <a:pt x="2608" y="8436"/>
                </a:lnTo>
                <a:lnTo>
                  <a:pt x="2321" y="8400"/>
                </a:lnTo>
                <a:lnTo>
                  <a:pt x="2087" y="8346"/>
                </a:lnTo>
                <a:lnTo>
                  <a:pt x="1907" y="8274"/>
                </a:lnTo>
                <a:lnTo>
                  <a:pt x="1763" y="8184"/>
                </a:lnTo>
                <a:lnTo>
                  <a:pt x="1655" y="8094"/>
                </a:lnTo>
                <a:lnTo>
                  <a:pt x="1637" y="8040"/>
                </a:lnTo>
                <a:lnTo>
                  <a:pt x="1601" y="7968"/>
                </a:lnTo>
                <a:lnTo>
                  <a:pt x="1601" y="7842"/>
                </a:lnTo>
                <a:lnTo>
                  <a:pt x="1619" y="7698"/>
                </a:lnTo>
                <a:lnTo>
                  <a:pt x="1691" y="7518"/>
                </a:lnTo>
                <a:lnTo>
                  <a:pt x="1691" y="7518"/>
                </a:lnTo>
                <a:lnTo>
                  <a:pt x="1889" y="7123"/>
                </a:lnTo>
                <a:lnTo>
                  <a:pt x="2105" y="6727"/>
                </a:lnTo>
                <a:lnTo>
                  <a:pt x="2321" y="6385"/>
                </a:lnTo>
                <a:lnTo>
                  <a:pt x="2555" y="6044"/>
                </a:lnTo>
                <a:lnTo>
                  <a:pt x="2770" y="5738"/>
                </a:lnTo>
                <a:lnTo>
                  <a:pt x="3004" y="5468"/>
                </a:lnTo>
                <a:lnTo>
                  <a:pt x="3220" y="5198"/>
                </a:lnTo>
                <a:lnTo>
                  <a:pt x="3436" y="4982"/>
                </a:lnTo>
                <a:lnTo>
                  <a:pt x="3814" y="4605"/>
                </a:lnTo>
                <a:lnTo>
                  <a:pt x="4119" y="4335"/>
                </a:lnTo>
                <a:lnTo>
                  <a:pt x="4389" y="4119"/>
                </a:lnTo>
                <a:lnTo>
                  <a:pt x="4389" y="4119"/>
                </a:lnTo>
                <a:close/>
              </a:path>
            </a:pathLst>
          </a:custGeom>
          <a:solidFill>
            <a:schemeClr val="accent2"/>
          </a:solidFill>
          <a:ln>
            <a:noFill/>
          </a:ln>
          <a:effectLst>
            <a:outerShdw dist="57150" dir="5400000" algn="bl" rotWithShape="0">
              <a:schemeClr val="accent3">
                <a:alpha val="15000"/>
              </a:scheme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ea typeface="+mn-ea"/>
              <a:cs typeface="+mn-cs"/>
            </a:endParaRPr>
          </a:p>
        </p:txBody>
      </p:sp>
      <p:sp>
        <p:nvSpPr>
          <p:cNvPr id="29" name="Rectangle 28">
            <a:extLst>
              <a:ext uri="{FF2B5EF4-FFF2-40B4-BE49-F238E27FC236}">
                <a16:creationId xmlns:a16="http://schemas.microsoft.com/office/drawing/2014/main" id="{3C6B0C69-D050-453C-9732-128B32CC85B8}"/>
              </a:ext>
            </a:extLst>
          </p:cNvPr>
          <p:cNvSpPr/>
          <p:nvPr/>
        </p:nvSpPr>
        <p:spPr>
          <a:xfrm>
            <a:off x="4547338" y="282871"/>
            <a:ext cx="3097323"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13462">
                  <a:solidFill>
                    <a:srgbClr val="4472C4">
                      <a:lumMod val="75000"/>
                    </a:srgbClr>
                  </a:solidFill>
                  <a:prstDash val="solid"/>
                </a:ln>
                <a:solidFill>
                  <a:srgbClr val="ED7D31">
                    <a:lumMod val="20000"/>
                    <a:lumOff val="80000"/>
                  </a:srgbClr>
                </a:solidFill>
                <a:effectLst>
                  <a:outerShdw dist="38100" dir="2700000" algn="bl" rotWithShape="0">
                    <a:srgbClr val="5B9BD5"/>
                  </a:outerShdw>
                </a:effectLst>
                <a:uLnTx/>
                <a:uFillTx/>
                <a:ea typeface="+mn-ea"/>
                <a:cs typeface="+mn-cs"/>
              </a:rPr>
              <a:t>ĐỌC MẪU</a:t>
            </a:r>
          </a:p>
        </p:txBody>
      </p:sp>
    </p:spTree>
    <p:extLst>
      <p:ext uri="{BB962C8B-B14F-4D97-AF65-F5344CB8AC3E}">
        <p14:creationId xmlns:p14="http://schemas.microsoft.com/office/powerpoint/2010/main" val="158503092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66000">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66000">
                                          <p:cBhvr additive="base">
                                            <p:cTn id="7" dur="1000" fill="hold"/>
                                            <p:tgtEl>
                                              <p:spTgt spid="19"/>
                                            </p:tgtEl>
                                            <p:attrNameLst>
                                              <p:attrName>ppt_x</p:attrName>
                                            </p:attrNameLst>
                                          </p:cBhvr>
                                          <p:tavLst>
                                            <p:tav tm="0">
                                              <p:val>
                                                <p:strVal val="#ppt_x"/>
                                              </p:val>
                                            </p:tav>
                                            <p:tav tm="100000">
                                              <p:val>
                                                <p:strVal val="#ppt_x"/>
                                              </p:val>
                                            </p:tav>
                                          </p:tavLst>
                                        </p:anim>
                                        <p:anim calcmode="lin" valueType="num" p14:bounceEnd="66000">
                                          <p:cBhvr additive="base">
                                            <p:cTn id="8" dur="1000" fill="hold"/>
                                            <p:tgtEl>
                                              <p:spTgt spid="19"/>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14:presetBounceEnd="66000">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14:bounceEnd="66000">
                                          <p:cBhvr additive="base">
                                            <p:cTn id="12" dur="1000" fill="hold"/>
                                            <p:tgtEl>
                                              <p:spTgt spid="22"/>
                                            </p:tgtEl>
                                            <p:attrNameLst>
                                              <p:attrName>ppt_x</p:attrName>
                                            </p:attrNameLst>
                                          </p:cBhvr>
                                          <p:tavLst>
                                            <p:tav tm="0">
                                              <p:val>
                                                <p:strVal val="#ppt_x"/>
                                              </p:val>
                                            </p:tav>
                                            <p:tav tm="100000">
                                              <p:val>
                                                <p:strVal val="#ppt_x"/>
                                              </p:val>
                                            </p:tav>
                                          </p:tavLst>
                                        </p:anim>
                                        <p:anim calcmode="lin" valueType="num" p14:bounceEnd="66000">
                                          <p:cBhvr additive="base">
                                            <p:cTn id="13" dur="1000" fill="hold"/>
                                            <p:tgtEl>
                                              <p:spTgt spid="22"/>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nodeType="afterEffect" p14:presetBounceEnd="66000">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14:bounceEnd="66000">
                                          <p:cBhvr additive="base">
                                            <p:cTn id="17" dur="1000" fill="hold"/>
                                            <p:tgtEl>
                                              <p:spTgt spid="25"/>
                                            </p:tgtEl>
                                            <p:attrNameLst>
                                              <p:attrName>ppt_x</p:attrName>
                                            </p:attrNameLst>
                                          </p:cBhvr>
                                          <p:tavLst>
                                            <p:tav tm="0">
                                              <p:val>
                                                <p:strVal val="#ppt_x"/>
                                              </p:val>
                                            </p:tav>
                                            <p:tav tm="100000">
                                              <p:val>
                                                <p:strVal val="#ppt_x"/>
                                              </p:val>
                                            </p:tav>
                                          </p:tavLst>
                                        </p:anim>
                                        <p:anim calcmode="lin" valueType="num" p14:bounceEnd="66000">
                                          <p:cBhvr additive="base">
                                            <p:cTn id="18" dur="10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ppt_x"/>
                                              </p:val>
                                            </p:tav>
                                            <p:tav tm="100000">
                                              <p:val>
                                                <p:strVal val="#ppt_x"/>
                                              </p:val>
                                            </p:tav>
                                          </p:tavLst>
                                        </p:anim>
                                        <p:anim calcmode="lin" valueType="num">
                                          <p:cBhvr additive="base">
                                            <p:cTn id="8" dur="1000" fill="hold"/>
                                            <p:tgtEl>
                                              <p:spTgt spid="19"/>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1000" fill="hold"/>
                                            <p:tgtEl>
                                              <p:spTgt spid="22"/>
                                            </p:tgtEl>
                                            <p:attrNameLst>
                                              <p:attrName>ppt_x</p:attrName>
                                            </p:attrNameLst>
                                          </p:cBhvr>
                                          <p:tavLst>
                                            <p:tav tm="0">
                                              <p:val>
                                                <p:strVal val="#ppt_x"/>
                                              </p:val>
                                            </p:tav>
                                            <p:tav tm="100000">
                                              <p:val>
                                                <p:strVal val="#ppt_x"/>
                                              </p:val>
                                            </p:tav>
                                          </p:tavLst>
                                        </p:anim>
                                        <p:anim calcmode="lin" valueType="num">
                                          <p:cBhvr additive="base">
                                            <p:cTn id="13" dur="1000" fill="hold"/>
                                            <p:tgtEl>
                                              <p:spTgt spid="22"/>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1000" fill="hold"/>
                                            <p:tgtEl>
                                              <p:spTgt spid="25"/>
                                            </p:tgtEl>
                                            <p:attrNameLst>
                                              <p:attrName>ppt_x</p:attrName>
                                            </p:attrNameLst>
                                          </p:cBhvr>
                                          <p:tavLst>
                                            <p:tav tm="0">
                                              <p:val>
                                                <p:strVal val="#ppt_x"/>
                                              </p:val>
                                            </p:tav>
                                            <p:tav tm="100000">
                                              <p:val>
                                                <p:strVal val="#ppt_x"/>
                                              </p:val>
                                            </p:tav>
                                          </p:tavLst>
                                        </p:anim>
                                        <p:anim calcmode="lin" valueType="num">
                                          <p:cBhvr additive="base">
                                            <p:cTn id="18" dur="10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CD551-2FCE-4794-9222-7BD36BEE1D5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3308468-A4EF-46E8-8125-1FC4F63A425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39B6F54-9B83-4F7E-ACF8-7DDF3990485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2842" b="2783"/>
          <a:stretch/>
        </p:blipFill>
        <p:spPr>
          <a:xfrm>
            <a:off x="0" y="1"/>
            <a:ext cx="12192000" cy="6858000"/>
          </a:xfrm>
          <a:prstGeom prst="rect">
            <a:avLst/>
          </a:prstGeom>
        </p:spPr>
      </p:pic>
      <p:sp>
        <p:nvSpPr>
          <p:cNvPr id="5" name="Rectangle: Rounded Corners 4">
            <a:extLst>
              <a:ext uri="{FF2B5EF4-FFF2-40B4-BE49-F238E27FC236}">
                <a16:creationId xmlns:a16="http://schemas.microsoft.com/office/drawing/2014/main" id="{CD18B06D-B435-4E38-9DBA-935F810A06E3}"/>
              </a:ext>
            </a:extLst>
          </p:cNvPr>
          <p:cNvSpPr/>
          <p:nvPr/>
        </p:nvSpPr>
        <p:spPr>
          <a:xfrm>
            <a:off x="247215" y="164619"/>
            <a:ext cx="11746861" cy="649798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rPr>
              <a:t> Võ Thanh An</a:t>
            </a:r>
          </a:p>
        </p:txBody>
      </p:sp>
      <p:pic>
        <p:nvPicPr>
          <p:cNvPr id="6" name="Picture 5">
            <a:extLst>
              <a:ext uri="{FF2B5EF4-FFF2-40B4-BE49-F238E27FC236}">
                <a16:creationId xmlns:a16="http://schemas.microsoft.com/office/drawing/2014/main" id="{8C189C63-3014-40C0-8335-B89290C6D989}"/>
              </a:ext>
            </a:extLst>
          </p:cNvPr>
          <p:cNvPicPr>
            <a:picLocks noChangeAspect="1"/>
          </p:cNvPicPr>
          <p:nvPr/>
        </p:nvPicPr>
        <p:blipFill>
          <a:blip r:embed="rId3"/>
          <a:stretch>
            <a:fillRect/>
          </a:stretch>
        </p:blipFill>
        <p:spPr>
          <a:xfrm>
            <a:off x="1743485" y="231092"/>
            <a:ext cx="8486368" cy="591363"/>
          </a:xfrm>
          <a:prstGeom prst="rect">
            <a:avLst/>
          </a:prstGeom>
        </p:spPr>
      </p:pic>
      <p:sp>
        <p:nvSpPr>
          <p:cNvPr id="7" name="Rectangle 6">
            <a:extLst>
              <a:ext uri="{FF2B5EF4-FFF2-40B4-BE49-F238E27FC236}">
                <a16:creationId xmlns:a16="http://schemas.microsoft.com/office/drawing/2014/main" id="{DABF79CB-60C5-4088-8A51-140F996354D4}"/>
              </a:ext>
            </a:extLst>
          </p:cNvPr>
          <p:cNvSpPr/>
          <p:nvPr/>
        </p:nvSpPr>
        <p:spPr>
          <a:xfrm>
            <a:off x="814420" y="2837547"/>
            <a:ext cx="4450257" cy="1569660"/>
          </a:xfrm>
          <a:prstGeom prst="rect">
            <a:avLst/>
          </a:prstGeom>
          <a:noFill/>
        </p:spPr>
        <p:txBody>
          <a:bodyPr wrap="none" lIns="91440" tIns="45720" rIns="91440" bIns="45720">
            <a:spAutoFit/>
          </a:bodyPr>
          <a:lstStyle/>
          <a:p>
            <a:pPr algn="just" latinLnBrk="0"/>
            <a:r>
              <a:rPr lang="vi-VN" sz="2400" b="1" i="0" dirty="0">
                <a:solidFill>
                  <a:srgbClr val="002060"/>
                </a:solidFill>
                <a:effectLst/>
                <a:latin typeface="Cambria" panose="02040503050406030204" pitchFamily="18" charset="0"/>
                <a:ea typeface="Cambria" panose="02040503050406030204" pitchFamily="18" charset="0"/>
              </a:rPr>
              <a:t>Nếu chúng mình có phép lạ</a:t>
            </a:r>
          </a:p>
          <a:p>
            <a:pPr algn="just" latinLnBrk="0"/>
            <a:r>
              <a:rPr lang="vi-VN" sz="2400" b="1" i="0" dirty="0">
                <a:solidFill>
                  <a:srgbClr val="002060"/>
                </a:solidFill>
                <a:effectLst/>
                <a:latin typeface="Cambria" panose="02040503050406030204" pitchFamily="18" charset="0"/>
                <a:ea typeface="Cambria" panose="02040503050406030204" pitchFamily="18" charset="0"/>
              </a:rPr>
              <a:t>Ngủ dậy thành người lớn ngay</a:t>
            </a:r>
          </a:p>
          <a:p>
            <a:pPr algn="just" latinLnBrk="0"/>
            <a:r>
              <a:rPr lang="vi-VN" sz="2400" b="1" i="0" dirty="0">
                <a:solidFill>
                  <a:srgbClr val="002060"/>
                </a:solidFill>
                <a:effectLst/>
                <a:latin typeface="Cambria" panose="02040503050406030204" pitchFamily="18" charset="0"/>
                <a:ea typeface="Cambria" panose="02040503050406030204" pitchFamily="18" charset="0"/>
              </a:rPr>
              <a:t>Đứa thì lặn xuống đáy biển</a:t>
            </a:r>
          </a:p>
          <a:p>
            <a:pPr algn="just" latinLnBrk="0"/>
            <a:r>
              <a:rPr lang="vi-VN" sz="2400" b="1" i="0" dirty="0">
                <a:solidFill>
                  <a:srgbClr val="002060"/>
                </a:solidFill>
                <a:effectLst/>
                <a:latin typeface="Cambria" panose="02040503050406030204" pitchFamily="18" charset="0"/>
                <a:ea typeface="Cambria" panose="02040503050406030204" pitchFamily="18" charset="0"/>
              </a:rPr>
              <a:t>Đứa thì ngồi lái máy bay.</a:t>
            </a:r>
          </a:p>
        </p:txBody>
      </p:sp>
      <p:sp>
        <p:nvSpPr>
          <p:cNvPr id="8" name="Rectangle 7">
            <a:extLst>
              <a:ext uri="{FF2B5EF4-FFF2-40B4-BE49-F238E27FC236}">
                <a16:creationId xmlns:a16="http://schemas.microsoft.com/office/drawing/2014/main" id="{9C1F042B-0255-4751-904A-8BD60AFA23E3}"/>
              </a:ext>
            </a:extLst>
          </p:cNvPr>
          <p:cNvSpPr/>
          <p:nvPr/>
        </p:nvSpPr>
        <p:spPr>
          <a:xfrm>
            <a:off x="827227" y="4577565"/>
            <a:ext cx="4371710" cy="1569660"/>
          </a:xfrm>
          <a:prstGeom prst="rect">
            <a:avLst/>
          </a:prstGeom>
          <a:noFill/>
        </p:spPr>
        <p:txBody>
          <a:bodyPr wrap="none" lIns="91440" tIns="45720" rIns="91440" bIns="45720">
            <a:spAutoFit/>
          </a:bodyPr>
          <a:lstStyle/>
          <a:p>
            <a:pPr algn="just" latinLnBrk="0"/>
            <a:r>
              <a:rPr lang="en-US" sz="2400" b="1" i="0" dirty="0" err="1">
                <a:solidFill>
                  <a:srgbClr val="002060"/>
                </a:solidFill>
                <a:effectLst/>
                <a:latin typeface="Cambria" panose="02040503050406030204" pitchFamily="18" charset="0"/>
                <a:ea typeface="Cambria" panose="02040503050406030204" pitchFamily="18" charset="0"/>
              </a:rPr>
              <a:t>Nếu</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chúng</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mình</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có</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phép</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lạ</a:t>
            </a:r>
            <a:endParaRPr lang="en-US" sz="2400" b="1" i="0" dirty="0">
              <a:solidFill>
                <a:srgbClr val="002060"/>
              </a:solidFill>
              <a:effectLst/>
              <a:latin typeface="Cambria" panose="02040503050406030204" pitchFamily="18" charset="0"/>
              <a:ea typeface="Cambria" panose="02040503050406030204" pitchFamily="18" charset="0"/>
            </a:endParaRPr>
          </a:p>
          <a:p>
            <a:pPr algn="just" latinLnBrk="0"/>
            <a:r>
              <a:rPr lang="en-US" sz="2400" b="1" i="0" dirty="0" err="1">
                <a:solidFill>
                  <a:srgbClr val="002060"/>
                </a:solidFill>
                <a:effectLst/>
                <a:latin typeface="Cambria" panose="02040503050406030204" pitchFamily="18" charset="0"/>
                <a:ea typeface="Cambria" panose="02040503050406030204" pitchFamily="18" charset="0"/>
              </a:rPr>
              <a:t>Hái</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triệu</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vì</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sao</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xuống</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cùng</a:t>
            </a:r>
            <a:endParaRPr lang="en-US" sz="2400" b="1" i="0" dirty="0">
              <a:solidFill>
                <a:srgbClr val="002060"/>
              </a:solidFill>
              <a:effectLst/>
              <a:latin typeface="Cambria" panose="02040503050406030204" pitchFamily="18" charset="0"/>
              <a:ea typeface="Cambria" panose="02040503050406030204" pitchFamily="18" charset="0"/>
            </a:endParaRPr>
          </a:p>
          <a:p>
            <a:pPr algn="just" latinLnBrk="0"/>
            <a:r>
              <a:rPr lang="en-US" sz="2400" b="1" i="0" dirty="0" err="1">
                <a:solidFill>
                  <a:srgbClr val="002060"/>
                </a:solidFill>
                <a:effectLst/>
                <a:latin typeface="Cambria" panose="02040503050406030204" pitchFamily="18" charset="0"/>
                <a:ea typeface="Cambria" panose="02040503050406030204" pitchFamily="18" charset="0"/>
              </a:rPr>
              <a:t>Đúc</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thành</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ông</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mặt</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trời</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mới</a:t>
            </a:r>
            <a:endParaRPr lang="en-US" sz="2400" b="1" i="0" dirty="0">
              <a:solidFill>
                <a:srgbClr val="002060"/>
              </a:solidFill>
              <a:effectLst/>
              <a:latin typeface="Cambria" panose="02040503050406030204" pitchFamily="18" charset="0"/>
              <a:ea typeface="Cambria" panose="02040503050406030204" pitchFamily="18" charset="0"/>
            </a:endParaRPr>
          </a:p>
          <a:p>
            <a:pPr algn="just" latinLnBrk="0"/>
            <a:r>
              <a:rPr lang="en-US" sz="2400" b="1" i="0" dirty="0" err="1">
                <a:solidFill>
                  <a:srgbClr val="002060"/>
                </a:solidFill>
                <a:effectLst/>
                <a:latin typeface="Cambria" panose="02040503050406030204" pitchFamily="18" charset="0"/>
                <a:ea typeface="Cambria" panose="02040503050406030204" pitchFamily="18" charset="0"/>
              </a:rPr>
              <a:t>Mãi</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mãi</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không</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còn</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mùa</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đông</a:t>
            </a:r>
            <a:r>
              <a:rPr lang="en-US" sz="2400" b="1" i="0" dirty="0">
                <a:solidFill>
                  <a:srgbClr val="002060"/>
                </a:solidFill>
                <a:effectLst/>
                <a:latin typeface="Cambria" panose="02040503050406030204" pitchFamily="18" charset="0"/>
                <a:ea typeface="Cambria" panose="02040503050406030204" pitchFamily="18" charset="0"/>
              </a:rPr>
              <a:t>.</a:t>
            </a:r>
          </a:p>
        </p:txBody>
      </p:sp>
      <p:sp>
        <p:nvSpPr>
          <p:cNvPr id="9" name="Rectangle 8">
            <a:extLst>
              <a:ext uri="{FF2B5EF4-FFF2-40B4-BE49-F238E27FC236}">
                <a16:creationId xmlns:a16="http://schemas.microsoft.com/office/drawing/2014/main" id="{9369463C-1C25-4946-9C6E-8A934757D7C7}"/>
              </a:ext>
            </a:extLst>
          </p:cNvPr>
          <p:cNvSpPr/>
          <p:nvPr/>
        </p:nvSpPr>
        <p:spPr>
          <a:xfrm>
            <a:off x="6556225" y="989203"/>
            <a:ext cx="4549643" cy="1569660"/>
          </a:xfrm>
          <a:prstGeom prst="rect">
            <a:avLst/>
          </a:prstGeom>
          <a:noFill/>
        </p:spPr>
        <p:txBody>
          <a:bodyPr wrap="none" lIns="91440" tIns="45720" rIns="91440" bIns="45720">
            <a:spAutoFit/>
          </a:bodyPr>
          <a:lstStyle/>
          <a:p>
            <a:pPr algn="just" latinLnBrk="0"/>
            <a:r>
              <a:rPr lang="en-US" sz="2400" b="1" i="0" dirty="0" err="1">
                <a:solidFill>
                  <a:srgbClr val="002060"/>
                </a:solidFill>
                <a:effectLst/>
                <a:latin typeface="Cambria" panose="02040503050406030204" pitchFamily="18" charset="0"/>
                <a:ea typeface="Cambria" panose="02040503050406030204" pitchFamily="18" charset="0"/>
              </a:rPr>
              <a:t>Nếu</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chúng</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mình</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có</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phép</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lạ</a:t>
            </a:r>
            <a:endParaRPr lang="en-US" sz="2400" b="1" i="0" dirty="0">
              <a:solidFill>
                <a:srgbClr val="002060"/>
              </a:solidFill>
              <a:effectLst/>
              <a:latin typeface="Cambria" panose="02040503050406030204" pitchFamily="18" charset="0"/>
              <a:ea typeface="Cambria" panose="02040503050406030204" pitchFamily="18" charset="0"/>
            </a:endParaRPr>
          </a:p>
          <a:p>
            <a:pPr algn="just" latinLnBrk="0"/>
            <a:r>
              <a:rPr lang="en-US" sz="2400" b="1" i="0" dirty="0" err="1">
                <a:solidFill>
                  <a:srgbClr val="002060"/>
                </a:solidFill>
                <a:effectLst/>
                <a:latin typeface="Cambria" panose="02040503050406030204" pitchFamily="18" charset="0"/>
                <a:ea typeface="Cambria" panose="02040503050406030204" pitchFamily="18" charset="0"/>
              </a:rPr>
              <a:t>Hóa</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trái</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bom</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thành</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trái</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ngon</a:t>
            </a:r>
            <a:endParaRPr lang="en-US" sz="2400" b="1" i="0" dirty="0">
              <a:solidFill>
                <a:srgbClr val="002060"/>
              </a:solidFill>
              <a:effectLst/>
              <a:latin typeface="Cambria" panose="02040503050406030204" pitchFamily="18" charset="0"/>
              <a:ea typeface="Cambria" panose="02040503050406030204" pitchFamily="18" charset="0"/>
            </a:endParaRPr>
          </a:p>
          <a:p>
            <a:pPr algn="just" latinLnBrk="0"/>
            <a:r>
              <a:rPr lang="en-US" sz="2400" b="1" i="0" dirty="0">
                <a:solidFill>
                  <a:srgbClr val="002060"/>
                </a:solidFill>
                <a:effectLst/>
                <a:latin typeface="Cambria" panose="02040503050406030204" pitchFamily="18" charset="0"/>
                <a:ea typeface="Cambria" panose="02040503050406030204" pitchFamily="18" charset="0"/>
              </a:rPr>
              <a:t>Trong </a:t>
            </a:r>
            <a:r>
              <a:rPr lang="en-US" sz="2400" b="1" i="0" dirty="0" err="1">
                <a:solidFill>
                  <a:srgbClr val="002060"/>
                </a:solidFill>
                <a:effectLst/>
                <a:latin typeface="Cambria" panose="02040503050406030204" pitchFamily="18" charset="0"/>
                <a:ea typeface="Cambria" panose="02040503050406030204" pitchFamily="18" charset="0"/>
              </a:rPr>
              <a:t>ruột</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không</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còn</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thuốc</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nổ</a:t>
            </a:r>
            <a:endParaRPr lang="en-US" sz="2400" b="1" i="0" dirty="0">
              <a:solidFill>
                <a:srgbClr val="002060"/>
              </a:solidFill>
              <a:effectLst/>
              <a:latin typeface="Cambria" panose="02040503050406030204" pitchFamily="18" charset="0"/>
              <a:ea typeface="Cambria" panose="02040503050406030204" pitchFamily="18" charset="0"/>
            </a:endParaRPr>
          </a:p>
          <a:p>
            <a:pPr algn="just" latinLnBrk="0"/>
            <a:r>
              <a:rPr lang="en-US" sz="2400" b="1" i="0" dirty="0" err="1">
                <a:solidFill>
                  <a:srgbClr val="002060"/>
                </a:solidFill>
                <a:effectLst/>
                <a:latin typeface="Cambria" panose="02040503050406030204" pitchFamily="18" charset="0"/>
                <a:ea typeface="Cambria" panose="02040503050406030204" pitchFamily="18" charset="0"/>
              </a:rPr>
              <a:t>Chỉ</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toàn</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kẹo</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với</a:t>
            </a:r>
            <a:r>
              <a:rPr lang="en-US" sz="2400" b="1" i="0" dirty="0">
                <a:solidFill>
                  <a:srgbClr val="002060"/>
                </a:solidFill>
                <a:effectLst/>
                <a:latin typeface="Cambria" panose="02040503050406030204" pitchFamily="18" charset="0"/>
                <a:ea typeface="Cambria" panose="02040503050406030204" pitchFamily="18" charset="0"/>
              </a:rPr>
              <a:t> bi </a:t>
            </a:r>
            <a:r>
              <a:rPr lang="en-US" sz="2400" b="1" i="0" dirty="0" err="1">
                <a:solidFill>
                  <a:srgbClr val="002060"/>
                </a:solidFill>
                <a:effectLst/>
                <a:latin typeface="Cambria" panose="02040503050406030204" pitchFamily="18" charset="0"/>
                <a:ea typeface="Cambria" panose="02040503050406030204" pitchFamily="18" charset="0"/>
              </a:rPr>
              <a:t>tròn</a:t>
            </a:r>
            <a:r>
              <a:rPr lang="en-US" sz="2400" b="1" i="0" dirty="0">
                <a:solidFill>
                  <a:srgbClr val="002060"/>
                </a:solidFill>
                <a:effectLst/>
                <a:latin typeface="Cambria" panose="02040503050406030204" pitchFamily="18" charset="0"/>
                <a:ea typeface="Cambria" panose="02040503050406030204" pitchFamily="18" charset="0"/>
              </a:rPr>
              <a:t>.</a:t>
            </a:r>
          </a:p>
        </p:txBody>
      </p:sp>
      <p:sp>
        <p:nvSpPr>
          <p:cNvPr id="10" name="Rectangle 9">
            <a:extLst>
              <a:ext uri="{FF2B5EF4-FFF2-40B4-BE49-F238E27FC236}">
                <a16:creationId xmlns:a16="http://schemas.microsoft.com/office/drawing/2014/main" id="{3D751DFB-DA10-4EFA-A9B8-24CF66CB4C2C}"/>
              </a:ext>
            </a:extLst>
          </p:cNvPr>
          <p:cNvSpPr/>
          <p:nvPr/>
        </p:nvSpPr>
        <p:spPr>
          <a:xfrm>
            <a:off x="6674200" y="2877638"/>
            <a:ext cx="4075155" cy="1200329"/>
          </a:xfrm>
          <a:prstGeom prst="rect">
            <a:avLst/>
          </a:prstGeom>
          <a:noFill/>
        </p:spPr>
        <p:txBody>
          <a:bodyPr wrap="none" lIns="91440" tIns="45720" rIns="91440" bIns="45720">
            <a:spAutoFit/>
          </a:bodyPr>
          <a:lstStyle/>
          <a:p>
            <a:pPr algn="just" latinLnBrk="0"/>
            <a:r>
              <a:rPr lang="en-US" sz="2400" b="1" i="0" dirty="0" err="1">
                <a:solidFill>
                  <a:srgbClr val="002060"/>
                </a:solidFill>
                <a:effectLst/>
                <a:latin typeface="Cambria" panose="02040503050406030204" pitchFamily="18" charset="0"/>
                <a:ea typeface="Cambria" panose="02040503050406030204" pitchFamily="18" charset="0"/>
              </a:rPr>
              <a:t>Nếu</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chúng</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mình</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có</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phép</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lạ</a:t>
            </a:r>
            <a:r>
              <a:rPr lang="en-US" sz="2400" b="1" i="0" dirty="0">
                <a:solidFill>
                  <a:srgbClr val="002060"/>
                </a:solidFill>
                <a:effectLst/>
                <a:latin typeface="Cambria" panose="02040503050406030204" pitchFamily="18" charset="0"/>
                <a:ea typeface="Cambria" panose="02040503050406030204" pitchFamily="18" charset="0"/>
              </a:rPr>
              <a:t>!</a:t>
            </a:r>
          </a:p>
          <a:p>
            <a:pPr algn="just" latinLnBrk="0"/>
            <a:r>
              <a:rPr lang="en-US" sz="2400" b="1" i="0" dirty="0" err="1">
                <a:solidFill>
                  <a:srgbClr val="002060"/>
                </a:solidFill>
                <a:effectLst/>
                <a:latin typeface="Cambria" panose="02040503050406030204" pitchFamily="18" charset="0"/>
                <a:ea typeface="Cambria" panose="02040503050406030204" pitchFamily="18" charset="0"/>
              </a:rPr>
              <a:t>Nếu</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chúng</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mình</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có</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phép</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lạ</a:t>
            </a:r>
            <a:r>
              <a:rPr lang="en-US" sz="2400" b="1" i="0" dirty="0">
                <a:solidFill>
                  <a:srgbClr val="002060"/>
                </a:solidFill>
                <a:effectLst/>
                <a:latin typeface="Cambria" panose="02040503050406030204" pitchFamily="18" charset="0"/>
                <a:ea typeface="Cambria" panose="02040503050406030204" pitchFamily="18" charset="0"/>
              </a:rPr>
              <a:t>!</a:t>
            </a:r>
          </a:p>
          <a:p>
            <a:pPr algn="r" latinLnBrk="0"/>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Định</a:t>
            </a:r>
            <a:r>
              <a:rPr lang="en-US" sz="2400" b="1" i="0" dirty="0">
                <a:solidFill>
                  <a:srgbClr val="002060"/>
                </a:solidFill>
                <a:effectLst/>
                <a:latin typeface="Cambria" panose="02040503050406030204" pitchFamily="18" charset="0"/>
                <a:ea typeface="Cambria" panose="02040503050406030204" pitchFamily="18" charset="0"/>
              </a:rPr>
              <a:t> </a:t>
            </a:r>
            <a:r>
              <a:rPr lang="en-US" sz="2400" b="1" i="0" dirty="0" err="1">
                <a:solidFill>
                  <a:srgbClr val="002060"/>
                </a:solidFill>
                <a:effectLst/>
                <a:latin typeface="Cambria" panose="02040503050406030204" pitchFamily="18" charset="0"/>
                <a:ea typeface="Cambria" panose="02040503050406030204" pitchFamily="18" charset="0"/>
              </a:rPr>
              <a:t>Hải</a:t>
            </a:r>
            <a:r>
              <a:rPr lang="en-US" sz="2400" b="1" i="0" dirty="0">
                <a:solidFill>
                  <a:srgbClr val="002060"/>
                </a:solidFill>
                <a:effectLst/>
                <a:latin typeface="Cambria" panose="02040503050406030204" pitchFamily="18" charset="0"/>
                <a:ea typeface="Cambria" panose="02040503050406030204" pitchFamily="18" charset="0"/>
              </a:rPr>
              <a:t>)</a:t>
            </a:r>
          </a:p>
        </p:txBody>
      </p:sp>
      <p:sp>
        <p:nvSpPr>
          <p:cNvPr id="11" name="Rectangle 10">
            <a:extLst>
              <a:ext uri="{FF2B5EF4-FFF2-40B4-BE49-F238E27FC236}">
                <a16:creationId xmlns:a16="http://schemas.microsoft.com/office/drawing/2014/main" id="{89C2809A-17D5-4F7F-AAC3-02619F933375}"/>
              </a:ext>
            </a:extLst>
          </p:cNvPr>
          <p:cNvSpPr/>
          <p:nvPr/>
        </p:nvSpPr>
        <p:spPr>
          <a:xfrm>
            <a:off x="843419" y="1090940"/>
            <a:ext cx="4371710" cy="1569660"/>
          </a:xfrm>
          <a:prstGeom prst="rect">
            <a:avLst/>
          </a:prstGeom>
          <a:noFill/>
        </p:spPr>
        <p:txBody>
          <a:bodyPr wrap="none" lIns="91440" tIns="45720" rIns="91440" bIns="45720">
            <a:spAutoFit/>
          </a:bodyPr>
          <a:lstStyle/>
          <a:p>
            <a:pPr algn="just" latinLnBrk="0"/>
            <a:r>
              <a:rPr lang="vi-VN" sz="2400" b="1" i="0" dirty="0">
                <a:solidFill>
                  <a:srgbClr val="002060"/>
                </a:solidFill>
                <a:effectLst/>
                <a:latin typeface="Cambria" panose="02040503050406030204" pitchFamily="18" charset="0"/>
                <a:ea typeface="Cambria" panose="02040503050406030204" pitchFamily="18" charset="0"/>
              </a:rPr>
              <a:t>Nếu chúng mình có phép lạ</a:t>
            </a:r>
          </a:p>
          <a:p>
            <a:pPr algn="just" latinLnBrk="0"/>
            <a:r>
              <a:rPr lang="vi-VN" sz="2400" b="1" i="0" dirty="0">
                <a:solidFill>
                  <a:srgbClr val="002060"/>
                </a:solidFill>
                <a:effectLst/>
                <a:latin typeface="Cambria" panose="02040503050406030204" pitchFamily="18" charset="0"/>
                <a:ea typeface="Cambria" panose="02040503050406030204" pitchFamily="18" charset="0"/>
              </a:rPr>
              <a:t>Bắt hạt giống nảy mầm nhanh</a:t>
            </a:r>
          </a:p>
          <a:p>
            <a:pPr algn="just" latinLnBrk="0"/>
            <a:r>
              <a:rPr lang="vi-VN" sz="2400" b="1" i="0" dirty="0">
                <a:solidFill>
                  <a:srgbClr val="002060"/>
                </a:solidFill>
                <a:effectLst/>
                <a:latin typeface="Cambria" panose="02040503050406030204" pitchFamily="18" charset="0"/>
                <a:ea typeface="Cambria" panose="02040503050406030204" pitchFamily="18" charset="0"/>
              </a:rPr>
              <a:t>Chớp mắt thành cây đầy quả</a:t>
            </a:r>
          </a:p>
          <a:p>
            <a:pPr algn="just" latinLnBrk="0"/>
            <a:r>
              <a:rPr lang="vi-VN" sz="2400" b="1" i="0" dirty="0">
                <a:solidFill>
                  <a:srgbClr val="002060"/>
                </a:solidFill>
                <a:effectLst/>
                <a:latin typeface="Cambria" panose="02040503050406030204" pitchFamily="18" charset="0"/>
                <a:ea typeface="Cambria" panose="02040503050406030204" pitchFamily="18" charset="0"/>
              </a:rPr>
              <a:t>Tha hồ hái chén ngọt lành.</a:t>
            </a:r>
          </a:p>
        </p:txBody>
      </p:sp>
    </p:spTree>
    <p:extLst>
      <p:ext uri="{BB962C8B-B14F-4D97-AF65-F5344CB8AC3E}">
        <p14:creationId xmlns:p14="http://schemas.microsoft.com/office/powerpoint/2010/main" val="3138422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980D3-B754-41F2-AD49-2F6444E3625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C209A96-42AF-433C-8D1E-2B3502F29CA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B43F1FBE-421B-4DAC-B135-6147B085BF9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2842" b="2783"/>
          <a:stretch/>
        </p:blipFill>
        <p:spPr>
          <a:xfrm>
            <a:off x="0" y="1"/>
            <a:ext cx="12192000" cy="6858000"/>
          </a:xfrm>
          <a:prstGeom prst="rect">
            <a:avLst/>
          </a:prstGeom>
        </p:spPr>
      </p:pic>
      <p:sp>
        <p:nvSpPr>
          <p:cNvPr id="5" name="Rectangle: Rounded Corners 4">
            <a:extLst>
              <a:ext uri="{FF2B5EF4-FFF2-40B4-BE49-F238E27FC236}">
                <a16:creationId xmlns:a16="http://schemas.microsoft.com/office/drawing/2014/main" id="{3123FA66-79DD-4951-83B1-9C2B78C6F1A2}"/>
              </a:ext>
            </a:extLst>
          </p:cNvPr>
          <p:cNvSpPr/>
          <p:nvPr/>
        </p:nvSpPr>
        <p:spPr>
          <a:xfrm>
            <a:off x="247215" y="164619"/>
            <a:ext cx="11746861" cy="649798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rPr>
              <a:t> Võ Thanh An</a:t>
            </a:r>
          </a:p>
        </p:txBody>
      </p:sp>
      <p:pic>
        <p:nvPicPr>
          <p:cNvPr id="6" name="Picture 5">
            <a:extLst>
              <a:ext uri="{FF2B5EF4-FFF2-40B4-BE49-F238E27FC236}">
                <a16:creationId xmlns:a16="http://schemas.microsoft.com/office/drawing/2014/main" id="{78844E04-A8ED-41FA-8A79-89712908AD53}"/>
              </a:ext>
            </a:extLst>
          </p:cNvPr>
          <p:cNvPicPr>
            <a:picLocks noChangeAspect="1"/>
          </p:cNvPicPr>
          <p:nvPr/>
        </p:nvPicPr>
        <p:blipFill>
          <a:blip r:embed="rId3"/>
          <a:stretch>
            <a:fillRect/>
          </a:stretch>
        </p:blipFill>
        <p:spPr>
          <a:xfrm>
            <a:off x="1743485" y="231092"/>
            <a:ext cx="8486368" cy="591363"/>
          </a:xfrm>
          <a:prstGeom prst="rect">
            <a:avLst/>
          </a:prstGeom>
        </p:spPr>
      </p:pic>
      <p:sp>
        <p:nvSpPr>
          <p:cNvPr id="7" name="Rectangle 6">
            <a:extLst>
              <a:ext uri="{FF2B5EF4-FFF2-40B4-BE49-F238E27FC236}">
                <a16:creationId xmlns:a16="http://schemas.microsoft.com/office/drawing/2014/main" id="{50F8023B-B930-40FC-99E3-F0F4E82535D7}"/>
              </a:ext>
            </a:extLst>
          </p:cNvPr>
          <p:cNvSpPr/>
          <p:nvPr/>
        </p:nvSpPr>
        <p:spPr>
          <a:xfrm>
            <a:off x="814420" y="2837547"/>
            <a:ext cx="4450257" cy="1569660"/>
          </a:xfrm>
          <a:prstGeom prst="rect">
            <a:avLst/>
          </a:prstGeom>
          <a:noFill/>
        </p:spPr>
        <p:txBody>
          <a:bodyPr wrap="none" lIns="91440" tIns="45720" rIns="91440" bIns="4572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Nếu chúng mình có phép lạ</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Ngủ dậy thành người lớn ngay</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Đứa thì lặn xuống đáy biển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Đứa thì ngồi lái máy bay.</a:t>
            </a:r>
          </a:p>
        </p:txBody>
      </p:sp>
      <p:sp>
        <p:nvSpPr>
          <p:cNvPr id="8" name="Rectangle 7">
            <a:extLst>
              <a:ext uri="{FF2B5EF4-FFF2-40B4-BE49-F238E27FC236}">
                <a16:creationId xmlns:a16="http://schemas.microsoft.com/office/drawing/2014/main" id="{19D71E3A-C951-47F3-939E-7D92BEEF6508}"/>
              </a:ext>
            </a:extLst>
          </p:cNvPr>
          <p:cNvSpPr/>
          <p:nvPr/>
        </p:nvSpPr>
        <p:spPr>
          <a:xfrm>
            <a:off x="827227" y="4577565"/>
            <a:ext cx="4371710" cy="1569660"/>
          </a:xfrm>
          <a:prstGeom prst="rect">
            <a:avLst/>
          </a:prstGeom>
          <a:noFill/>
        </p:spPr>
        <p:txBody>
          <a:bodyPr wrap="none" lIns="91440" tIns="45720" rIns="91440" bIns="4572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Nếu</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chúng</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mình</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có</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phép</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lạ</a:t>
            </a:r>
            <a:endPar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Hái</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triệu</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vì</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sao</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xuống</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cùng</a:t>
            </a:r>
            <a:endPar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Đúc</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thành</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ông</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mặt</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trời</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mới</a:t>
            </a:r>
            <a:endPar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Mãi</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mãi</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không</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còn</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mùa</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đông</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a:t>
            </a:r>
          </a:p>
        </p:txBody>
      </p:sp>
      <p:sp>
        <p:nvSpPr>
          <p:cNvPr id="9" name="Rectangle 8">
            <a:extLst>
              <a:ext uri="{FF2B5EF4-FFF2-40B4-BE49-F238E27FC236}">
                <a16:creationId xmlns:a16="http://schemas.microsoft.com/office/drawing/2014/main" id="{B5BDAFBF-E5E7-42AF-B2A6-007A4521140D}"/>
              </a:ext>
            </a:extLst>
          </p:cNvPr>
          <p:cNvSpPr/>
          <p:nvPr/>
        </p:nvSpPr>
        <p:spPr>
          <a:xfrm>
            <a:off x="6556225" y="989203"/>
            <a:ext cx="4549643" cy="1569660"/>
          </a:xfrm>
          <a:prstGeom prst="rect">
            <a:avLst/>
          </a:prstGeom>
          <a:noFill/>
        </p:spPr>
        <p:txBody>
          <a:bodyPr wrap="none" lIns="91440" tIns="45720" rIns="91440" bIns="4572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Nếu</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chúng</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mình</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có</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phép</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lạ</a:t>
            </a:r>
            <a:endPar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Hóa</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trái</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bom</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thành</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trái</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ngon</a:t>
            </a:r>
            <a:endPar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Trong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ruột</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không</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còn</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thuốc</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nổ</a:t>
            </a:r>
            <a:endPar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Chỉ</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toàn</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kẹo</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với</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bi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tròn</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a:t>
            </a:r>
          </a:p>
        </p:txBody>
      </p:sp>
      <p:sp>
        <p:nvSpPr>
          <p:cNvPr id="10" name="Rectangle 9">
            <a:extLst>
              <a:ext uri="{FF2B5EF4-FFF2-40B4-BE49-F238E27FC236}">
                <a16:creationId xmlns:a16="http://schemas.microsoft.com/office/drawing/2014/main" id="{80C8D9F9-ED57-4402-A26E-B2ABE43EE5FA}"/>
              </a:ext>
            </a:extLst>
          </p:cNvPr>
          <p:cNvSpPr/>
          <p:nvPr/>
        </p:nvSpPr>
        <p:spPr>
          <a:xfrm>
            <a:off x="6674200" y="2877638"/>
            <a:ext cx="4075155" cy="1200329"/>
          </a:xfrm>
          <a:prstGeom prst="rect">
            <a:avLst/>
          </a:prstGeom>
          <a:noFill/>
        </p:spPr>
        <p:txBody>
          <a:bodyPr wrap="none" lIns="91440" tIns="45720" rIns="91440" bIns="4572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Nếu</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chúng</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mình</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có</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phép</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lạ</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Nếu</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chúng</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mình</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có</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phép</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lạ</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Định</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Hải</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a:t>
            </a:r>
          </a:p>
        </p:txBody>
      </p:sp>
      <p:sp>
        <p:nvSpPr>
          <p:cNvPr id="11" name="Rectangle 10">
            <a:extLst>
              <a:ext uri="{FF2B5EF4-FFF2-40B4-BE49-F238E27FC236}">
                <a16:creationId xmlns:a16="http://schemas.microsoft.com/office/drawing/2014/main" id="{AD9625FF-07F6-4BA4-A3CE-2A25EC2CBC05}"/>
              </a:ext>
            </a:extLst>
          </p:cNvPr>
          <p:cNvSpPr/>
          <p:nvPr/>
        </p:nvSpPr>
        <p:spPr>
          <a:xfrm>
            <a:off x="843419" y="1090940"/>
            <a:ext cx="4371710" cy="1569660"/>
          </a:xfrm>
          <a:prstGeom prst="rect">
            <a:avLst/>
          </a:prstGeom>
          <a:noFill/>
        </p:spPr>
        <p:txBody>
          <a:bodyPr wrap="none" lIns="91440" tIns="45720" rIns="91440" bIns="4572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Nếu chúng mình có phép lạ</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Bắt hạt giống nảy mầm nhanh</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Chớp mắt thành cây đầy quả</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Tha hồ hái chén ngọt lành.</a:t>
            </a:r>
          </a:p>
        </p:txBody>
      </p:sp>
      <p:sp>
        <p:nvSpPr>
          <p:cNvPr id="12" name="Rectangle: Rounded Corners 9">
            <a:extLst>
              <a:ext uri="{FF2B5EF4-FFF2-40B4-BE49-F238E27FC236}">
                <a16:creationId xmlns:a16="http://schemas.microsoft.com/office/drawing/2014/main" id="{C2E621FD-E4AB-423C-A34E-2D2FDEFAF36D}"/>
              </a:ext>
            </a:extLst>
          </p:cNvPr>
          <p:cNvSpPr/>
          <p:nvPr/>
        </p:nvSpPr>
        <p:spPr>
          <a:xfrm>
            <a:off x="6957384" y="5509698"/>
            <a:ext cx="3187456" cy="612279"/>
          </a:xfrm>
          <a:custGeom>
            <a:avLst/>
            <a:gdLst>
              <a:gd name="connsiteX0" fmla="*/ 0 w 3187456"/>
              <a:gd name="connsiteY0" fmla="*/ 138344 h 612279"/>
              <a:gd name="connsiteX1" fmla="*/ 138344 w 3187456"/>
              <a:gd name="connsiteY1" fmla="*/ 0 h 612279"/>
              <a:gd name="connsiteX2" fmla="*/ 749605 w 3187456"/>
              <a:gd name="connsiteY2" fmla="*/ 0 h 612279"/>
              <a:gd name="connsiteX3" fmla="*/ 1331759 w 3187456"/>
              <a:gd name="connsiteY3" fmla="*/ 0 h 612279"/>
              <a:gd name="connsiteX4" fmla="*/ 1855697 w 3187456"/>
              <a:gd name="connsiteY4" fmla="*/ 0 h 612279"/>
              <a:gd name="connsiteX5" fmla="*/ 2496066 w 3187456"/>
              <a:gd name="connsiteY5" fmla="*/ 0 h 612279"/>
              <a:gd name="connsiteX6" fmla="*/ 3049112 w 3187456"/>
              <a:gd name="connsiteY6" fmla="*/ 0 h 612279"/>
              <a:gd name="connsiteX7" fmla="*/ 3187456 w 3187456"/>
              <a:gd name="connsiteY7" fmla="*/ 138344 h 612279"/>
              <a:gd name="connsiteX8" fmla="*/ 3187456 w 3187456"/>
              <a:gd name="connsiteY8" fmla="*/ 473935 h 612279"/>
              <a:gd name="connsiteX9" fmla="*/ 3049112 w 3187456"/>
              <a:gd name="connsiteY9" fmla="*/ 612279 h 612279"/>
              <a:gd name="connsiteX10" fmla="*/ 2554281 w 3187456"/>
              <a:gd name="connsiteY10" fmla="*/ 612279 h 612279"/>
              <a:gd name="connsiteX11" fmla="*/ 2059451 w 3187456"/>
              <a:gd name="connsiteY11" fmla="*/ 612279 h 612279"/>
              <a:gd name="connsiteX12" fmla="*/ 1564620 w 3187456"/>
              <a:gd name="connsiteY12" fmla="*/ 612279 h 612279"/>
              <a:gd name="connsiteX13" fmla="*/ 1040682 w 3187456"/>
              <a:gd name="connsiteY13" fmla="*/ 612279 h 612279"/>
              <a:gd name="connsiteX14" fmla="*/ 138344 w 3187456"/>
              <a:gd name="connsiteY14" fmla="*/ 612279 h 612279"/>
              <a:gd name="connsiteX15" fmla="*/ 0 w 3187456"/>
              <a:gd name="connsiteY15" fmla="*/ 473935 h 612279"/>
              <a:gd name="connsiteX16" fmla="*/ 0 w 3187456"/>
              <a:gd name="connsiteY16" fmla="*/ 138344 h 612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87456" h="612279" fill="none" extrusionOk="0">
                <a:moveTo>
                  <a:pt x="0" y="138344"/>
                </a:moveTo>
                <a:cubicBezTo>
                  <a:pt x="-3662" y="63925"/>
                  <a:pt x="78026" y="-1026"/>
                  <a:pt x="138344" y="0"/>
                </a:cubicBezTo>
                <a:cubicBezTo>
                  <a:pt x="337184" y="28577"/>
                  <a:pt x="454801" y="-8290"/>
                  <a:pt x="749605" y="0"/>
                </a:cubicBezTo>
                <a:cubicBezTo>
                  <a:pt x="1044409" y="8290"/>
                  <a:pt x="1188682" y="-22124"/>
                  <a:pt x="1331759" y="0"/>
                </a:cubicBezTo>
                <a:cubicBezTo>
                  <a:pt x="1474836" y="22124"/>
                  <a:pt x="1707621" y="-23623"/>
                  <a:pt x="1855697" y="0"/>
                </a:cubicBezTo>
                <a:cubicBezTo>
                  <a:pt x="2003773" y="23623"/>
                  <a:pt x="2307174" y="-28455"/>
                  <a:pt x="2496066" y="0"/>
                </a:cubicBezTo>
                <a:cubicBezTo>
                  <a:pt x="2684958" y="28455"/>
                  <a:pt x="2858332" y="-12689"/>
                  <a:pt x="3049112" y="0"/>
                </a:cubicBezTo>
                <a:cubicBezTo>
                  <a:pt x="3122424" y="-271"/>
                  <a:pt x="3184193" y="69807"/>
                  <a:pt x="3187456" y="138344"/>
                </a:cubicBezTo>
                <a:cubicBezTo>
                  <a:pt x="3196833" y="275789"/>
                  <a:pt x="3197205" y="320246"/>
                  <a:pt x="3187456" y="473935"/>
                </a:cubicBezTo>
                <a:cubicBezTo>
                  <a:pt x="3183925" y="551459"/>
                  <a:pt x="3126077" y="594180"/>
                  <a:pt x="3049112" y="612279"/>
                </a:cubicBezTo>
                <a:cubicBezTo>
                  <a:pt x="2941899" y="603464"/>
                  <a:pt x="2800851" y="603611"/>
                  <a:pt x="2554281" y="612279"/>
                </a:cubicBezTo>
                <a:cubicBezTo>
                  <a:pt x="2307711" y="620947"/>
                  <a:pt x="2192532" y="617524"/>
                  <a:pt x="2059451" y="612279"/>
                </a:cubicBezTo>
                <a:cubicBezTo>
                  <a:pt x="1926370" y="607035"/>
                  <a:pt x="1758326" y="610301"/>
                  <a:pt x="1564620" y="612279"/>
                </a:cubicBezTo>
                <a:cubicBezTo>
                  <a:pt x="1370914" y="614257"/>
                  <a:pt x="1225565" y="598773"/>
                  <a:pt x="1040682" y="612279"/>
                </a:cubicBezTo>
                <a:cubicBezTo>
                  <a:pt x="855799" y="625785"/>
                  <a:pt x="541646" y="567908"/>
                  <a:pt x="138344" y="612279"/>
                </a:cubicBezTo>
                <a:cubicBezTo>
                  <a:pt x="61171" y="616452"/>
                  <a:pt x="11135" y="552629"/>
                  <a:pt x="0" y="473935"/>
                </a:cubicBezTo>
                <a:cubicBezTo>
                  <a:pt x="8906" y="388593"/>
                  <a:pt x="15328" y="247285"/>
                  <a:pt x="0" y="138344"/>
                </a:cubicBezTo>
                <a:close/>
              </a:path>
              <a:path w="3187456" h="612279" stroke="0" extrusionOk="0">
                <a:moveTo>
                  <a:pt x="0" y="138344"/>
                </a:moveTo>
                <a:cubicBezTo>
                  <a:pt x="-6479" y="68739"/>
                  <a:pt x="65044" y="13135"/>
                  <a:pt x="138344" y="0"/>
                </a:cubicBezTo>
                <a:cubicBezTo>
                  <a:pt x="277654" y="1376"/>
                  <a:pt x="492316" y="-9772"/>
                  <a:pt x="662282" y="0"/>
                </a:cubicBezTo>
                <a:cubicBezTo>
                  <a:pt x="832248" y="9772"/>
                  <a:pt x="1077635" y="-7833"/>
                  <a:pt x="1215328" y="0"/>
                </a:cubicBezTo>
                <a:cubicBezTo>
                  <a:pt x="1353021" y="7833"/>
                  <a:pt x="1484717" y="11687"/>
                  <a:pt x="1710159" y="0"/>
                </a:cubicBezTo>
                <a:cubicBezTo>
                  <a:pt x="1935601" y="-11687"/>
                  <a:pt x="2118828" y="22247"/>
                  <a:pt x="2321420" y="0"/>
                </a:cubicBezTo>
                <a:cubicBezTo>
                  <a:pt x="2524012" y="-22247"/>
                  <a:pt x="2719956" y="25653"/>
                  <a:pt x="3049112" y="0"/>
                </a:cubicBezTo>
                <a:cubicBezTo>
                  <a:pt x="3124139" y="12772"/>
                  <a:pt x="3203420" y="63526"/>
                  <a:pt x="3187456" y="138344"/>
                </a:cubicBezTo>
                <a:cubicBezTo>
                  <a:pt x="3190956" y="260982"/>
                  <a:pt x="3179512" y="359218"/>
                  <a:pt x="3187456" y="473935"/>
                </a:cubicBezTo>
                <a:cubicBezTo>
                  <a:pt x="3174049" y="558453"/>
                  <a:pt x="3110610" y="624186"/>
                  <a:pt x="3049112" y="612279"/>
                </a:cubicBezTo>
                <a:cubicBezTo>
                  <a:pt x="2926656" y="589252"/>
                  <a:pt x="2565738" y="629024"/>
                  <a:pt x="2437851" y="612279"/>
                </a:cubicBezTo>
                <a:cubicBezTo>
                  <a:pt x="2309964" y="595534"/>
                  <a:pt x="2148373" y="602912"/>
                  <a:pt x="1884805" y="612279"/>
                </a:cubicBezTo>
                <a:cubicBezTo>
                  <a:pt x="1621237" y="621646"/>
                  <a:pt x="1542148" y="590462"/>
                  <a:pt x="1273544" y="612279"/>
                </a:cubicBezTo>
                <a:cubicBezTo>
                  <a:pt x="1004940" y="634096"/>
                  <a:pt x="876993" y="599748"/>
                  <a:pt x="691390" y="612279"/>
                </a:cubicBezTo>
                <a:cubicBezTo>
                  <a:pt x="505787" y="624810"/>
                  <a:pt x="342558" y="615720"/>
                  <a:pt x="138344" y="612279"/>
                </a:cubicBezTo>
                <a:cubicBezTo>
                  <a:pt x="58128" y="611256"/>
                  <a:pt x="9850" y="550809"/>
                  <a:pt x="0" y="473935"/>
                </a:cubicBezTo>
                <a:cubicBezTo>
                  <a:pt x="9877" y="362919"/>
                  <a:pt x="15651" y="286813"/>
                  <a:pt x="0" y="138344"/>
                </a:cubicBezTo>
                <a:close/>
              </a:path>
            </a:pathLst>
          </a:custGeom>
          <a:solidFill>
            <a:schemeClr val="bg1"/>
          </a:solidFill>
          <a:ln w="38100">
            <a:solidFill>
              <a:srgbClr val="002060"/>
            </a:solidFill>
            <a:extLst>
              <a:ext uri="{C807C97D-BFC1-408E-A445-0C87EB9F89A2}">
                <ask:lineSketchStyleProps xmlns:ask="http://schemas.microsoft.com/office/drawing/2018/sketchyshapes" sd="2475911327">
                  <a:prstGeom prst="roundRect">
                    <a:avLst>
                      <a:gd name="adj" fmla="val 22595"/>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w="9525">
                  <a:solidFill>
                    <a:prstClr val="white"/>
                  </a:solidFill>
                  <a:prstDash val="solid"/>
                </a:ln>
                <a:solidFill>
                  <a:srgbClr val="F57A0B"/>
                </a:solidFill>
                <a:effectLst>
                  <a:outerShdw blurRad="12700" dist="38100" dir="2700000" algn="tl" rotWithShape="0">
                    <a:srgbClr val="5B9BD5">
                      <a:lumMod val="60000"/>
                      <a:lumOff val="40000"/>
                    </a:srgbClr>
                  </a:outerShdw>
                </a:effectLst>
                <a:uLnTx/>
                <a:uFillTx/>
                <a:latin typeface="SVN-Poky's" panose="020B0606040200020203" pitchFamily="34" charset="0"/>
                <a:ea typeface="+mn-ea"/>
                <a:cs typeface="+mn-cs"/>
              </a:rPr>
              <a:t>CHIA ĐOẠN </a:t>
            </a:r>
            <a:endParaRPr kumimoji="0" lang="en-US" sz="3600" b="1" i="0" u="none" strike="noStrike" kern="1200" cap="none" spc="0" normalizeH="0" baseline="0" noProof="0" dirty="0">
              <a:ln w="9525">
                <a:solidFill>
                  <a:prstClr val="white"/>
                </a:solidFill>
                <a:prstDash val="solid"/>
              </a:ln>
              <a:solidFill>
                <a:srgbClr val="00B0F0"/>
              </a:solidFill>
              <a:effectLst>
                <a:outerShdw blurRad="12700" dist="38100" dir="2700000" algn="tl" rotWithShape="0">
                  <a:srgbClr val="5B9BD5">
                    <a:lumMod val="60000"/>
                    <a:lumOff val="40000"/>
                  </a:srgbClr>
                </a:outerShdw>
              </a:effectLst>
              <a:uLnTx/>
              <a:uFillTx/>
              <a:latin typeface="SVN-Poky's" panose="020B0606040200020203" pitchFamily="34" charset="0"/>
              <a:ea typeface="+mn-ea"/>
              <a:cs typeface="+mn-cs"/>
            </a:endParaRPr>
          </a:p>
        </p:txBody>
      </p:sp>
      <p:sp>
        <p:nvSpPr>
          <p:cNvPr id="13" name="Oval 12">
            <a:extLst>
              <a:ext uri="{FF2B5EF4-FFF2-40B4-BE49-F238E27FC236}">
                <a16:creationId xmlns:a16="http://schemas.microsoft.com/office/drawing/2014/main" id="{6B52D606-9574-4A6F-B736-BC0763C66710}"/>
              </a:ext>
            </a:extLst>
          </p:cNvPr>
          <p:cNvSpPr/>
          <p:nvPr/>
        </p:nvSpPr>
        <p:spPr>
          <a:xfrm>
            <a:off x="374630" y="1151692"/>
            <a:ext cx="512064" cy="512064"/>
          </a:xfrm>
          <a:prstGeom prst="ellips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rPr>
              <a:t>1</a:t>
            </a:r>
          </a:p>
        </p:txBody>
      </p:sp>
      <p:sp>
        <p:nvSpPr>
          <p:cNvPr id="14" name="Oval 13">
            <a:extLst>
              <a:ext uri="{FF2B5EF4-FFF2-40B4-BE49-F238E27FC236}">
                <a16:creationId xmlns:a16="http://schemas.microsoft.com/office/drawing/2014/main" id="{CEBC3499-96A5-4FBC-A83D-A33436E18EF1}"/>
              </a:ext>
            </a:extLst>
          </p:cNvPr>
          <p:cNvSpPr/>
          <p:nvPr/>
        </p:nvSpPr>
        <p:spPr>
          <a:xfrm>
            <a:off x="364356" y="2918847"/>
            <a:ext cx="512064" cy="512064"/>
          </a:xfrm>
          <a:prstGeom prst="ellips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rPr>
              <a:t>2</a:t>
            </a:r>
          </a:p>
        </p:txBody>
      </p:sp>
      <p:sp>
        <p:nvSpPr>
          <p:cNvPr id="15" name="Oval 14">
            <a:extLst>
              <a:ext uri="{FF2B5EF4-FFF2-40B4-BE49-F238E27FC236}">
                <a16:creationId xmlns:a16="http://schemas.microsoft.com/office/drawing/2014/main" id="{AEB69355-6169-4978-B00B-625F8DA7E674}"/>
              </a:ext>
            </a:extLst>
          </p:cNvPr>
          <p:cNvSpPr/>
          <p:nvPr/>
        </p:nvSpPr>
        <p:spPr>
          <a:xfrm>
            <a:off x="384905" y="4675728"/>
            <a:ext cx="512064" cy="512064"/>
          </a:xfrm>
          <a:prstGeom prst="ellips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rPr>
              <a:t>3</a:t>
            </a:r>
          </a:p>
        </p:txBody>
      </p:sp>
      <p:sp>
        <p:nvSpPr>
          <p:cNvPr id="16" name="Oval 15">
            <a:extLst>
              <a:ext uri="{FF2B5EF4-FFF2-40B4-BE49-F238E27FC236}">
                <a16:creationId xmlns:a16="http://schemas.microsoft.com/office/drawing/2014/main" id="{449248CE-07E7-4A04-9822-A6A2260DD2EC}"/>
              </a:ext>
            </a:extLst>
          </p:cNvPr>
          <p:cNvSpPr/>
          <p:nvPr/>
        </p:nvSpPr>
        <p:spPr>
          <a:xfrm>
            <a:off x="6087063" y="1090047"/>
            <a:ext cx="512064" cy="512064"/>
          </a:xfrm>
          <a:prstGeom prst="ellips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rPr>
              <a:t>4</a:t>
            </a:r>
          </a:p>
        </p:txBody>
      </p:sp>
      <p:sp>
        <p:nvSpPr>
          <p:cNvPr id="17" name="Oval 16">
            <a:extLst>
              <a:ext uri="{FF2B5EF4-FFF2-40B4-BE49-F238E27FC236}">
                <a16:creationId xmlns:a16="http://schemas.microsoft.com/office/drawing/2014/main" id="{F790AF6A-282C-4EEC-9B08-FC1340DB375A}"/>
              </a:ext>
            </a:extLst>
          </p:cNvPr>
          <p:cNvSpPr/>
          <p:nvPr/>
        </p:nvSpPr>
        <p:spPr>
          <a:xfrm>
            <a:off x="6230901" y="3011314"/>
            <a:ext cx="512064" cy="512064"/>
          </a:xfrm>
          <a:prstGeom prst="ellips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rPr>
              <a:t>5</a:t>
            </a:r>
          </a:p>
        </p:txBody>
      </p:sp>
    </p:spTree>
    <p:extLst>
      <p:ext uri="{BB962C8B-B14F-4D97-AF65-F5344CB8AC3E}">
        <p14:creationId xmlns:p14="http://schemas.microsoft.com/office/powerpoint/2010/main" val="2983399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29583-489D-40E7-8252-66AC0C7C66F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86EA650-444A-4B8C-BA19-060BD8B3F93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47CF8180-1F8A-4D38-ADAC-60A4F924407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2842" b="2783"/>
          <a:stretch/>
        </p:blipFill>
        <p:spPr>
          <a:xfrm>
            <a:off x="0" y="1"/>
            <a:ext cx="12192000" cy="6858000"/>
          </a:xfrm>
          <a:prstGeom prst="rect">
            <a:avLst/>
          </a:prstGeom>
        </p:spPr>
      </p:pic>
      <p:sp>
        <p:nvSpPr>
          <p:cNvPr id="5" name="Rectangle: Rounded Corners 4">
            <a:extLst>
              <a:ext uri="{FF2B5EF4-FFF2-40B4-BE49-F238E27FC236}">
                <a16:creationId xmlns:a16="http://schemas.microsoft.com/office/drawing/2014/main" id="{E7A4D9DA-90CD-42F9-BFE4-D3A10E6A0907}"/>
              </a:ext>
            </a:extLst>
          </p:cNvPr>
          <p:cNvSpPr/>
          <p:nvPr/>
        </p:nvSpPr>
        <p:spPr>
          <a:xfrm>
            <a:off x="247215" y="164619"/>
            <a:ext cx="11746861" cy="649798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rPr>
              <a:t> Võ Thanh An</a:t>
            </a:r>
          </a:p>
        </p:txBody>
      </p:sp>
      <p:sp>
        <p:nvSpPr>
          <p:cNvPr id="6" name="Google Shape;11265;p64">
            <a:extLst>
              <a:ext uri="{FF2B5EF4-FFF2-40B4-BE49-F238E27FC236}">
                <a16:creationId xmlns:a16="http://schemas.microsoft.com/office/drawing/2014/main" id="{968ACA6D-0E67-4618-B5ED-39292C87B756}"/>
              </a:ext>
            </a:extLst>
          </p:cNvPr>
          <p:cNvSpPr/>
          <p:nvPr/>
        </p:nvSpPr>
        <p:spPr>
          <a:xfrm>
            <a:off x="4085149" y="1796074"/>
            <a:ext cx="4021702" cy="5061926"/>
          </a:xfrm>
          <a:custGeom>
            <a:avLst/>
            <a:gdLst/>
            <a:ahLst/>
            <a:cxnLst/>
            <a:rect l="l" t="t" r="r" b="b"/>
            <a:pathLst>
              <a:path w="9191" h="11527" extrusionOk="0">
                <a:moveTo>
                  <a:pt x="1706" y="735"/>
                </a:moveTo>
                <a:cubicBezTo>
                  <a:pt x="1732" y="735"/>
                  <a:pt x="1758" y="736"/>
                  <a:pt x="1785" y="739"/>
                </a:cubicBezTo>
                <a:cubicBezTo>
                  <a:pt x="2261" y="762"/>
                  <a:pt x="2666" y="1191"/>
                  <a:pt x="2666" y="1691"/>
                </a:cubicBezTo>
                <a:lnTo>
                  <a:pt x="2666" y="2644"/>
                </a:lnTo>
                <a:lnTo>
                  <a:pt x="1713" y="2644"/>
                </a:lnTo>
                <a:cubicBezTo>
                  <a:pt x="1237" y="2644"/>
                  <a:pt x="808" y="2239"/>
                  <a:pt x="761" y="1739"/>
                </a:cubicBezTo>
                <a:cubicBezTo>
                  <a:pt x="738" y="1194"/>
                  <a:pt x="1170" y="735"/>
                  <a:pt x="1706" y="735"/>
                </a:cubicBezTo>
                <a:close/>
                <a:moveTo>
                  <a:pt x="7552" y="2667"/>
                </a:moveTo>
                <a:cubicBezTo>
                  <a:pt x="7567" y="2667"/>
                  <a:pt x="7581" y="2667"/>
                  <a:pt x="7596" y="2668"/>
                </a:cubicBezTo>
                <a:cubicBezTo>
                  <a:pt x="8072" y="2691"/>
                  <a:pt x="8429" y="3072"/>
                  <a:pt x="8453" y="3525"/>
                </a:cubicBezTo>
                <a:cubicBezTo>
                  <a:pt x="8477" y="4096"/>
                  <a:pt x="8048" y="4549"/>
                  <a:pt x="7500" y="4549"/>
                </a:cubicBezTo>
                <a:lnTo>
                  <a:pt x="6548" y="4549"/>
                </a:lnTo>
                <a:lnTo>
                  <a:pt x="6548" y="3620"/>
                </a:lnTo>
                <a:lnTo>
                  <a:pt x="6572" y="3620"/>
                </a:lnTo>
                <a:cubicBezTo>
                  <a:pt x="6572" y="3087"/>
                  <a:pt x="7023" y="2667"/>
                  <a:pt x="7552" y="2667"/>
                </a:cubicBezTo>
                <a:close/>
                <a:moveTo>
                  <a:pt x="1744" y="4834"/>
                </a:moveTo>
                <a:cubicBezTo>
                  <a:pt x="1757" y="4834"/>
                  <a:pt x="1771" y="4834"/>
                  <a:pt x="1785" y="4835"/>
                </a:cubicBezTo>
                <a:cubicBezTo>
                  <a:pt x="2261" y="4859"/>
                  <a:pt x="2666" y="5311"/>
                  <a:pt x="2666" y="5787"/>
                </a:cubicBezTo>
                <a:lnTo>
                  <a:pt x="2666" y="6740"/>
                </a:lnTo>
                <a:lnTo>
                  <a:pt x="1713" y="6740"/>
                </a:lnTo>
                <a:cubicBezTo>
                  <a:pt x="1237" y="6740"/>
                  <a:pt x="808" y="6359"/>
                  <a:pt x="761" y="5859"/>
                </a:cubicBezTo>
                <a:cubicBezTo>
                  <a:pt x="738" y="5301"/>
                  <a:pt x="1191" y="4834"/>
                  <a:pt x="1744" y="4834"/>
                </a:cubicBezTo>
                <a:close/>
                <a:moveTo>
                  <a:pt x="7541" y="6834"/>
                </a:moveTo>
                <a:cubicBezTo>
                  <a:pt x="8094" y="6834"/>
                  <a:pt x="8547" y="7301"/>
                  <a:pt x="8501" y="7835"/>
                </a:cubicBezTo>
                <a:cubicBezTo>
                  <a:pt x="8453" y="8288"/>
                  <a:pt x="8000" y="8716"/>
                  <a:pt x="7524" y="8716"/>
                </a:cubicBezTo>
                <a:lnTo>
                  <a:pt x="6595" y="8716"/>
                </a:lnTo>
                <a:lnTo>
                  <a:pt x="6595" y="7788"/>
                </a:lnTo>
                <a:cubicBezTo>
                  <a:pt x="6595" y="7311"/>
                  <a:pt x="7000" y="6859"/>
                  <a:pt x="7500" y="6835"/>
                </a:cubicBezTo>
                <a:cubicBezTo>
                  <a:pt x="7514" y="6835"/>
                  <a:pt x="7528" y="6834"/>
                  <a:pt x="7541" y="6834"/>
                </a:cubicBezTo>
                <a:close/>
                <a:moveTo>
                  <a:pt x="1706" y="8975"/>
                </a:moveTo>
                <a:cubicBezTo>
                  <a:pt x="1732" y="8975"/>
                  <a:pt x="1758" y="8976"/>
                  <a:pt x="1785" y="8978"/>
                </a:cubicBezTo>
                <a:cubicBezTo>
                  <a:pt x="2261" y="9002"/>
                  <a:pt x="2666" y="9455"/>
                  <a:pt x="2666" y="9931"/>
                </a:cubicBezTo>
                <a:lnTo>
                  <a:pt x="2666" y="10884"/>
                </a:lnTo>
                <a:lnTo>
                  <a:pt x="1713" y="10884"/>
                </a:lnTo>
                <a:cubicBezTo>
                  <a:pt x="1237" y="10884"/>
                  <a:pt x="808" y="10503"/>
                  <a:pt x="761" y="9979"/>
                </a:cubicBezTo>
                <a:cubicBezTo>
                  <a:pt x="738" y="9434"/>
                  <a:pt x="1170" y="8975"/>
                  <a:pt x="1706" y="8975"/>
                </a:cubicBezTo>
                <a:close/>
                <a:moveTo>
                  <a:pt x="4262" y="0"/>
                </a:moveTo>
                <a:lnTo>
                  <a:pt x="4262" y="2596"/>
                </a:lnTo>
                <a:lnTo>
                  <a:pt x="3309" y="2596"/>
                </a:lnTo>
                <a:lnTo>
                  <a:pt x="3309" y="1691"/>
                </a:lnTo>
                <a:cubicBezTo>
                  <a:pt x="3309" y="858"/>
                  <a:pt x="2714" y="167"/>
                  <a:pt x="1880" y="48"/>
                </a:cubicBezTo>
                <a:cubicBezTo>
                  <a:pt x="1813" y="40"/>
                  <a:pt x="1746" y="36"/>
                  <a:pt x="1680" y="36"/>
                </a:cubicBezTo>
                <a:cubicBezTo>
                  <a:pt x="747" y="36"/>
                  <a:pt x="0" y="803"/>
                  <a:pt x="23" y="1715"/>
                </a:cubicBezTo>
                <a:cubicBezTo>
                  <a:pt x="46" y="2572"/>
                  <a:pt x="808" y="3287"/>
                  <a:pt x="1666" y="3287"/>
                </a:cubicBezTo>
                <a:lnTo>
                  <a:pt x="4262" y="3287"/>
                </a:lnTo>
                <a:lnTo>
                  <a:pt x="4262" y="6716"/>
                </a:lnTo>
                <a:lnTo>
                  <a:pt x="3309" y="6716"/>
                </a:lnTo>
                <a:lnTo>
                  <a:pt x="3309" y="5787"/>
                </a:lnTo>
                <a:cubicBezTo>
                  <a:pt x="3309" y="4954"/>
                  <a:pt x="2714" y="4263"/>
                  <a:pt x="1880" y="4144"/>
                </a:cubicBezTo>
                <a:cubicBezTo>
                  <a:pt x="1813" y="4136"/>
                  <a:pt x="1746" y="4132"/>
                  <a:pt x="1680" y="4132"/>
                </a:cubicBezTo>
                <a:cubicBezTo>
                  <a:pt x="747" y="4132"/>
                  <a:pt x="0" y="4899"/>
                  <a:pt x="23" y="5811"/>
                </a:cubicBezTo>
                <a:cubicBezTo>
                  <a:pt x="46" y="6692"/>
                  <a:pt x="808" y="7383"/>
                  <a:pt x="1666" y="7383"/>
                </a:cubicBezTo>
                <a:lnTo>
                  <a:pt x="4262" y="7383"/>
                </a:lnTo>
                <a:lnTo>
                  <a:pt x="4262" y="10836"/>
                </a:lnTo>
                <a:lnTo>
                  <a:pt x="3309" y="10836"/>
                </a:lnTo>
                <a:lnTo>
                  <a:pt x="3309" y="9931"/>
                </a:lnTo>
                <a:cubicBezTo>
                  <a:pt x="3309" y="9098"/>
                  <a:pt x="2714" y="8407"/>
                  <a:pt x="1880" y="8288"/>
                </a:cubicBezTo>
                <a:cubicBezTo>
                  <a:pt x="1813" y="8280"/>
                  <a:pt x="1746" y="8276"/>
                  <a:pt x="1680" y="8276"/>
                </a:cubicBezTo>
                <a:cubicBezTo>
                  <a:pt x="747" y="8276"/>
                  <a:pt x="0" y="9043"/>
                  <a:pt x="23" y="9955"/>
                </a:cubicBezTo>
                <a:cubicBezTo>
                  <a:pt x="46" y="10812"/>
                  <a:pt x="808" y="11527"/>
                  <a:pt x="1666" y="11527"/>
                </a:cubicBezTo>
                <a:lnTo>
                  <a:pt x="4928" y="11527"/>
                </a:lnTo>
                <a:lnTo>
                  <a:pt x="4928" y="9359"/>
                </a:lnTo>
                <a:lnTo>
                  <a:pt x="7500" y="9359"/>
                </a:lnTo>
                <a:cubicBezTo>
                  <a:pt x="8381" y="9359"/>
                  <a:pt x="9144" y="8645"/>
                  <a:pt x="9144" y="7740"/>
                </a:cubicBezTo>
                <a:cubicBezTo>
                  <a:pt x="9166" y="6885"/>
                  <a:pt x="8445" y="6137"/>
                  <a:pt x="7582" y="6137"/>
                </a:cubicBezTo>
                <a:cubicBezTo>
                  <a:pt x="7531" y="6137"/>
                  <a:pt x="7480" y="6139"/>
                  <a:pt x="7429" y="6145"/>
                </a:cubicBezTo>
                <a:cubicBezTo>
                  <a:pt x="6572" y="6216"/>
                  <a:pt x="5929" y="6930"/>
                  <a:pt x="5929" y="7788"/>
                </a:cubicBezTo>
                <a:lnTo>
                  <a:pt x="5929" y="8716"/>
                </a:lnTo>
                <a:lnTo>
                  <a:pt x="4976" y="8716"/>
                </a:lnTo>
                <a:lnTo>
                  <a:pt x="4976" y="5263"/>
                </a:lnTo>
                <a:lnTo>
                  <a:pt x="7524" y="5263"/>
                </a:lnTo>
                <a:cubicBezTo>
                  <a:pt x="8381" y="5263"/>
                  <a:pt x="9144" y="4573"/>
                  <a:pt x="9167" y="3668"/>
                </a:cubicBezTo>
                <a:cubicBezTo>
                  <a:pt x="9191" y="2730"/>
                  <a:pt x="8452" y="1976"/>
                  <a:pt x="7520" y="1976"/>
                </a:cubicBezTo>
                <a:cubicBezTo>
                  <a:pt x="7505" y="1976"/>
                  <a:pt x="7491" y="1977"/>
                  <a:pt x="7477" y="1977"/>
                </a:cubicBezTo>
                <a:cubicBezTo>
                  <a:pt x="6595" y="2001"/>
                  <a:pt x="5881" y="2763"/>
                  <a:pt x="5881" y="3620"/>
                </a:cubicBezTo>
                <a:lnTo>
                  <a:pt x="5881" y="4549"/>
                </a:lnTo>
                <a:lnTo>
                  <a:pt x="4928" y="4549"/>
                </a:lnTo>
                <a:lnTo>
                  <a:pt x="4928" y="0"/>
                </a:lnTo>
                <a:close/>
              </a:path>
            </a:pathLst>
          </a:custGeom>
          <a:solidFill>
            <a:schemeClr val="accent3">
              <a:lumMod val="50000"/>
            </a:schemeClr>
          </a:solidFill>
          <a:ln>
            <a:solidFill>
              <a:schemeClr val="accent3">
                <a:lumMod val="25000"/>
              </a:schemeClr>
            </a:solid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F3F6F7"/>
              </a:solidFill>
              <a:effectLst/>
              <a:uLnTx/>
              <a:uFillTx/>
              <a:latin typeface="Arial"/>
              <a:ea typeface="+mn-ea"/>
              <a:cs typeface="Arial"/>
              <a:sym typeface="Arial"/>
            </a:endParaRPr>
          </a:p>
        </p:txBody>
      </p:sp>
      <p:pic>
        <p:nvPicPr>
          <p:cNvPr id="7" name="Picture 6">
            <a:extLst>
              <a:ext uri="{FF2B5EF4-FFF2-40B4-BE49-F238E27FC236}">
                <a16:creationId xmlns:a16="http://schemas.microsoft.com/office/drawing/2014/main" id="{E32D1CE3-8E5B-484F-BB86-D102FA2E37B2}"/>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2033677" y="178945"/>
            <a:ext cx="8205927" cy="1298561"/>
          </a:xfrm>
          <a:prstGeom prst="rect">
            <a:avLst/>
          </a:prstGeom>
        </p:spPr>
      </p:pic>
      <p:grpSp>
        <p:nvGrpSpPr>
          <p:cNvPr id="8" name="Group 7">
            <a:extLst>
              <a:ext uri="{FF2B5EF4-FFF2-40B4-BE49-F238E27FC236}">
                <a16:creationId xmlns:a16="http://schemas.microsoft.com/office/drawing/2014/main" id="{198CF665-E5CA-420C-B305-52387D6B44E5}"/>
              </a:ext>
            </a:extLst>
          </p:cNvPr>
          <p:cNvGrpSpPr/>
          <p:nvPr/>
        </p:nvGrpSpPr>
        <p:grpSpPr>
          <a:xfrm>
            <a:off x="2767357" y="5148155"/>
            <a:ext cx="2773680" cy="1574800"/>
            <a:chOff x="2767357" y="5148155"/>
            <a:chExt cx="2773680" cy="1574800"/>
          </a:xfrm>
        </p:grpSpPr>
        <p:sp>
          <p:nvSpPr>
            <p:cNvPr id="9" name="Teardrop 8">
              <a:extLst>
                <a:ext uri="{FF2B5EF4-FFF2-40B4-BE49-F238E27FC236}">
                  <a16:creationId xmlns:a16="http://schemas.microsoft.com/office/drawing/2014/main" id="{C16BE9F4-EDB2-4BB4-A5E2-AB0A1431BD70}"/>
                </a:ext>
              </a:extLst>
            </p:cNvPr>
            <p:cNvSpPr/>
            <p:nvPr/>
          </p:nvSpPr>
          <p:spPr>
            <a:xfrm flipV="1">
              <a:off x="2767357" y="5148155"/>
              <a:ext cx="2661920" cy="1574800"/>
            </a:xfrm>
            <a:prstGeom prst="teardrop">
              <a:avLst/>
            </a:prstGeom>
            <a:solidFill>
              <a:srgbClr val="FFFF00"/>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p>
          </p:txBody>
        </p:sp>
        <p:sp>
          <p:nvSpPr>
            <p:cNvPr id="10" name="TextBox 9">
              <a:extLst>
                <a:ext uri="{FF2B5EF4-FFF2-40B4-BE49-F238E27FC236}">
                  <a16:creationId xmlns:a16="http://schemas.microsoft.com/office/drawing/2014/main" id="{D6472AA5-9D06-4199-A7C3-6C1F679CEE5A}"/>
                </a:ext>
              </a:extLst>
            </p:cNvPr>
            <p:cNvSpPr txBox="1"/>
            <p:nvPr/>
          </p:nvSpPr>
          <p:spPr>
            <a:xfrm>
              <a:off x="2767357" y="5543958"/>
              <a:ext cx="2773680" cy="715089"/>
            </a:xfrm>
            <a:prstGeom prst="round2DiagRect">
              <a:avLst/>
            </a:prstGeom>
            <a:noFill/>
            <a:ln w="38100">
              <a:noFill/>
            </a:ln>
          </p:spPr>
          <p:txBody>
            <a:bodyPr wrap="square" rtlCol="0">
              <a:spAutoFit/>
            </a:bodyPr>
            <a:lstStyle/>
            <a:p>
              <a:pPr algn="ctr"/>
              <a:r>
                <a:rPr lang="en-US" sz="3600" b="1" dirty="0" err="1">
                  <a:solidFill>
                    <a:schemeClr val="accent1"/>
                  </a:solidFill>
                  <a:latin typeface="Cambria" panose="02040503050406030204" pitchFamily="18" charset="0"/>
                  <a:ea typeface="Cambria" panose="02040503050406030204" pitchFamily="18" charset="0"/>
                </a:rPr>
                <a:t>ngọt</a:t>
              </a:r>
              <a:r>
                <a:rPr lang="en-US" sz="3600" b="1" dirty="0">
                  <a:solidFill>
                    <a:schemeClr val="accent1"/>
                  </a:solidFill>
                  <a:latin typeface="Cambria" panose="02040503050406030204" pitchFamily="18" charset="0"/>
                  <a:ea typeface="Cambria" panose="02040503050406030204" pitchFamily="18" charset="0"/>
                </a:rPr>
                <a:t> </a:t>
              </a:r>
              <a:r>
                <a:rPr lang="en-US" sz="3600" b="1" dirty="0" err="1">
                  <a:solidFill>
                    <a:schemeClr val="accent1"/>
                  </a:solidFill>
                  <a:latin typeface="Cambria" panose="02040503050406030204" pitchFamily="18" charset="0"/>
                  <a:ea typeface="Cambria" panose="02040503050406030204" pitchFamily="18" charset="0"/>
                </a:rPr>
                <a:t>lành</a:t>
              </a:r>
              <a:endParaRPr lang="en-US" sz="3600" b="1" dirty="0">
                <a:solidFill>
                  <a:schemeClr val="accent1"/>
                </a:solidFill>
                <a:latin typeface="Cambria" panose="02040503050406030204" pitchFamily="18" charset="0"/>
                <a:ea typeface="Cambria" panose="02040503050406030204" pitchFamily="18" charset="0"/>
              </a:endParaRPr>
            </a:p>
          </p:txBody>
        </p:sp>
      </p:grpSp>
      <p:grpSp>
        <p:nvGrpSpPr>
          <p:cNvPr id="11" name="Group 10">
            <a:extLst>
              <a:ext uri="{FF2B5EF4-FFF2-40B4-BE49-F238E27FC236}">
                <a16:creationId xmlns:a16="http://schemas.microsoft.com/office/drawing/2014/main" id="{BE9F7FF1-BB87-43A0-AAB2-CB5903A26E73}"/>
              </a:ext>
            </a:extLst>
          </p:cNvPr>
          <p:cNvGrpSpPr/>
          <p:nvPr/>
        </p:nvGrpSpPr>
        <p:grpSpPr>
          <a:xfrm>
            <a:off x="6756400" y="4158274"/>
            <a:ext cx="2773680" cy="1574800"/>
            <a:chOff x="6756400" y="4158274"/>
            <a:chExt cx="2773680" cy="1574800"/>
          </a:xfrm>
        </p:grpSpPr>
        <p:sp>
          <p:nvSpPr>
            <p:cNvPr id="12" name="Teardrop 11">
              <a:extLst>
                <a:ext uri="{FF2B5EF4-FFF2-40B4-BE49-F238E27FC236}">
                  <a16:creationId xmlns:a16="http://schemas.microsoft.com/office/drawing/2014/main" id="{A6552E1C-FA3E-489A-938E-DD398CC5F619}"/>
                </a:ext>
              </a:extLst>
            </p:cNvPr>
            <p:cNvSpPr/>
            <p:nvPr/>
          </p:nvSpPr>
          <p:spPr>
            <a:xfrm flipH="1" flipV="1">
              <a:off x="6812280" y="4158274"/>
              <a:ext cx="2661920" cy="1574800"/>
            </a:xfrm>
            <a:prstGeom prst="teardrop">
              <a:avLst/>
            </a:prstGeom>
            <a:solidFill>
              <a:srgbClr val="FFFF00"/>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p>
          </p:txBody>
        </p:sp>
        <p:sp>
          <p:nvSpPr>
            <p:cNvPr id="13" name="TextBox 12">
              <a:extLst>
                <a:ext uri="{FF2B5EF4-FFF2-40B4-BE49-F238E27FC236}">
                  <a16:creationId xmlns:a16="http://schemas.microsoft.com/office/drawing/2014/main" id="{E74CD389-AE9C-4AA0-919B-52D7CB4A573C}"/>
                </a:ext>
              </a:extLst>
            </p:cNvPr>
            <p:cNvSpPr txBox="1"/>
            <p:nvPr/>
          </p:nvSpPr>
          <p:spPr>
            <a:xfrm>
              <a:off x="6756400" y="4554077"/>
              <a:ext cx="2773680" cy="715089"/>
            </a:xfrm>
            <a:prstGeom prst="round2DiagRect">
              <a:avLst/>
            </a:prstGeom>
            <a:noFill/>
            <a:ln w="38100">
              <a:noFill/>
            </a:ln>
          </p:spPr>
          <p:txBody>
            <a:bodyPr wrap="square" rtlCol="0">
              <a:spAutoFit/>
            </a:bodyPr>
            <a:lstStyle/>
            <a:p>
              <a:pPr algn="ctr"/>
              <a:r>
                <a:rPr lang="en-US" sz="3600" b="1" dirty="0" err="1">
                  <a:solidFill>
                    <a:schemeClr val="accent1"/>
                  </a:solidFill>
                  <a:latin typeface="Cambria" panose="02040503050406030204" pitchFamily="18" charset="0"/>
                  <a:ea typeface="Cambria" panose="02040503050406030204" pitchFamily="18" charset="0"/>
                </a:rPr>
                <a:t>thuốc</a:t>
              </a:r>
              <a:r>
                <a:rPr lang="en-US" sz="3600" b="1" dirty="0">
                  <a:solidFill>
                    <a:schemeClr val="accent1"/>
                  </a:solidFill>
                  <a:latin typeface="Cambria" panose="02040503050406030204" pitchFamily="18" charset="0"/>
                  <a:ea typeface="Cambria" panose="02040503050406030204" pitchFamily="18" charset="0"/>
                </a:rPr>
                <a:t> </a:t>
              </a:r>
              <a:r>
                <a:rPr lang="en-US" sz="3600" b="1" dirty="0" err="1">
                  <a:solidFill>
                    <a:schemeClr val="accent1"/>
                  </a:solidFill>
                  <a:latin typeface="Cambria" panose="02040503050406030204" pitchFamily="18" charset="0"/>
                  <a:ea typeface="Cambria" panose="02040503050406030204" pitchFamily="18" charset="0"/>
                </a:rPr>
                <a:t>nổ</a:t>
              </a:r>
              <a:endParaRPr lang="en-US" sz="3600" b="1" dirty="0">
                <a:solidFill>
                  <a:schemeClr val="accent1"/>
                </a:solidFill>
                <a:latin typeface="Cambria" panose="02040503050406030204" pitchFamily="18" charset="0"/>
                <a:ea typeface="Cambria" panose="02040503050406030204" pitchFamily="18" charset="0"/>
              </a:endParaRPr>
            </a:p>
          </p:txBody>
        </p:sp>
      </p:grpSp>
      <p:grpSp>
        <p:nvGrpSpPr>
          <p:cNvPr id="14" name="Group 13">
            <a:extLst>
              <a:ext uri="{FF2B5EF4-FFF2-40B4-BE49-F238E27FC236}">
                <a16:creationId xmlns:a16="http://schemas.microsoft.com/office/drawing/2014/main" id="{86C03C87-AC8D-4C7A-9C10-C1AC77D67BEF}"/>
              </a:ext>
            </a:extLst>
          </p:cNvPr>
          <p:cNvGrpSpPr/>
          <p:nvPr/>
        </p:nvGrpSpPr>
        <p:grpSpPr>
          <a:xfrm>
            <a:off x="2767357" y="3336821"/>
            <a:ext cx="2773680" cy="1574800"/>
            <a:chOff x="2767357" y="3336821"/>
            <a:chExt cx="2773680" cy="1574800"/>
          </a:xfrm>
        </p:grpSpPr>
        <p:sp>
          <p:nvSpPr>
            <p:cNvPr id="15" name="Teardrop 14">
              <a:extLst>
                <a:ext uri="{FF2B5EF4-FFF2-40B4-BE49-F238E27FC236}">
                  <a16:creationId xmlns:a16="http://schemas.microsoft.com/office/drawing/2014/main" id="{BC97D327-0605-46E2-815D-263875898411}"/>
                </a:ext>
              </a:extLst>
            </p:cNvPr>
            <p:cNvSpPr/>
            <p:nvPr/>
          </p:nvSpPr>
          <p:spPr>
            <a:xfrm flipV="1">
              <a:off x="2767357" y="3336821"/>
              <a:ext cx="2661920" cy="1574800"/>
            </a:xfrm>
            <a:prstGeom prst="teardrop">
              <a:avLst/>
            </a:prstGeom>
            <a:solidFill>
              <a:srgbClr val="FFFF00"/>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p>
          </p:txBody>
        </p:sp>
        <p:sp>
          <p:nvSpPr>
            <p:cNvPr id="16" name="TextBox 15">
              <a:extLst>
                <a:ext uri="{FF2B5EF4-FFF2-40B4-BE49-F238E27FC236}">
                  <a16:creationId xmlns:a16="http://schemas.microsoft.com/office/drawing/2014/main" id="{76B66B6E-B4F5-4AC4-B71C-2BA0E657469F}"/>
                </a:ext>
              </a:extLst>
            </p:cNvPr>
            <p:cNvSpPr txBox="1"/>
            <p:nvPr/>
          </p:nvSpPr>
          <p:spPr>
            <a:xfrm>
              <a:off x="2767357" y="3732624"/>
              <a:ext cx="2773680" cy="715089"/>
            </a:xfrm>
            <a:prstGeom prst="round2DiagRect">
              <a:avLst/>
            </a:prstGeom>
            <a:noFill/>
            <a:ln w="38100">
              <a:noFill/>
            </a:ln>
          </p:spPr>
          <p:txBody>
            <a:bodyPr wrap="square" rtlCol="0">
              <a:spAutoFit/>
            </a:bodyPr>
            <a:lstStyle/>
            <a:p>
              <a:pPr algn="ctr"/>
              <a:r>
                <a:rPr lang="en-US" sz="3600" b="1" dirty="0" err="1">
                  <a:solidFill>
                    <a:schemeClr val="accent1"/>
                  </a:solidFill>
                  <a:latin typeface="Cambria" panose="02040503050406030204" pitchFamily="18" charset="0"/>
                  <a:ea typeface="Cambria" panose="02040503050406030204" pitchFamily="18" charset="0"/>
                </a:rPr>
                <a:t>nảy</a:t>
              </a:r>
              <a:r>
                <a:rPr lang="en-US" sz="3600" b="1" dirty="0">
                  <a:solidFill>
                    <a:schemeClr val="accent1"/>
                  </a:solidFill>
                  <a:latin typeface="Cambria" panose="02040503050406030204" pitchFamily="18" charset="0"/>
                  <a:ea typeface="Cambria" panose="02040503050406030204" pitchFamily="18" charset="0"/>
                </a:rPr>
                <a:t> </a:t>
              </a:r>
              <a:r>
                <a:rPr lang="en-US" sz="3600" b="1" dirty="0" err="1">
                  <a:solidFill>
                    <a:schemeClr val="accent1"/>
                  </a:solidFill>
                  <a:latin typeface="Cambria" panose="02040503050406030204" pitchFamily="18" charset="0"/>
                  <a:ea typeface="Cambria" panose="02040503050406030204" pitchFamily="18" charset="0"/>
                </a:rPr>
                <a:t>mầm</a:t>
              </a:r>
              <a:endParaRPr lang="en-US" sz="3600" b="1" dirty="0">
                <a:solidFill>
                  <a:schemeClr val="accent1"/>
                </a:solidFill>
                <a:latin typeface="Cambria" panose="02040503050406030204" pitchFamily="18" charset="0"/>
                <a:ea typeface="Cambria" panose="02040503050406030204" pitchFamily="18" charset="0"/>
              </a:endParaRPr>
            </a:p>
          </p:txBody>
        </p:sp>
      </p:grpSp>
      <p:grpSp>
        <p:nvGrpSpPr>
          <p:cNvPr id="17" name="Group 16">
            <a:extLst>
              <a:ext uri="{FF2B5EF4-FFF2-40B4-BE49-F238E27FC236}">
                <a16:creationId xmlns:a16="http://schemas.microsoft.com/office/drawing/2014/main" id="{789CC0FD-BCEA-4A72-ABDC-B6D991C0F609}"/>
              </a:ext>
            </a:extLst>
          </p:cNvPr>
          <p:cNvGrpSpPr/>
          <p:nvPr/>
        </p:nvGrpSpPr>
        <p:grpSpPr>
          <a:xfrm>
            <a:off x="6720011" y="2346940"/>
            <a:ext cx="2773680" cy="1574800"/>
            <a:chOff x="6720011" y="2346940"/>
            <a:chExt cx="2773680" cy="1574800"/>
          </a:xfrm>
        </p:grpSpPr>
        <p:sp>
          <p:nvSpPr>
            <p:cNvPr id="18" name="Teardrop 17">
              <a:extLst>
                <a:ext uri="{FF2B5EF4-FFF2-40B4-BE49-F238E27FC236}">
                  <a16:creationId xmlns:a16="http://schemas.microsoft.com/office/drawing/2014/main" id="{75D5A1FC-4A21-4D52-BC48-491772DE3706}"/>
                </a:ext>
              </a:extLst>
            </p:cNvPr>
            <p:cNvSpPr/>
            <p:nvPr/>
          </p:nvSpPr>
          <p:spPr>
            <a:xfrm flipH="1" flipV="1">
              <a:off x="6775891" y="2346940"/>
              <a:ext cx="2661920" cy="1574800"/>
            </a:xfrm>
            <a:prstGeom prst="teardrop">
              <a:avLst/>
            </a:prstGeom>
            <a:solidFill>
              <a:srgbClr val="FFFF00"/>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p>
          </p:txBody>
        </p:sp>
        <p:sp>
          <p:nvSpPr>
            <p:cNvPr id="19" name="TextBox 18">
              <a:extLst>
                <a:ext uri="{FF2B5EF4-FFF2-40B4-BE49-F238E27FC236}">
                  <a16:creationId xmlns:a16="http://schemas.microsoft.com/office/drawing/2014/main" id="{5B012D0C-1E6C-4491-9BDD-645EB8A9E5F1}"/>
                </a:ext>
              </a:extLst>
            </p:cNvPr>
            <p:cNvSpPr txBox="1"/>
            <p:nvPr/>
          </p:nvSpPr>
          <p:spPr>
            <a:xfrm>
              <a:off x="6720011" y="2776795"/>
              <a:ext cx="2773680" cy="715089"/>
            </a:xfrm>
            <a:prstGeom prst="round2DiagRect">
              <a:avLst/>
            </a:prstGeom>
            <a:noFill/>
            <a:ln w="38100">
              <a:noFill/>
            </a:ln>
          </p:spPr>
          <p:txBody>
            <a:bodyPr wrap="square" rtlCol="0">
              <a:spAutoFit/>
            </a:bodyPr>
            <a:lstStyle/>
            <a:p>
              <a:pPr algn="ctr"/>
              <a:r>
                <a:rPr lang="en-US" sz="3600" b="1" dirty="0" err="1">
                  <a:solidFill>
                    <a:schemeClr val="accent1"/>
                  </a:solidFill>
                  <a:latin typeface="Cambria" panose="02040503050406030204" pitchFamily="18" charset="0"/>
                  <a:ea typeface="Cambria" panose="02040503050406030204" pitchFamily="18" charset="0"/>
                </a:rPr>
                <a:t>lái</a:t>
              </a:r>
              <a:r>
                <a:rPr lang="en-US" sz="3600" b="1" dirty="0">
                  <a:solidFill>
                    <a:schemeClr val="accent1"/>
                  </a:solidFill>
                  <a:latin typeface="Cambria" panose="02040503050406030204" pitchFamily="18" charset="0"/>
                  <a:ea typeface="Cambria" panose="02040503050406030204" pitchFamily="18" charset="0"/>
                </a:rPr>
                <a:t> </a:t>
              </a:r>
              <a:r>
                <a:rPr lang="en-US" sz="3600" b="1" dirty="0" err="1">
                  <a:solidFill>
                    <a:schemeClr val="accent1"/>
                  </a:solidFill>
                  <a:latin typeface="Cambria" panose="02040503050406030204" pitchFamily="18" charset="0"/>
                  <a:ea typeface="Cambria" panose="02040503050406030204" pitchFamily="18" charset="0"/>
                </a:rPr>
                <a:t>máy</a:t>
              </a:r>
              <a:r>
                <a:rPr lang="en-US" sz="3600" b="1" dirty="0">
                  <a:solidFill>
                    <a:schemeClr val="accent1"/>
                  </a:solidFill>
                  <a:latin typeface="Cambria" panose="02040503050406030204" pitchFamily="18" charset="0"/>
                  <a:ea typeface="Cambria" panose="02040503050406030204" pitchFamily="18" charset="0"/>
                </a:rPr>
                <a:t> bay</a:t>
              </a:r>
            </a:p>
          </p:txBody>
        </p:sp>
      </p:grpSp>
      <p:grpSp>
        <p:nvGrpSpPr>
          <p:cNvPr id="20" name="Group 19">
            <a:extLst>
              <a:ext uri="{FF2B5EF4-FFF2-40B4-BE49-F238E27FC236}">
                <a16:creationId xmlns:a16="http://schemas.microsoft.com/office/drawing/2014/main" id="{AA33A567-4C06-4E61-97FE-9B64C9356256}"/>
              </a:ext>
            </a:extLst>
          </p:cNvPr>
          <p:cNvGrpSpPr/>
          <p:nvPr/>
        </p:nvGrpSpPr>
        <p:grpSpPr>
          <a:xfrm>
            <a:off x="2774977" y="1525487"/>
            <a:ext cx="2773680" cy="1574800"/>
            <a:chOff x="2774977" y="1525487"/>
            <a:chExt cx="2773680" cy="1574800"/>
          </a:xfrm>
        </p:grpSpPr>
        <p:sp>
          <p:nvSpPr>
            <p:cNvPr id="21" name="Teardrop 20">
              <a:extLst>
                <a:ext uri="{FF2B5EF4-FFF2-40B4-BE49-F238E27FC236}">
                  <a16:creationId xmlns:a16="http://schemas.microsoft.com/office/drawing/2014/main" id="{11BDE881-A906-43B6-A1FB-45FF323F047F}"/>
                </a:ext>
              </a:extLst>
            </p:cNvPr>
            <p:cNvSpPr/>
            <p:nvPr/>
          </p:nvSpPr>
          <p:spPr>
            <a:xfrm flipV="1">
              <a:off x="2774977" y="1525487"/>
              <a:ext cx="2661920" cy="1574800"/>
            </a:xfrm>
            <a:prstGeom prst="teardrop">
              <a:avLst/>
            </a:prstGeom>
            <a:solidFill>
              <a:srgbClr val="FFFF00"/>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p>
          </p:txBody>
        </p:sp>
        <p:sp>
          <p:nvSpPr>
            <p:cNvPr id="22" name="TextBox 21">
              <a:extLst>
                <a:ext uri="{FF2B5EF4-FFF2-40B4-BE49-F238E27FC236}">
                  <a16:creationId xmlns:a16="http://schemas.microsoft.com/office/drawing/2014/main" id="{621553D8-5D67-4594-9BD8-948AFECAD1E5}"/>
                </a:ext>
              </a:extLst>
            </p:cNvPr>
            <p:cNvSpPr txBox="1"/>
            <p:nvPr/>
          </p:nvSpPr>
          <p:spPr>
            <a:xfrm>
              <a:off x="2774977" y="1921290"/>
              <a:ext cx="2773680" cy="715089"/>
            </a:xfrm>
            <a:prstGeom prst="round2DiagRect">
              <a:avLst/>
            </a:prstGeom>
            <a:noFill/>
            <a:ln w="38100">
              <a:noFill/>
            </a:ln>
          </p:spPr>
          <p:txBody>
            <a:bodyPr wrap="square" rtlCol="0">
              <a:spAutoFit/>
            </a:bodyPr>
            <a:lstStyle/>
            <a:p>
              <a:pPr algn="ctr"/>
              <a:r>
                <a:rPr lang="en-US" sz="3600" b="1" dirty="0" err="1">
                  <a:solidFill>
                    <a:schemeClr val="accent1"/>
                  </a:solidFill>
                  <a:latin typeface="Cambria" panose="02040503050406030204" pitchFamily="18" charset="0"/>
                  <a:ea typeface="Cambria" panose="02040503050406030204" pitchFamily="18" charset="0"/>
                </a:rPr>
                <a:t>phép</a:t>
              </a:r>
              <a:r>
                <a:rPr lang="en-US" sz="3600" b="1" dirty="0">
                  <a:solidFill>
                    <a:schemeClr val="accent1"/>
                  </a:solidFill>
                  <a:latin typeface="Cambria" panose="02040503050406030204" pitchFamily="18" charset="0"/>
                  <a:ea typeface="Cambria" panose="02040503050406030204" pitchFamily="18" charset="0"/>
                </a:rPr>
                <a:t> </a:t>
              </a:r>
              <a:r>
                <a:rPr lang="en-US" sz="3600" b="1" dirty="0" err="1">
                  <a:solidFill>
                    <a:schemeClr val="accent1"/>
                  </a:solidFill>
                  <a:latin typeface="Cambria" panose="02040503050406030204" pitchFamily="18" charset="0"/>
                  <a:ea typeface="Cambria" panose="02040503050406030204" pitchFamily="18" charset="0"/>
                </a:rPr>
                <a:t>lạ</a:t>
              </a:r>
              <a:endParaRPr lang="en-US" sz="3600" b="1" dirty="0">
                <a:solidFill>
                  <a:schemeClr val="accent1"/>
                </a:solidFill>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2317910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right)">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right)">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2"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righ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A7A84-41C1-4F96-9758-C41F3597453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C68B50F-3BAC-4BEB-B105-E87DEEEB2027}"/>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5AE1C39-072A-44E8-A13E-284E766C49C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2842" b="2783"/>
          <a:stretch/>
        </p:blipFill>
        <p:spPr>
          <a:xfrm>
            <a:off x="0" y="1"/>
            <a:ext cx="12192000" cy="6858000"/>
          </a:xfrm>
          <a:prstGeom prst="rect">
            <a:avLst/>
          </a:prstGeom>
        </p:spPr>
      </p:pic>
      <p:sp>
        <p:nvSpPr>
          <p:cNvPr id="5" name="Rectangle: Rounded Corners 4">
            <a:extLst>
              <a:ext uri="{FF2B5EF4-FFF2-40B4-BE49-F238E27FC236}">
                <a16:creationId xmlns:a16="http://schemas.microsoft.com/office/drawing/2014/main" id="{5811545B-48E3-4A51-88B0-30E3465184F5}"/>
              </a:ext>
            </a:extLst>
          </p:cNvPr>
          <p:cNvSpPr/>
          <p:nvPr/>
        </p:nvSpPr>
        <p:spPr>
          <a:xfrm>
            <a:off x="247215" y="164619"/>
            <a:ext cx="11746861" cy="649798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rPr>
              <a:t> Võ Thanh An</a:t>
            </a:r>
          </a:p>
        </p:txBody>
      </p:sp>
      <p:pic>
        <p:nvPicPr>
          <p:cNvPr id="6" name="Picture 5">
            <a:extLst>
              <a:ext uri="{FF2B5EF4-FFF2-40B4-BE49-F238E27FC236}">
                <a16:creationId xmlns:a16="http://schemas.microsoft.com/office/drawing/2014/main" id="{8D02A5D0-D9DC-4DCB-9B79-D7B23E6686D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Lst>
          </a:blip>
          <a:stretch>
            <a:fillRect/>
          </a:stretch>
        </p:blipFill>
        <p:spPr>
          <a:xfrm>
            <a:off x="1227542" y="349896"/>
            <a:ext cx="10077561" cy="1219306"/>
          </a:xfrm>
          <a:prstGeom prst="rect">
            <a:avLst/>
          </a:prstGeom>
        </p:spPr>
      </p:pic>
      <p:sp>
        <p:nvSpPr>
          <p:cNvPr id="7" name="TextBox 6">
            <a:extLst>
              <a:ext uri="{FF2B5EF4-FFF2-40B4-BE49-F238E27FC236}">
                <a16:creationId xmlns:a16="http://schemas.microsoft.com/office/drawing/2014/main" id="{918B35B2-9A87-4BA4-938C-4D508583589C}"/>
              </a:ext>
            </a:extLst>
          </p:cNvPr>
          <p:cNvSpPr txBox="1"/>
          <p:nvPr/>
        </p:nvSpPr>
        <p:spPr>
          <a:xfrm>
            <a:off x="2948683" y="2239766"/>
            <a:ext cx="7058346" cy="2308324"/>
          </a:xfrm>
          <a:prstGeom prst="rect">
            <a:avLst/>
          </a:prstGeom>
          <a:noFill/>
        </p:spPr>
        <p:txBody>
          <a:bodyPr wrap="square" rtlCol="0">
            <a:spAutoFit/>
          </a:bodyPr>
          <a:lstStyle/>
          <a:p>
            <a:pPr marR="0" algn="just">
              <a:spcBef>
                <a:spcPts val="0"/>
              </a:spcBef>
              <a:spcAft>
                <a:spcPts val="0"/>
              </a:spcAft>
            </a:pPr>
            <a:r>
              <a:rPr lang="en-US" sz="3600" b="1" dirty="0" err="1">
                <a:solidFill>
                  <a:srgbClr val="0070C0"/>
                </a:solidFill>
                <a:effectLst/>
                <a:latin typeface="Cambria" panose="02040503050406030204" pitchFamily="18" charset="0"/>
                <a:ea typeface="Cambria" panose="02040503050406030204" pitchFamily="18" charset="0"/>
              </a:rPr>
              <a:t>Nếu</a:t>
            </a:r>
            <a:r>
              <a:rPr lang="en-US" sz="3600" b="1" dirty="0">
                <a:solidFill>
                  <a:srgbClr val="0070C0"/>
                </a:solidFill>
                <a:effectLst/>
                <a:latin typeface="Cambria" panose="02040503050406030204" pitchFamily="18" charset="0"/>
                <a:ea typeface="Cambria" panose="02040503050406030204" pitchFamily="18" charset="0"/>
              </a:rPr>
              <a:t> </a:t>
            </a:r>
            <a:r>
              <a:rPr lang="en-US" sz="3600" b="1" dirty="0" err="1">
                <a:solidFill>
                  <a:srgbClr val="0070C0"/>
                </a:solidFill>
                <a:effectLst/>
                <a:latin typeface="Cambria" panose="02040503050406030204" pitchFamily="18" charset="0"/>
                <a:ea typeface="Cambria" panose="02040503050406030204" pitchFamily="18" charset="0"/>
              </a:rPr>
              <a:t>chúng</a:t>
            </a:r>
            <a:r>
              <a:rPr lang="en-US" sz="3600" b="1" dirty="0">
                <a:solidFill>
                  <a:srgbClr val="0070C0"/>
                </a:solidFill>
                <a:effectLst/>
                <a:latin typeface="Cambria" panose="02040503050406030204" pitchFamily="18" charset="0"/>
                <a:ea typeface="Cambria" panose="02040503050406030204" pitchFamily="18" charset="0"/>
              </a:rPr>
              <a:t> </a:t>
            </a:r>
            <a:r>
              <a:rPr lang="en-US" sz="3600" b="1" dirty="0" err="1">
                <a:solidFill>
                  <a:srgbClr val="0070C0"/>
                </a:solidFill>
                <a:effectLst/>
                <a:latin typeface="Cambria" panose="02040503050406030204" pitchFamily="18" charset="0"/>
                <a:ea typeface="Cambria" panose="02040503050406030204" pitchFamily="18" charset="0"/>
              </a:rPr>
              <a:t>mình</a:t>
            </a:r>
            <a:r>
              <a:rPr lang="en-US" sz="3600" b="1" dirty="0">
                <a:solidFill>
                  <a:srgbClr val="0070C0"/>
                </a:solidFill>
                <a:effectLst/>
                <a:latin typeface="Cambria" panose="02040503050406030204" pitchFamily="18" charset="0"/>
                <a:ea typeface="Cambria" panose="02040503050406030204" pitchFamily="18" charset="0"/>
              </a:rPr>
              <a:t> </a:t>
            </a:r>
            <a:r>
              <a:rPr lang="en-US" sz="3600" b="1" dirty="0">
                <a:solidFill>
                  <a:srgbClr val="FF0000"/>
                </a:solidFill>
                <a:effectLst/>
                <a:latin typeface="Cambria" panose="02040503050406030204" pitchFamily="18" charset="0"/>
                <a:ea typeface="Cambria" panose="02040503050406030204" pitchFamily="18" charset="0"/>
              </a:rPr>
              <a:t>/</a:t>
            </a:r>
            <a:r>
              <a:rPr lang="en-US" sz="3600" b="1" dirty="0" err="1">
                <a:solidFill>
                  <a:srgbClr val="0070C0"/>
                </a:solidFill>
                <a:effectLst/>
                <a:latin typeface="Cambria" panose="02040503050406030204" pitchFamily="18" charset="0"/>
                <a:ea typeface="Cambria" panose="02040503050406030204" pitchFamily="18" charset="0"/>
              </a:rPr>
              <a:t>có</a:t>
            </a:r>
            <a:r>
              <a:rPr lang="en-US" sz="3600" b="1" dirty="0">
                <a:solidFill>
                  <a:srgbClr val="0070C0"/>
                </a:solidFill>
                <a:effectLst/>
                <a:latin typeface="Cambria" panose="02040503050406030204" pitchFamily="18" charset="0"/>
                <a:ea typeface="Cambria" panose="02040503050406030204" pitchFamily="18" charset="0"/>
              </a:rPr>
              <a:t> </a:t>
            </a:r>
            <a:r>
              <a:rPr lang="en-US" sz="3600" b="1" dirty="0" err="1">
                <a:solidFill>
                  <a:srgbClr val="0070C0"/>
                </a:solidFill>
                <a:effectLst/>
                <a:latin typeface="Cambria" panose="02040503050406030204" pitchFamily="18" charset="0"/>
                <a:ea typeface="Cambria" panose="02040503050406030204" pitchFamily="18" charset="0"/>
              </a:rPr>
              <a:t>phép</a:t>
            </a:r>
            <a:r>
              <a:rPr lang="en-US" sz="3600" b="1" dirty="0">
                <a:solidFill>
                  <a:srgbClr val="0070C0"/>
                </a:solidFill>
                <a:effectLst/>
                <a:latin typeface="Cambria" panose="02040503050406030204" pitchFamily="18" charset="0"/>
                <a:ea typeface="Cambria" panose="02040503050406030204" pitchFamily="18" charset="0"/>
              </a:rPr>
              <a:t> </a:t>
            </a:r>
            <a:r>
              <a:rPr lang="en-US" sz="3600" b="1" dirty="0" err="1">
                <a:solidFill>
                  <a:srgbClr val="0070C0"/>
                </a:solidFill>
                <a:effectLst/>
                <a:latin typeface="Cambria" panose="02040503050406030204" pitchFamily="18" charset="0"/>
                <a:ea typeface="Cambria" panose="02040503050406030204" pitchFamily="18" charset="0"/>
              </a:rPr>
              <a:t>lạ</a:t>
            </a:r>
            <a:r>
              <a:rPr lang="en-US" sz="3600" b="1" dirty="0">
                <a:solidFill>
                  <a:srgbClr val="FF0000"/>
                </a:solidFill>
                <a:effectLst/>
                <a:latin typeface="Cambria" panose="02040503050406030204" pitchFamily="18" charset="0"/>
                <a:ea typeface="Cambria" panose="02040503050406030204" pitchFamily="18" charset="0"/>
              </a:rPr>
              <a:t>/</a:t>
            </a:r>
          </a:p>
          <a:p>
            <a:pPr marR="0" algn="just">
              <a:spcBef>
                <a:spcPts val="0"/>
              </a:spcBef>
              <a:spcAft>
                <a:spcPts val="0"/>
              </a:spcAft>
            </a:pPr>
            <a:r>
              <a:rPr lang="en-US" sz="3600" b="1" dirty="0" err="1">
                <a:solidFill>
                  <a:srgbClr val="0070C0"/>
                </a:solidFill>
                <a:effectLst/>
                <a:latin typeface="Cambria" panose="02040503050406030204" pitchFamily="18" charset="0"/>
                <a:ea typeface="Cambria" panose="02040503050406030204" pitchFamily="18" charset="0"/>
              </a:rPr>
              <a:t>Bắt</a:t>
            </a:r>
            <a:r>
              <a:rPr lang="en-US" sz="3600" b="1" dirty="0">
                <a:solidFill>
                  <a:srgbClr val="0070C0"/>
                </a:solidFill>
                <a:effectLst/>
                <a:latin typeface="Cambria" panose="02040503050406030204" pitchFamily="18" charset="0"/>
                <a:ea typeface="Cambria" panose="02040503050406030204" pitchFamily="18" charset="0"/>
              </a:rPr>
              <a:t> </a:t>
            </a:r>
            <a:r>
              <a:rPr lang="en-US" sz="3600" b="1" dirty="0" err="1">
                <a:solidFill>
                  <a:srgbClr val="0070C0"/>
                </a:solidFill>
                <a:effectLst/>
                <a:latin typeface="Cambria" panose="02040503050406030204" pitchFamily="18" charset="0"/>
                <a:ea typeface="Cambria" panose="02040503050406030204" pitchFamily="18" charset="0"/>
              </a:rPr>
              <a:t>hạt</a:t>
            </a:r>
            <a:r>
              <a:rPr lang="en-US" sz="3600" b="1" dirty="0">
                <a:solidFill>
                  <a:srgbClr val="0070C0"/>
                </a:solidFill>
                <a:effectLst/>
                <a:latin typeface="Cambria" panose="02040503050406030204" pitchFamily="18" charset="0"/>
                <a:ea typeface="Cambria" panose="02040503050406030204" pitchFamily="18" charset="0"/>
              </a:rPr>
              <a:t> </a:t>
            </a:r>
            <a:r>
              <a:rPr lang="en-US" sz="3600" b="1" dirty="0" err="1">
                <a:solidFill>
                  <a:srgbClr val="0070C0"/>
                </a:solidFill>
                <a:effectLst/>
                <a:latin typeface="Cambria" panose="02040503050406030204" pitchFamily="18" charset="0"/>
                <a:ea typeface="Cambria" panose="02040503050406030204" pitchFamily="18" charset="0"/>
              </a:rPr>
              <a:t>giống</a:t>
            </a:r>
            <a:r>
              <a:rPr lang="en-US" sz="3600" b="1" dirty="0">
                <a:solidFill>
                  <a:srgbClr val="0070C0"/>
                </a:solidFill>
                <a:effectLst/>
                <a:latin typeface="Cambria" panose="02040503050406030204" pitchFamily="18" charset="0"/>
                <a:ea typeface="Cambria" panose="02040503050406030204" pitchFamily="18" charset="0"/>
              </a:rPr>
              <a:t> </a:t>
            </a:r>
            <a:r>
              <a:rPr lang="en-US" sz="3600" b="1" dirty="0">
                <a:solidFill>
                  <a:srgbClr val="FF0000"/>
                </a:solidFill>
                <a:effectLst/>
                <a:latin typeface="Cambria" panose="02040503050406030204" pitchFamily="18" charset="0"/>
                <a:ea typeface="Cambria" panose="02040503050406030204" pitchFamily="18" charset="0"/>
              </a:rPr>
              <a:t>/</a:t>
            </a:r>
            <a:r>
              <a:rPr lang="en-US" sz="3600" b="1" dirty="0" err="1">
                <a:solidFill>
                  <a:srgbClr val="0070C0"/>
                </a:solidFill>
                <a:effectLst/>
                <a:latin typeface="Cambria" panose="02040503050406030204" pitchFamily="18" charset="0"/>
                <a:ea typeface="Cambria" panose="02040503050406030204" pitchFamily="18" charset="0"/>
              </a:rPr>
              <a:t>nảy</a:t>
            </a:r>
            <a:r>
              <a:rPr lang="en-US" sz="3600" b="1" dirty="0">
                <a:solidFill>
                  <a:srgbClr val="0070C0"/>
                </a:solidFill>
                <a:effectLst/>
                <a:latin typeface="Cambria" panose="02040503050406030204" pitchFamily="18" charset="0"/>
                <a:ea typeface="Cambria" panose="02040503050406030204" pitchFamily="18" charset="0"/>
              </a:rPr>
              <a:t> </a:t>
            </a:r>
            <a:r>
              <a:rPr lang="en-US" sz="3600" b="1" dirty="0" err="1">
                <a:solidFill>
                  <a:srgbClr val="0070C0"/>
                </a:solidFill>
                <a:effectLst/>
                <a:latin typeface="Cambria" panose="02040503050406030204" pitchFamily="18" charset="0"/>
                <a:ea typeface="Cambria" panose="02040503050406030204" pitchFamily="18" charset="0"/>
              </a:rPr>
              <a:t>mầm</a:t>
            </a:r>
            <a:r>
              <a:rPr lang="en-US" sz="3600" b="1" dirty="0">
                <a:solidFill>
                  <a:srgbClr val="0070C0"/>
                </a:solidFill>
                <a:effectLst/>
                <a:latin typeface="Cambria" panose="02040503050406030204" pitchFamily="18" charset="0"/>
                <a:ea typeface="Cambria" panose="02040503050406030204" pitchFamily="18" charset="0"/>
              </a:rPr>
              <a:t> </a:t>
            </a:r>
            <a:r>
              <a:rPr lang="en-US" sz="3600" b="1" dirty="0" err="1">
                <a:solidFill>
                  <a:srgbClr val="0070C0"/>
                </a:solidFill>
                <a:effectLst/>
                <a:latin typeface="Cambria" panose="02040503050406030204" pitchFamily="18" charset="0"/>
                <a:ea typeface="Cambria" panose="02040503050406030204" pitchFamily="18" charset="0"/>
              </a:rPr>
              <a:t>nhanh</a:t>
            </a:r>
            <a:r>
              <a:rPr lang="en-US" sz="3600" b="1" dirty="0">
                <a:solidFill>
                  <a:srgbClr val="FF0000"/>
                </a:solidFill>
                <a:effectLst/>
                <a:latin typeface="Cambria" panose="02040503050406030204" pitchFamily="18" charset="0"/>
                <a:ea typeface="Cambria" panose="02040503050406030204" pitchFamily="18" charset="0"/>
              </a:rPr>
              <a:t>/</a:t>
            </a:r>
          </a:p>
          <a:p>
            <a:pPr marR="0" algn="just">
              <a:spcBef>
                <a:spcPts val="0"/>
              </a:spcBef>
              <a:spcAft>
                <a:spcPts val="0"/>
              </a:spcAft>
            </a:pPr>
            <a:r>
              <a:rPr lang="en-US" sz="3600" b="1" dirty="0" err="1">
                <a:solidFill>
                  <a:srgbClr val="0070C0"/>
                </a:solidFill>
                <a:effectLst/>
                <a:latin typeface="Cambria" panose="02040503050406030204" pitchFamily="18" charset="0"/>
                <a:ea typeface="Cambria" panose="02040503050406030204" pitchFamily="18" charset="0"/>
              </a:rPr>
              <a:t>Chớp</a:t>
            </a:r>
            <a:r>
              <a:rPr lang="en-US" sz="3600" b="1" dirty="0">
                <a:solidFill>
                  <a:srgbClr val="0070C0"/>
                </a:solidFill>
                <a:effectLst/>
                <a:latin typeface="Cambria" panose="02040503050406030204" pitchFamily="18" charset="0"/>
                <a:ea typeface="Cambria" panose="02040503050406030204" pitchFamily="18" charset="0"/>
              </a:rPr>
              <a:t> </a:t>
            </a:r>
            <a:r>
              <a:rPr lang="en-US" sz="3600" b="1" dirty="0" err="1">
                <a:solidFill>
                  <a:srgbClr val="0070C0"/>
                </a:solidFill>
                <a:effectLst/>
                <a:latin typeface="Cambria" panose="02040503050406030204" pitchFamily="18" charset="0"/>
                <a:ea typeface="Cambria" panose="02040503050406030204" pitchFamily="18" charset="0"/>
              </a:rPr>
              <a:t>mắt</a:t>
            </a:r>
            <a:r>
              <a:rPr lang="en-US" sz="3600" b="1" dirty="0">
                <a:solidFill>
                  <a:srgbClr val="0070C0"/>
                </a:solidFill>
                <a:effectLst/>
                <a:latin typeface="Cambria" panose="02040503050406030204" pitchFamily="18" charset="0"/>
                <a:ea typeface="Cambria" panose="02040503050406030204" pitchFamily="18" charset="0"/>
              </a:rPr>
              <a:t> </a:t>
            </a:r>
            <a:r>
              <a:rPr lang="en-US" sz="3600" b="1" dirty="0">
                <a:solidFill>
                  <a:srgbClr val="FF0000"/>
                </a:solidFill>
                <a:effectLst/>
                <a:latin typeface="Cambria" panose="02040503050406030204" pitchFamily="18" charset="0"/>
                <a:ea typeface="Cambria" panose="02040503050406030204" pitchFamily="18" charset="0"/>
              </a:rPr>
              <a:t>/</a:t>
            </a:r>
            <a:r>
              <a:rPr lang="en-US" sz="3600" b="1" dirty="0" err="1">
                <a:solidFill>
                  <a:srgbClr val="0070C0"/>
                </a:solidFill>
                <a:effectLst/>
                <a:latin typeface="Cambria" panose="02040503050406030204" pitchFamily="18" charset="0"/>
                <a:ea typeface="Cambria" panose="02040503050406030204" pitchFamily="18" charset="0"/>
              </a:rPr>
              <a:t>thành</a:t>
            </a:r>
            <a:r>
              <a:rPr lang="en-US" sz="3600" b="1" dirty="0">
                <a:solidFill>
                  <a:srgbClr val="0070C0"/>
                </a:solidFill>
                <a:effectLst/>
                <a:latin typeface="Cambria" panose="02040503050406030204" pitchFamily="18" charset="0"/>
                <a:ea typeface="Cambria" panose="02040503050406030204" pitchFamily="18" charset="0"/>
              </a:rPr>
              <a:t> </a:t>
            </a:r>
            <a:r>
              <a:rPr lang="en-US" sz="3600" b="1" dirty="0" err="1">
                <a:solidFill>
                  <a:srgbClr val="0070C0"/>
                </a:solidFill>
                <a:effectLst/>
                <a:latin typeface="Cambria" panose="02040503050406030204" pitchFamily="18" charset="0"/>
                <a:ea typeface="Cambria" panose="02040503050406030204" pitchFamily="18" charset="0"/>
              </a:rPr>
              <a:t>cây</a:t>
            </a:r>
            <a:r>
              <a:rPr lang="en-US" sz="3600" b="1" dirty="0">
                <a:solidFill>
                  <a:srgbClr val="0070C0"/>
                </a:solidFill>
                <a:effectLst/>
                <a:latin typeface="Cambria" panose="02040503050406030204" pitchFamily="18" charset="0"/>
                <a:ea typeface="Cambria" panose="02040503050406030204" pitchFamily="18" charset="0"/>
              </a:rPr>
              <a:t> </a:t>
            </a:r>
            <a:r>
              <a:rPr lang="en-US" sz="3600" b="1" dirty="0" err="1">
                <a:solidFill>
                  <a:srgbClr val="0070C0"/>
                </a:solidFill>
                <a:effectLst/>
                <a:latin typeface="Cambria" panose="02040503050406030204" pitchFamily="18" charset="0"/>
                <a:ea typeface="Cambria" panose="02040503050406030204" pitchFamily="18" charset="0"/>
              </a:rPr>
              <a:t>đầy</a:t>
            </a:r>
            <a:r>
              <a:rPr lang="en-US" sz="3600" b="1" dirty="0">
                <a:solidFill>
                  <a:srgbClr val="0070C0"/>
                </a:solidFill>
                <a:effectLst/>
                <a:latin typeface="Cambria" panose="02040503050406030204" pitchFamily="18" charset="0"/>
                <a:ea typeface="Cambria" panose="02040503050406030204" pitchFamily="18" charset="0"/>
              </a:rPr>
              <a:t> </a:t>
            </a:r>
            <a:r>
              <a:rPr lang="en-US" sz="3600" b="1" dirty="0" err="1">
                <a:solidFill>
                  <a:srgbClr val="0070C0"/>
                </a:solidFill>
                <a:effectLst/>
                <a:latin typeface="Cambria" panose="02040503050406030204" pitchFamily="18" charset="0"/>
                <a:ea typeface="Cambria" panose="02040503050406030204" pitchFamily="18" charset="0"/>
              </a:rPr>
              <a:t>quả</a:t>
            </a:r>
            <a:r>
              <a:rPr lang="en-US" sz="3600" b="1" dirty="0">
                <a:solidFill>
                  <a:srgbClr val="FF0000"/>
                </a:solidFill>
                <a:effectLst/>
                <a:latin typeface="Cambria" panose="02040503050406030204" pitchFamily="18" charset="0"/>
                <a:ea typeface="Cambria" panose="02040503050406030204" pitchFamily="18" charset="0"/>
              </a:rPr>
              <a:t>/</a:t>
            </a:r>
          </a:p>
          <a:p>
            <a:r>
              <a:rPr lang="en-US" sz="3600" b="1" dirty="0" err="1">
                <a:solidFill>
                  <a:srgbClr val="0070C0"/>
                </a:solidFill>
                <a:effectLst/>
                <a:latin typeface="Cambria" panose="02040503050406030204" pitchFamily="18" charset="0"/>
                <a:ea typeface="Cambria" panose="02040503050406030204" pitchFamily="18" charset="0"/>
              </a:rPr>
              <a:t>Tha</a:t>
            </a:r>
            <a:r>
              <a:rPr lang="en-US" sz="3600" b="1" dirty="0">
                <a:solidFill>
                  <a:srgbClr val="0070C0"/>
                </a:solidFill>
                <a:effectLst/>
                <a:latin typeface="Cambria" panose="02040503050406030204" pitchFamily="18" charset="0"/>
                <a:ea typeface="Cambria" panose="02040503050406030204" pitchFamily="18" charset="0"/>
              </a:rPr>
              <a:t> </a:t>
            </a:r>
            <a:r>
              <a:rPr lang="en-US" sz="3600" b="1" dirty="0" err="1">
                <a:solidFill>
                  <a:srgbClr val="0070C0"/>
                </a:solidFill>
                <a:effectLst/>
                <a:latin typeface="Cambria" panose="02040503050406030204" pitchFamily="18" charset="0"/>
                <a:ea typeface="Cambria" panose="02040503050406030204" pitchFamily="18" charset="0"/>
              </a:rPr>
              <a:t>hồ</a:t>
            </a:r>
            <a:r>
              <a:rPr lang="en-US" sz="3600" b="1" dirty="0">
                <a:solidFill>
                  <a:srgbClr val="0070C0"/>
                </a:solidFill>
                <a:effectLst/>
                <a:latin typeface="Cambria" panose="02040503050406030204" pitchFamily="18" charset="0"/>
                <a:ea typeface="Cambria" panose="02040503050406030204" pitchFamily="18" charset="0"/>
              </a:rPr>
              <a:t> </a:t>
            </a:r>
            <a:r>
              <a:rPr lang="en-US" sz="3600" b="1" dirty="0">
                <a:solidFill>
                  <a:srgbClr val="FF0000"/>
                </a:solidFill>
                <a:effectLst/>
                <a:latin typeface="Cambria" panose="02040503050406030204" pitchFamily="18" charset="0"/>
                <a:ea typeface="Cambria" panose="02040503050406030204" pitchFamily="18" charset="0"/>
              </a:rPr>
              <a:t>/</a:t>
            </a:r>
            <a:r>
              <a:rPr lang="en-US" sz="3600" b="1" dirty="0" err="1">
                <a:solidFill>
                  <a:srgbClr val="0070C0"/>
                </a:solidFill>
                <a:effectLst/>
                <a:latin typeface="Cambria" panose="02040503050406030204" pitchFamily="18" charset="0"/>
                <a:ea typeface="Cambria" panose="02040503050406030204" pitchFamily="18" charset="0"/>
              </a:rPr>
              <a:t>hái</a:t>
            </a:r>
            <a:r>
              <a:rPr lang="en-US" sz="3600" b="1" dirty="0">
                <a:solidFill>
                  <a:srgbClr val="0070C0"/>
                </a:solidFill>
                <a:effectLst/>
                <a:latin typeface="Cambria" panose="02040503050406030204" pitchFamily="18" charset="0"/>
                <a:ea typeface="Cambria" panose="02040503050406030204" pitchFamily="18" charset="0"/>
              </a:rPr>
              <a:t> </a:t>
            </a:r>
            <a:r>
              <a:rPr lang="en-US" sz="3600" b="1" dirty="0" err="1">
                <a:solidFill>
                  <a:srgbClr val="0070C0"/>
                </a:solidFill>
                <a:effectLst/>
                <a:latin typeface="Cambria" panose="02040503050406030204" pitchFamily="18" charset="0"/>
                <a:ea typeface="Cambria" panose="02040503050406030204" pitchFamily="18" charset="0"/>
              </a:rPr>
              <a:t>chén</a:t>
            </a:r>
            <a:r>
              <a:rPr lang="en-US" sz="3600" b="1" dirty="0">
                <a:solidFill>
                  <a:srgbClr val="0070C0"/>
                </a:solidFill>
                <a:effectLst/>
                <a:latin typeface="Cambria" panose="02040503050406030204" pitchFamily="18" charset="0"/>
                <a:ea typeface="Cambria" panose="02040503050406030204" pitchFamily="18" charset="0"/>
              </a:rPr>
              <a:t> </a:t>
            </a:r>
            <a:r>
              <a:rPr lang="en-US" sz="3600" b="1" dirty="0" err="1">
                <a:solidFill>
                  <a:srgbClr val="0070C0"/>
                </a:solidFill>
                <a:effectLst/>
                <a:latin typeface="Cambria" panose="02040503050406030204" pitchFamily="18" charset="0"/>
                <a:ea typeface="Cambria" panose="02040503050406030204" pitchFamily="18" charset="0"/>
              </a:rPr>
              <a:t>ngọt</a:t>
            </a:r>
            <a:r>
              <a:rPr lang="en-US" sz="3600" b="1" dirty="0">
                <a:solidFill>
                  <a:srgbClr val="0070C0"/>
                </a:solidFill>
                <a:effectLst/>
                <a:latin typeface="Cambria" panose="02040503050406030204" pitchFamily="18" charset="0"/>
                <a:ea typeface="Cambria" panose="02040503050406030204" pitchFamily="18" charset="0"/>
              </a:rPr>
              <a:t> </a:t>
            </a:r>
            <a:r>
              <a:rPr lang="en-US" sz="3600" b="1" dirty="0" err="1">
                <a:solidFill>
                  <a:srgbClr val="0070C0"/>
                </a:solidFill>
                <a:effectLst/>
                <a:latin typeface="Cambria" panose="02040503050406030204" pitchFamily="18" charset="0"/>
                <a:ea typeface="Cambria" panose="02040503050406030204" pitchFamily="18" charset="0"/>
              </a:rPr>
              <a:t>lành</a:t>
            </a:r>
            <a:r>
              <a:rPr lang="en-US" sz="3600" b="1" dirty="0">
                <a:solidFill>
                  <a:srgbClr val="0070C0"/>
                </a:solidFill>
                <a:effectLst/>
                <a:latin typeface="Cambria" panose="02040503050406030204" pitchFamily="18" charset="0"/>
                <a:ea typeface="Cambria" panose="02040503050406030204" pitchFamily="18" charset="0"/>
              </a:rPr>
              <a:t>.</a:t>
            </a:r>
            <a:r>
              <a:rPr lang="en-US" sz="3600" b="1" dirty="0">
                <a:solidFill>
                  <a:srgbClr val="FF0000"/>
                </a:solidFill>
                <a:effectLst/>
                <a:latin typeface="Cambria" panose="02040503050406030204" pitchFamily="18" charset="0"/>
                <a:ea typeface="Cambria" panose="02040503050406030204" pitchFamily="18" charset="0"/>
              </a:rPr>
              <a:t>//</a:t>
            </a:r>
            <a:endParaRPr lang="en-US" sz="3600" b="1"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538379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CAAB1-05E7-4470-8157-8890615CC3F2}"/>
              </a:ext>
            </a:extLst>
          </p:cNvPr>
          <p:cNvSpPr>
            <a:spLocks noGrp="1"/>
          </p:cNvSpPr>
          <p:nvPr>
            <p:ph type="title" idx="4294967295"/>
          </p:nvPr>
        </p:nvSpPr>
        <p:spPr>
          <a:xfrm>
            <a:off x="960000" y="558800"/>
            <a:ext cx="10272000" cy="636800"/>
          </a:xfrm>
          <a:prstGeom prst="rect">
            <a:avLst/>
          </a:prstGeom>
        </p:spPr>
        <p:txBody>
          <a:bodyPr>
            <a:normAutofit fontScale="90000"/>
          </a:bodyPr>
          <a:lstStyle/>
          <a:p>
            <a:endParaRPr lang="en-US"/>
          </a:p>
        </p:txBody>
      </p:sp>
      <p:sp>
        <p:nvSpPr>
          <p:cNvPr id="3" name="Subtitle 2">
            <a:extLst>
              <a:ext uri="{FF2B5EF4-FFF2-40B4-BE49-F238E27FC236}">
                <a16:creationId xmlns:a16="http://schemas.microsoft.com/office/drawing/2014/main" id="{E6A345DA-0B4F-4BC9-BB8A-1E1F3C8ED80C}"/>
              </a:ext>
            </a:extLst>
          </p:cNvPr>
          <p:cNvSpPr>
            <a:spLocks noGrp="1"/>
          </p:cNvSpPr>
          <p:nvPr>
            <p:ph type="subTitle" idx="4294967295"/>
          </p:nvPr>
        </p:nvSpPr>
        <p:spPr>
          <a:xfrm>
            <a:off x="965567" y="2595909"/>
            <a:ext cx="3244800" cy="931600"/>
          </a:xfrm>
          <a:prstGeom prst="rect">
            <a:avLst/>
          </a:prstGeom>
        </p:spPr>
        <p:txBody>
          <a:bodyPr/>
          <a:lstStyle/>
          <a:p>
            <a:endParaRPr lang="en-US"/>
          </a:p>
        </p:txBody>
      </p:sp>
      <p:sp>
        <p:nvSpPr>
          <p:cNvPr id="4" name="Title 3">
            <a:extLst>
              <a:ext uri="{FF2B5EF4-FFF2-40B4-BE49-F238E27FC236}">
                <a16:creationId xmlns:a16="http://schemas.microsoft.com/office/drawing/2014/main" id="{CBFA12C0-938C-465A-A49D-1D5478F371AF}"/>
              </a:ext>
            </a:extLst>
          </p:cNvPr>
          <p:cNvSpPr>
            <a:spLocks noGrp="1"/>
          </p:cNvSpPr>
          <p:nvPr>
            <p:ph type="title" idx="4294967295"/>
          </p:nvPr>
        </p:nvSpPr>
        <p:spPr>
          <a:xfrm>
            <a:off x="965567" y="1973233"/>
            <a:ext cx="3244800" cy="498000"/>
          </a:xfrm>
          <a:prstGeom prst="rect">
            <a:avLst/>
          </a:prstGeom>
        </p:spPr>
        <p:txBody>
          <a:bodyPr>
            <a:normAutofit fontScale="90000"/>
          </a:bodyPr>
          <a:lstStyle/>
          <a:p>
            <a:endParaRPr lang="en-US"/>
          </a:p>
        </p:txBody>
      </p:sp>
      <p:sp>
        <p:nvSpPr>
          <p:cNvPr id="5" name="Subtitle 4">
            <a:extLst>
              <a:ext uri="{FF2B5EF4-FFF2-40B4-BE49-F238E27FC236}">
                <a16:creationId xmlns:a16="http://schemas.microsoft.com/office/drawing/2014/main" id="{AFC26CFE-CD8A-4F0B-9ADF-F9FE8C4D1C04}"/>
              </a:ext>
            </a:extLst>
          </p:cNvPr>
          <p:cNvSpPr>
            <a:spLocks noGrp="1"/>
          </p:cNvSpPr>
          <p:nvPr>
            <p:ph type="subTitle" idx="4294967295"/>
          </p:nvPr>
        </p:nvSpPr>
        <p:spPr>
          <a:xfrm>
            <a:off x="4473600" y="2595909"/>
            <a:ext cx="3244800" cy="931600"/>
          </a:xfrm>
          <a:prstGeom prst="rect">
            <a:avLst/>
          </a:prstGeom>
        </p:spPr>
        <p:txBody>
          <a:bodyPr/>
          <a:lstStyle/>
          <a:p>
            <a:endParaRPr lang="en-US"/>
          </a:p>
        </p:txBody>
      </p:sp>
      <p:sp>
        <p:nvSpPr>
          <p:cNvPr id="6" name="Title 5">
            <a:extLst>
              <a:ext uri="{FF2B5EF4-FFF2-40B4-BE49-F238E27FC236}">
                <a16:creationId xmlns:a16="http://schemas.microsoft.com/office/drawing/2014/main" id="{5A689E23-27B1-4E8F-8ED4-3E9571C2F387}"/>
              </a:ext>
            </a:extLst>
          </p:cNvPr>
          <p:cNvSpPr>
            <a:spLocks noGrp="1"/>
          </p:cNvSpPr>
          <p:nvPr>
            <p:ph type="title" idx="4294967295"/>
          </p:nvPr>
        </p:nvSpPr>
        <p:spPr>
          <a:xfrm>
            <a:off x="4473605" y="1973233"/>
            <a:ext cx="3244800" cy="498000"/>
          </a:xfrm>
          <a:prstGeom prst="rect">
            <a:avLst/>
          </a:prstGeom>
        </p:spPr>
        <p:txBody>
          <a:bodyPr>
            <a:normAutofit fontScale="90000"/>
          </a:bodyPr>
          <a:lstStyle/>
          <a:p>
            <a:endParaRPr lang="en-US"/>
          </a:p>
        </p:txBody>
      </p:sp>
      <p:sp>
        <p:nvSpPr>
          <p:cNvPr id="7" name="Subtitle 6">
            <a:extLst>
              <a:ext uri="{FF2B5EF4-FFF2-40B4-BE49-F238E27FC236}">
                <a16:creationId xmlns:a16="http://schemas.microsoft.com/office/drawing/2014/main" id="{B9966A45-4D72-4A2F-AFBC-314C70338958}"/>
              </a:ext>
            </a:extLst>
          </p:cNvPr>
          <p:cNvSpPr>
            <a:spLocks noGrp="1"/>
          </p:cNvSpPr>
          <p:nvPr>
            <p:ph type="subTitle" idx="4294967295"/>
          </p:nvPr>
        </p:nvSpPr>
        <p:spPr>
          <a:xfrm>
            <a:off x="7981633" y="2595909"/>
            <a:ext cx="3244800" cy="931600"/>
          </a:xfrm>
          <a:prstGeom prst="rect">
            <a:avLst/>
          </a:prstGeom>
        </p:spPr>
        <p:txBody>
          <a:bodyPr/>
          <a:lstStyle/>
          <a:p>
            <a:endParaRPr lang="en-US"/>
          </a:p>
        </p:txBody>
      </p:sp>
      <p:sp>
        <p:nvSpPr>
          <p:cNvPr id="8" name="Title 7">
            <a:extLst>
              <a:ext uri="{FF2B5EF4-FFF2-40B4-BE49-F238E27FC236}">
                <a16:creationId xmlns:a16="http://schemas.microsoft.com/office/drawing/2014/main" id="{28152F63-53A3-42EF-B451-21F3B0C6A189}"/>
              </a:ext>
            </a:extLst>
          </p:cNvPr>
          <p:cNvSpPr>
            <a:spLocks noGrp="1"/>
          </p:cNvSpPr>
          <p:nvPr>
            <p:ph type="title" idx="4294967295"/>
          </p:nvPr>
        </p:nvSpPr>
        <p:spPr>
          <a:xfrm>
            <a:off x="7981644" y="1973233"/>
            <a:ext cx="3244800" cy="498000"/>
          </a:xfrm>
          <a:prstGeom prst="rect">
            <a:avLst/>
          </a:prstGeom>
        </p:spPr>
        <p:txBody>
          <a:bodyPr>
            <a:normAutofit fontScale="90000"/>
          </a:bodyPr>
          <a:lstStyle/>
          <a:p>
            <a:endParaRPr lang="en-US"/>
          </a:p>
        </p:txBody>
      </p:sp>
      <p:sp>
        <p:nvSpPr>
          <p:cNvPr id="9" name="Subtitle 8">
            <a:extLst>
              <a:ext uri="{FF2B5EF4-FFF2-40B4-BE49-F238E27FC236}">
                <a16:creationId xmlns:a16="http://schemas.microsoft.com/office/drawing/2014/main" id="{969CE2F6-8885-47A5-AF50-569C4713A388}"/>
              </a:ext>
            </a:extLst>
          </p:cNvPr>
          <p:cNvSpPr>
            <a:spLocks noGrp="1"/>
          </p:cNvSpPr>
          <p:nvPr>
            <p:ph type="subTitle" idx="4294967295"/>
          </p:nvPr>
        </p:nvSpPr>
        <p:spPr>
          <a:xfrm>
            <a:off x="965567" y="4677693"/>
            <a:ext cx="3244800" cy="931600"/>
          </a:xfrm>
          <a:prstGeom prst="rect">
            <a:avLst/>
          </a:prstGeom>
        </p:spPr>
        <p:txBody>
          <a:bodyPr/>
          <a:lstStyle/>
          <a:p>
            <a:endParaRPr lang="en-US"/>
          </a:p>
        </p:txBody>
      </p:sp>
      <p:sp>
        <p:nvSpPr>
          <p:cNvPr id="10" name="Title 9">
            <a:extLst>
              <a:ext uri="{FF2B5EF4-FFF2-40B4-BE49-F238E27FC236}">
                <a16:creationId xmlns:a16="http://schemas.microsoft.com/office/drawing/2014/main" id="{6DDE17EB-0304-49B8-847E-7629331486B9}"/>
              </a:ext>
            </a:extLst>
          </p:cNvPr>
          <p:cNvSpPr>
            <a:spLocks noGrp="1"/>
          </p:cNvSpPr>
          <p:nvPr>
            <p:ph type="title" idx="4294967295"/>
          </p:nvPr>
        </p:nvSpPr>
        <p:spPr>
          <a:xfrm>
            <a:off x="965567" y="4054985"/>
            <a:ext cx="3244800" cy="498000"/>
          </a:xfrm>
          <a:prstGeom prst="rect">
            <a:avLst/>
          </a:prstGeom>
        </p:spPr>
        <p:txBody>
          <a:bodyPr>
            <a:normAutofit fontScale="90000"/>
          </a:bodyPr>
          <a:lstStyle/>
          <a:p>
            <a:endParaRPr lang="en-US"/>
          </a:p>
        </p:txBody>
      </p:sp>
      <p:sp>
        <p:nvSpPr>
          <p:cNvPr id="11" name="Subtitle 10">
            <a:extLst>
              <a:ext uri="{FF2B5EF4-FFF2-40B4-BE49-F238E27FC236}">
                <a16:creationId xmlns:a16="http://schemas.microsoft.com/office/drawing/2014/main" id="{36DC1E39-27D8-4DEA-B767-A435EF76A657}"/>
              </a:ext>
            </a:extLst>
          </p:cNvPr>
          <p:cNvSpPr>
            <a:spLocks noGrp="1"/>
          </p:cNvSpPr>
          <p:nvPr>
            <p:ph type="subTitle" idx="4294967295"/>
          </p:nvPr>
        </p:nvSpPr>
        <p:spPr>
          <a:xfrm>
            <a:off x="4473600" y="4677693"/>
            <a:ext cx="3244800" cy="931600"/>
          </a:xfrm>
          <a:prstGeom prst="rect">
            <a:avLst/>
          </a:prstGeom>
        </p:spPr>
        <p:txBody>
          <a:bodyPr/>
          <a:lstStyle/>
          <a:p>
            <a:endParaRPr lang="en-US"/>
          </a:p>
        </p:txBody>
      </p:sp>
      <p:sp>
        <p:nvSpPr>
          <p:cNvPr id="12" name="Title 11">
            <a:extLst>
              <a:ext uri="{FF2B5EF4-FFF2-40B4-BE49-F238E27FC236}">
                <a16:creationId xmlns:a16="http://schemas.microsoft.com/office/drawing/2014/main" id="{4EE70B35-1BF9-4AFC-BE45-A6B175DFDBFF}"/>
              </a:ext>
            </a:extLst>
          </p:cNvPr>
          <p:cNvSpPr>
            <a:spLocks noGrp="1"/>
          </p:cNvSpPr>
          <p:nvPr>
            <p:ph type="title" idx="4294967295"/>
          </p:nvPr>
        </p:nvSpPr>
        <p:spPr>
          <a:xfrm>
            <a:off x="4473605" y="4054985"/>
            <a:ext cx="3244800" cy="498000"/>
          </a:xfrm>
          <a:prstGeom prst="rect">
            <a:avLst/>
          </a:prstGeom>
        </p:spPr>
        <p:txBody>
          <a:bodyPr>
            <a:normAutofit fontScale="90000"/>
          </a:bodyPr>
          <a:lstStyle/>
          <a:p>
            <a:endParaRPr lang="en-US"/>
          </a:p>
        </p:txBody>
      </p:sp>
      <p:sp>
        <p:nvSpPr>
          <p:cNvPr id="13" name="Subtitle 12">
            <a:extLst>
              <a:ext uri="{FF2B5EF4-FFF2-40B4-BE49-F238E27FC236}">
                <a16:creationId xmlns:a16="http://schemas.microsoft.com/office/drawing/2014/main" id="{D3BEDC40-7578-48F7-B4A3-534398C258F7}"/>
              </a:ext>
            </a:extLst>
          </p:cNvPr>
          <p:cNvSpPr>
            <a:spLocks noGrp="1"/>
          </p:cNvSpPr>
          <p:nvPr>
            <p:ph type="subTitle" idx="4294967295"/>
          </p:nvPr>
        </p:nvSpPr>
        <p:spPr>
          <a:xfrm>
            <a:off x="7981633" y="4677693"/>
            <a:ext cx="3244800" cy="931600"/>
          </a:xfrm>
          <a:prstGeom prst="rect">
            <a:avLst/>
          </a:prstGeom>
        </p:spPr>
        <p:txBody>
          <a:bodyPr/>
          <a:lstStyle/>
          <a:p>
            <a:endParaRPr lang="en-US"/>
          </a:p>
        </p:txBody>
      </p:sp>
      <p:sp>
        <p:nvSpPr>
          <p:cNvPr id="14" name="Title 13">
            <a:extLst>
              <a:ext uri="{FF2B5EF4-FFF2-40B4-BE49-F238E27FC236}">
                <a16:creationId xmlns:a16="http://schemas.microsoft.com/office/drawing/2014/main" id="{DE0C331B-28FF-42AB-813E-9246A66A4DC2}"/>
              </a:ext>
            </a:extLst>
          </p:cNvPr>
          <p:cNvSpPr>
            <a:spLocks noGrp="1"/>
          </p:cNvSpPr>
          <p:nvPr>
            <p:ph type="title" idx="4294967295"/>
          </p:nvPr>
        </p:nvSpPr>
        <p:spPr>
          <a:xfrm>
            <a:off x="7981644" y="4054985"/>
            <a:ext cx="3244800" cy="498000"/>
          </a:xfrm>
          <a:prstGeom prst="rect">
            <a:avLst/>
          </a:prstGeom>
        </p:spPr>
        <p:txBody>
          <a:bodyPr>
            <a:normAutofit fontScale="90000"/>
          </a:bodyPr>
          <a:lstStyle/>
          <a:p>
            <a:endParaRPr lang="en-US"/>
          </a:p>
        </p:txBody>
      </p:sp>
      <p:pic>
        <p:nvPicPr>
          <p:cNvPr id="16" name="Picture 15">
            <a:extLst>
              <a:ext uri="{FF2B5EF4-FFF2-40B4-BE49-F238E27FC236}">
                <a16:creationId xmlns:a16="http://schemas.microsoft.com/office/drawing/2014/main" id="{851B8ACE-8C60-472E-A6F7-837B0B4034C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4243"/>
          <a:stretch/>
        </p:blipFill>
        <p:spPr>
          <a:xfrm>
            <a:off x="0" y="0"/>
            <a:ext cx="12192000" cy="7157884"/>
          </a:xfrm>
          <a:prstGeom prst="rect">
            <a:avLst/>
          </a:prstGeom>
        </p:spPr>
      </p:pic>
      <p:sp>
        <p:nvSpPr>
          <p:cNvPr id="17" name="Rectangle 16">
            <a:extLst>
              <a:ext uri="{FF2B5EF4-FFF2-40B4-BE49-F238E27FC236}">
                <a16:creationId xmlns:a16="http://schemas.microsoft.com/office/drawing/2014/main" id="{1B894B29-FA19-4BA3-B78A-19EBD3AEE211}"/>
              </a:ext>
            </a:extLst>
          </p:cNvPr>
          <p:cNvSpPr/>
          <p:nvPr/>
        </p:nvSpPr>
        <p:spPr>
          <a:xfrm>
            <a:off x="5841146" y="1190110"/>
            <a:ext cx="5070693" cy="1938992"/>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22225">
                  <a:solidFill>
                    <a:srgbClr val="ED7D31"/>
                  </a:solidFill>
                  <a:prstDash val="solid"/>
                </a:ln>
                <a:solidFill>
                  <a:srgbClr val="FFC000"/>
                </a:solidFill>
                <a:effectLst>
                  <a:glow rad="63500">
                    <a:srgbClr val="ED7D31">
                      <a:satMod val="175000"/>
                      <a:alpha val="40000"/>
                    </a:srgbClr>
                  </a:glow>
                </a:effectLst>
                <a:uLnTx/>
                <a:uFillTx/>
                <a:latin typeface="Tahoma" panose="020B0604030504040204" pitchFamily="34" charset="0"/>
                <a:ea typeface="Tahoma" panose="020B0604030504040204" pitchFamily="34" charset="0"/>
                <a:cs typeface="Tahoma" panose="020B0604030504040204" pitchFamily="34" charset="0"/>
              </a:rPr>
              <a:t>LUYỆN ĐỌC </a:t>
            </a:r>
            <a:r>
              <a:rPr lang="en-US" sz="6000" b="1" dirty="0">
                <a:ln w="22225">
                  <a:solidFill>
                    <a:srgbClr val="ED7D31"/>
                  </a:solidFill>
                  <a:prstDash val="solid"/>
                </a:ln>
                <a:solidFill>
                  <a:srgbClr val="FFC000"/>
                </a:solidFill>
                <a:effectLst>
                  <a:glow rad="63500">
                    <a:srgbClr val="ED7D31">
                      <a:satMod val="175000"/>
                      <a:alpha val="40000"/>
                    </a:srgbClr>
                  </a:glow>
                </a:effectLst>
                <a:latin typeface="Tahoma" panose="020B0604030504040204" pitchFamily="34" charset="0"/>
                <a:ea typeface="Tahoma" panose="020B0604030504040204" pitchFamily="34" charset="0"/>
                <a:cs typeface="Tahoma" panose="020B0604030504040204" pitchFamily="34" charset="0"/>
              </a:rPr>
              <a:t>ĐOẠN</a:t>
            </a:r>
            <a:endParaRPr kumimoji="0" lang="en-US" sz="6000" b="1" i="0" u="none" strike="noStrike" kern="1200" cap="none" spc="0" normalizeH="0" baseline="0" noProof="0" dirty="0">
              <a:ln w="22225">
                <a:solidFill>
                  <a:srgbClr val="ED7D31"/>
                </a:solidFill>
                <a:prstDash val="solid"/>
              </a:ln>
              <a:solidFill>
                <a:srgbClr val="FFC000"/>
              </a:solidFill>
              <a:effectLst>
                <a:glow rad="63500">
                  <a:srgbClr val="ED7D31">
                    <a:satMod val="175000"/>
                    <a:alpha val="40000"/>
                  </a:srgbClr>
                </a:glow>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19" name="Picture 2" descr="Vector happy cute teacher and students banner">
            <a:extLst>
              <a:ext uri="{FF2B5EF4-FFF2-40B4-BE49-F238E27FC236}">
                <a16:creationId xmlns:a16="http://schemas.microsoft.com/office/drawing/2014/main" id="{FC7535F6-BE29-4431-9F59-07158A28E75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804" b="89869" l="7508" r="89936">
                        <a14:foregroundMark x1="7508" y1="28431" x2="9585" y2="54902"/>
                        <a14:foregroundMark x1="30032" y1="73529" x2="31949" y2="76471"/>
                        <a14:foregroundMark x1="44249" y1="51307" x2="40895" y2="65686"/>
                        <a14:foregroundMark x1="43131" y1="63725" x2="44888" y2="59477"/>
                        <a14:foregroundMark x1="45208" y1="59150" x2="44728" y2="65359"/>
                        <a14:foregroundMark x1="29553" y1="74183" x2="30511" y2="80719"/>
                        <a14:foregroundMark x1="32428" y1="74183" x2="37061" y2="66667"/>
                        <a14:foregroundMark x1="29553" y1="81699" x2="29233" y2="86928"/>
                        <a14:foregroundMark x1="32588" y1="83333" x2="33866" y2="86928"/>
                        <a14:foregroundMark x1="71725" y1="60784" x2="70767" y2="79085"/>
                        <a14:foregroundMark x1="67252" y1="76144" x2="71725" y2="76797"/>
                        <a14:foregroundMark x1="59105" y1="76144" x2="58626" y2="79085"/>
                      </a14:backgroundRemoval>
                    </a14:imgEffect>
                  </a14:imgLayer>
                </a14:imgProps>
              </a:ext>
              <a:ext uri="{28A0092B-C50C-407E-A947-70E740481C1C}">
                <a14:useLocalDpi xmlns:a14="http://schemas.microsoft.com/office/drawing/2010/main" val="0"/>
              </a:ext>
            </a:extLst>
          </a:blip>
          <a:srcRect/>
          <a:stretch>
            <a:fillRect/>
          </a:stretch>
        </p:blipFill>
        <p:spPr bwMode="auto">
          <a:xfrm>
            <a:off x="5841146" y="2848247"/>
            <a:ext cx="5962650" cy="2914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91874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53"/>
        <p:cNvGrpSpPr/>
        <p:nvPr/>
      </p:nvGrpSpPr>
      <p:grpSpPr>
        <a:xfrm>
          <a:off x="0" y="0"/>
          <a:ext cx="0" cy="0"/>
          <a:chOff x="0" y="0"/>
          <a:chExt cx="0" cy="0"/>
        </a:xfrm>
      </p:grpSpPr>
      <p:pic>
        <p:nvPicPr>
          <p:cNvPr id="3" name="Picture 2">
            <a:extLst>
              <a:ext uri="{FF2B5EF4-FFF2-40B4-BE49-F238E27FC236}">
                <a16:creationId xmlns:a16="http://schemas.microsoft.com/office/drawing/2014/main" id="{462BE0E7-CC0D-4903-84BC-780175269AD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61" t="11333" r="361" b="4291"/>
          <a:stretch/>
        </p:blipFill>
        <p:spPr>
          <a:xfrm>
            <a:off x="-2262" y="0"/>
            <a:ext cx="12267414" cy="6858000"/>
          </a:xfrm>
          <a:prstGeom prst="rect">
            <a:avLst/>
          </a:prstGeom>
        </p:spPr>
      </p:pic>
      <p:sp>
        <p:nvSpPr>
          <p:cNvPr id="51" name="Rectangle: Diagonal Corners Rounded 50">
            <a:extLst>
              <a:ext uri="{FF2B5EF4-FFF2-40B4-BE49-F238E27FC236}">
                <a16:creationId xmlns:a16="http://schemas.microsoft.com/office/drawing/2014/main" id="{EB97125A-38BD-4196-A870-5B20D84C7FDF}"/>
              </a:ext>
            </a:extLst>
          </p:cNvPr>
          <p:cNvSpPr/>
          <p:nvPr/>
        </p:nvSpPr>
        <p:spPr>
          <a:xfrm>
            <a:off x="745339" y="1416595"/>
            <a:ext cx="10712889" cy="4083101"/>
          </a:xfrm>
          <a:prstGeom prst="round2DiagRect">
            <a:avLst/>
          </a:prstGeom>
          <a:solidFill>
            <a:schemeClr val="bg1"/>
          </a:solidFill>
          <a:ln w="60325" cmpd="dbl">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a:ea typeface="+mn-ea"/>
              <a:cs typeface="+mn-cs"/>
            </a:endParaRPr>
          </a:p>
        </p:txBody>
      </p:sp>
      <p:sp>
        <p:nvSpPr>
          <p:cNvPr id="39" name="TextBox 38">
            <a:extLst>
              <a:ext uri="{FF2B5EF4-FFF2-40B4-BE49-F238E27FC236}">
                <a16:creationId xmlns:a16="http://schemas.microsoft.com/office/drawing/2014/main" id="{A0B2B275-6EDE-4163-A276-55C1391A4C53}"/>
              </a:ext>
            </a:extLst>
          </p:cNvPr>
          <p:cNvSpPr txBox="1"/>
          <p:nvPr/>
        </p:nvSpPr>
        <p:spPr>
          <a:xfrm>
            <a:off x="3318552" y="2414016"/>
            <a:ext cx="7215335" cy="233270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Nếu chúng mình có phép lạ</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Bắt hạt giống nảy mầm nhanh</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Chớp mắt thành cây đầy quả</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Tha hồ hái chén ngọt lành.</a:t>
            </a:r>
          </a:p>
        </p:txBody>
      </p:sp>
      <p:pic>
        <p:nvPicPr>
          <p:cNvPr id="40" name="Hình ảnh 15">
            <a:extLst>
              <a:ext uri="{FF2B5EF4-FFF2-40B4-BE49-F238E27FC236}">
                <a16:creationId xmlns:a16="http://schemas.microsoft.com/office/drawing/2014/main" id="{10CDA4B2-DC53-4E94-A42E-D7765330FB2D}"/>
              </a:ext>
            </a:extLst>
          </p:cNvPr>
          <p:cNvPicPr>
            <a:picLocks noChangeAspect="1"/>
          </p:cNvPicPr>
          <p:nvPr/>
        </p:nvPicPr>
        <p:blipFill rotWithShape="1">
          <a:blip r:embed="rId4"/>
          <a:srcRect l="31483" t="5898" r="50744" b="64236"/>
          <a:stretch/>
        </p:blipFill>
        <p:spPr>
          <a:xfrm>
            <a:off x="2707631" y="1853984"/>
            <a:ext cx="742705" cy="1368976"/>
          </a:xfrm>
          <a:prstGeom prst="rect">
            <a:avLst/>
          </a:prstGeom>
        </p:spPr>
      </p:pic>
    </p:spTree>
    <p:extLst>
      <p:ext uri="{BB962C8B-B14F-4D97-AF65-F5344CB8AC3E}">
        <p14:creationId xmlns:p14="http://schemas.microsoft.com/office/powerpoint/2010/main" val="30508090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53"/>
        <p:cNvGrpSpPr/>
        <p:nvPr/>
      </p:nvGrpSpPr>
      <p:grpSpPr>
        <a:xfrm>
          <a:off x="0" y="0"/>
          <a:ext cx="0" cy="0"/>
          <a:chOff x="0" y="0"/>
          <a:chExt cx="0" cy="0"/>
        </a:xfrm>
      </p:grpSpPr>
      <p:pic>
        <p:nvPicPr>
          <p:cNvPr id="3" name="Picture 2">
            <a:extLst>
              <a:ext uri="{FF2B5EF4-FFF2-40B4-BE49-F238E27FC236}">
                <a16:creationId xmlns:a16="http://schemas.microsoft.com/office/drawing/2014/main" id="{462BE0E7-CC0D-4903-84BC-780175269AD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61" t="11333" r="361" b="4291"/>
          <a:stretch/>
        </p:blipFill>
        <p:spPr>
          <a:xfrm>
            <a:off x="-2262" y="0"/>
            <a:ext cx="12267414" cy="6858000"/>
          </a:xfrm>
          <a:prstGeom prst="rect">
            <a:avLst/>
          </a:prstGeom>
        </p:spPr>
      </p:pic>
      <p:sp>
        <p:nvSpPr>
          <p:cNvPr id="51" name="Rectangle: Diagonal Corners Rounded 50">
            <a:extLst>
              <a:ext uri="{FF2B5EF4-FFF2-40B4-BE49-F238E27FC236}">
                <a16:creationId xmlns:a16="http://schemas.microsoft.com/office/drawing/2014/main" id="{EB97125A-38BD-4196-A870-5B20D84C7FDF}"/>
              </a:ext>
            </a:extLst>
          </p:cNvPr>
          <p:cNvSpPr/>
          <p:nvPr/>
        </p:nvSpPr>
        <p:spPr>
          <a:xfrm>
            <a:off x="745339" y="1416595"/>
            <a:ext cx="10712889" cy="4083101"/>
          </a:xfrm>
          <a:prstGeom prst="round2DiagRect">
            <a:avLst/>
          </a:prstGeom>
          <a:solidFill>
            <a:schemeClr val="bg1"/>
          </a:solidFill>
          <a:ln w="60325" cmpd="dbl">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微软雅黑"/>
              <a:ea typeface="+mn-ea"/>
              <a:cs typeface="+mn-cs"/>
            </a:endParaRPr>
          </a:p>
        </p:txBody>
      </p:sp>
      <p:sp>
        <p:nvSpPr>
          <p:cNvPr id="39" name="TextBox 38">
            <a:extLst>
              <a:ext uri="{FF2B5EF4-FFF2-40B4-BE49-F238E27FC236}">
                <a16:creationId xmlns:a16="http://schemas.microsoft.com/office/drawing/2014/main" id="{A0B2B275-6EDE-4163-A276-55C1391A4C53}"/>
              </a:ext>
            </a:extLst>
          </p:cNvPr>
          <p:cNvSpPr txBox="1"/>
          <p:nvPr/>
        </p:nvSpPr>
        <p:spPr>
          <a:xfrm>
            <a:off x="3551274" y="1788186"/>
            <a:ext cx="7043574" cy="230832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Nếu chúng mình có phép lạ</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Ngủ dậy thành người lớn ngay</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Đứa thì lặn xuống đáy biển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Đứa thì ngồi lái máy bay.</a:t>
            </a:r>
          </a:p>
        </p:txBody>
      </p:sp>
      <p:pic>
        <p:nvPicPr>
          <p:cNvPr id="6" name="Hình ảnh 22">
            <a:extLst>
              <a:ext uri="{FF2B5EF4-FFF2-40B4-BE49-F238E27FC236}">
                <a16:creationId xmlns:a16="http://schemas.microsoft.com/office/drawing/2014/main" id="{7795D73A-68B1-4955-BEF8-CFDFA8AD7016}"/>
              </a:ext>
            </a:extLst>
          </p:cNvPr>
          <p:cNvPicPr>
            <a:picLocks noChangeAspect="1"/>
          </p:cNvPicPr>
          <p:nvPr/>
        </p:nvPicPr>
        <p:blipFill rotWithShape="1">
          <a:blip r:embed="rId4"/>
          <a:srcRect l="50655" t="3903" r="28184" b="63507"/>
          <a:stretch/>
        </p:blipFill>
        <p:spPr>
          <a:xfrm>
            <a:off x="2273155" y="1512288"/>
            <a:ext cx="1178741" cy="1730642"/>
          </a:xfrm>
          <a:prstGeom prst="rect">
            <a:avLst/>
          </a:prstGeom>
        </p:spPr>
      </p:pic>
    </p:spTree>
    <p:extLst>
      <p:ext uri="{BB962C8B-B14F-4D97-AF65-F5344CB8AC3E}">
        <p14:creationId xmlns:p14="http://schemas.microsoft.com/office/powerpoint/2010/main" val="7681773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53"/>
        <p:cNvGrpSpPr/>
        <p:nvPr/>
      </p:nvGrpSpPr>
      <p:grpSpPr>
        <a:xfrm>
          <a:off x="0" y="0"/>
          <a:ext cx="0" cy="0"/>
          <a:chOff x="0" y="0"/>
          <a:chExt cx="0" cy="0"/>
        </a:xfrm>
      </p:grpSpPr>
      <p:pic>
        <p:nvPicPr>
          <p:cNvPr id="3" name="Picture 2">
            <a:extLst>
              <a:ext uri="{FF2B5EF4-FFF2-40B4-BE49-F238E27FC236}">
                <a16:creationId xmlns:a16="http://schemas.microsoft.com/office/drawing/2014/main" id="{462BE0E7-CC0D-4903-84BC-780175269AD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61" t="11333" r="361" b="4291"/>
          <a:stretch/>
        </p:blipFill>
        <p:spPr>
          <a:xfrm>
            <a:off x="-2262" y="0"/>
            <a:ext cx="12267414" cy="6858000"/>
          </a:xfrm>
          <a:prstGeom prst="rect">
            <a:avLst/>
          </a:prstGeom>
        </p:spPr>
      </p:pic>
      <p:sp>
        <p:nvSpPr>
          <p:cNvPr id="51" name="Rectangle: Diagonal Corners Rounded 50">
            <a:extLst>
              <a:ext uri="{FF2B5EF4-FFF2-40B4-BE49-F238E27FC236}">
                <a16:creationId xmlns:a16="http://schemas.microsoft.com/office/drawing/2014/main" id="{EB97125A-38BD-4196-A870-5B20D84C7FDF}"/>
              </a:ext>
            </a:extLst>
          </p:cNvPr>
          <p:cNvSpPr/>
          <p:nvPr/>
        </p:nvSpPr>
        <p:spPr>
          <a:xfrm>
            <a:off x="745339" y="1416595"/>
            <a:ext cx="10712889" cy="4083101"/>
          </a:xfrm>
          <a:prstGeom prst="round2DiagRect">
            <a:avLst/>
          </a:prstGeom>
          <a:solidFill>
            <a:schemeClr val="bg1"/>
          </a:solidFill>
          <a:ln w="60325" cmpd="dbl">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微软雅黑"/>
              <a:ea typeface="+mn-ea"/>
              <a:cs typeface="+mn-cs"/>
            </a:endParaRPr>
          </a:p>
        </p:txBody>
      </p:sp>
      <p:sp>
        <p:nvSpPr>
          <p:cNvPr id="39" name="TextBox 38">
            <a:extLst>
              <a:ext uri="{FF2B5EF4-FFF2-40B4-BE49-F238E27FC236}">
                <a16:creationId xmlns:a16="http://schemas.microsoft.com/office/drawing/2014/main" id="{A0B2B275-6EDE-4163-A276-55C1391A4C53}"/>
              </a:ext>
            </a:extLst>
          </p:cNvPr>
          <p:cNvSpPr txBox="1"/>
          <p:nvPr/>
        </p:nvSpPr>
        <p:spPr>
          <a:xfrm>
            <a:off x="3391786" y="2274838"/>
            <a:ext cx="7288406" cy="230832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Nếu</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chúng</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mình</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có</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phép</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lạ</a:t>
            </a:r>
            <a:endPar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Hái</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triệu</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vì</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sao</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xuống</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cùng</a:t>
            </a:r>
            <a:endPar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Đúc</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thành</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ông</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mặt</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trời</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mới</a:t>
            </a:r>
            <a:endPar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Mãi</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mãi</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không</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còn</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mùa</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đông</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a:t>
            </a:r>
          </a:p>
        </p:txBody>
      </p:sp>
      <p:pic>
        <p:nvPicPr>
          <p:cNvPr id="7" name="Hình ảnh 85">
            <a:extLst>
              <a:ext uri="{FF2B5EF4-FFF2-40B4-BE49-F238E27FC236}">
                <a16:creationId xmlns:a16="http://schemas.microsoft.com/office/drawing/2014/main" id="{11778DBA-E4EB-410E-8F70-21C5BC0BA6D0}"/>
              </a:ext>
            </a:extLst>
          </p:cNvPr>
          <p:cNvPicPr>
            <a:picLocks noChangeAspect="1"/>
          </p:cNvPicPr>
          <p:nvPr/>
        </p:nvPicPr>
        <p:blipFill rotWithShape="1">
          <a:blip r:embed="rId4"/>
          <a:srcRect l="71687" t="2707" r="6176" b="64704"/>
          <a:stretch/>
        </p:blipFill>
        <p:spPr>
          <a:xfrm>
            <a:off x="2362012" y="2296633"/>
            <a:ext cx="1094233" cy="1557025"/>
          </a:xfrm>
          <a:prstGeom prst="rect">
            <a:avLst/>
          </a:prstGeom>
        </p:spPr>
      </p:pic>
    </p:spTree>
    <p:extLst>
      <p:ext uri="{BB962C8B-B14F-4D97-AF65-F5344CB8AC3E}">
        <p14:creationId xmlns:p14="http://schemas.microsoft.com/office/powerpoint/2010/main" val="28791609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53"/>
        <p:cNvGrpSpPr/>
        <p:nvPr/>
      </p:nvGrpSpPr>
      <p:grpSpPr>
        <a:xfrm>
          <a:off x="0" y="0"/>
          <a:ext cx="0" cy="0"/>
          <a:chOff x="0" y="0"/>
          <a:chExt cx="0" cy="0"/>
        </a:xfrm>
      </p:grpSpPr>
      <p:pic>
        <p:nvPicPr>
          <p:cNvPr id="3" name="Picture 2">
            <a:extLst>
              <a:ext uri="{FF2B5EF4-FFF2-40B4-BE49-F238E27FC236}">
                <a16:creationId xmlns:a16="http://schemas.microsoft.com/office/drawing/2014/main" id="{462BE0E7-CC0D-4903-84BC-780175269AD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61" t="11333" r="361" b="4291"/>
          <a:stretch/>
        </p:blipFill>
        <p:spPr>
          <a:xfrm>
            <a:off x="-2262" y="0"/>
            <a:ext cx="12267414" cy="6858000"/>
          </a:xfrm>
          <a:prstGeom prst="rect">
            <a:avLst/>
          </a:prstGeom>
        </p:spPr>
      </p:pic>
      <p:sp>
        <p:nvSpPr>
          <p:cNvPr id="51" name="Rectangle: Diagonal Corners Rounded 50">
            <a:extLst>
              <a:ext uri="{FF2B5EF4-FFF2-40B4-BE49-F238E27FC236}">
                <a16:creationId xmlns:a16="http://schemas.microsoft.com/office/drawing/2014/main" id="{EB97125A-38BD-4196-A870-5B20D84C7FDF}"/>
              </a:ext>
            </a:extLst>
          </p:cNvPr>
          <p:cNvSpPr/>
          <p:nvPr/>
        </p:nvSpPr>
        <p:spPr>
          <a:xfrm>
            <a:off x="745339" y="1416595"/>
            <a:ext cx="10712889" cy="4083101"/>
          </a:xfrm>
          <a:prstGeom prst="round2DiagRect">
            <a:avLst/>
          </a:prstGeom>
          <a:solidFill>
            <a:schemeClr val="bg1"/>
          </a:solidFill>
          <a:ln w="60325" cmpd="dbl">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微软雅黑"/>
              <a:ea typeface="+mn-ea"/>
              <a:cs typeface="+mn-cs"/>
            </a:endParaRPr>
          </a:p>
        </p:txBody>
      </p:sp>
      <p:sp>
        <p:nvSpPr>
          <p:cNvPr id="39" name="TextBox 38">
            <a:extLst>
              <a:ext uri="{FF2B5EF4-FFF2-40B4-BE49-F238E27FC236}">
                <a16:creationId xmlns:a16="http://schemas.microsoft.com/office/drawing/2014/main" id="{A0B2B275-6EDE-4163-A276-55C1391A4C53}"/>
              </a:ext>
            </a:extLst>
          </p:cNvPr>
          <p:cNvSpPr txBox="1"/>
          <p:nvPr/>
        </p:nvSpPr>
        <p:spPr>
          <a:xfrm>
            <a:off x="3391786" y="2274838"/>
            <a:ext cx="7288406" cy="230832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Nếu</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chúng</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mình</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có</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phép</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lạ</a:t>
            </a:r>
            <a:endPar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Hóa</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trái</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bom</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thành</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trái</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ngon</a:t>
            </a:r>
            <a:endPar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Trong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ruột</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không</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còn</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thuốc</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nổ</a:t>
            </a:r>
            <a:endPar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Chỉ</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toàn</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kẹo</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với</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bi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tròn</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a:t>
            </a:r>
          </a:p>
        </p:txBody>
      </p:sp>
      <p:pic>
        <p:nvPicPr>
          <p:cNvPr id="5" name="Picture 4">
            <a:extLst>
              <a:ext uri="{FF2B5EF4-FFF2-40B4-BE49-F238E27FC236}">
                <a16:creationId xmlns:a16="http://schemas.microsoft.com/office/drawing/2014/main" id="{85B10207-AAC0-F05D-E8AC-1AF58FF02AA8}"/>
              </a:ext>
            </a:extLst>
          </p:cNvPr>
          <p:cNvPicPr>
            <a:picLocks noChangeAspect="1"/>
          </p:cNvPicPr>
          <p:nvPr/>
        </p:nvPicPr>
        <p:blipFill>
          <a:blip r:embed="rId4"/>
          <a:stretch>
            <a:fillRect/>
          </a:stretch>
        </p:blipFill>
        <p:spPr>
          <a:xfrm>
            <a:off x="2116877" y="2116653"/>
            <a:ext cx="1493649" cy="1774090"/>
          </a:xfrm>
          <a:prstGeom prst="rect">
            <a:avLst/>
          </a:prstGeom>
        </p:spPr>
      </p:pic>
    </p:spTree>
    <p:extLst>
      <p:ext uri="{BB962C8B-B14F-4D97-AF65-F5344CB8AC3E}">
        <p14:creationId xmlns:p14="http://schemas.microsoft.com/office/powerpoint/2010/main" val="7202247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53"/>
        <p:cNvGrpSpPr/>
        <p:nvPr/>
      </p:nvGrpSpPr>
      <p:grpSpPr>
        <a:xfrm>
          <a:off x="0" y="0"/>
          <a:ext cx="0" cy="0"/>
          <a:chOff x="0" y="0"/>
          <a:chExt cx="0" cy="0"/>
        </a:xfrm>
      </p:grpSpPr>
      <p:pic>
        <p:nvPicPr>
          <p:cNvPr id="3" name="Picture 2">
            <a:extLst>
              <a:ext uri="{FF2B5EF4-FFF2-40B4-BE49-F238E27FC236}">
                <a16:creationId xmlns:a16="http://schemas.microsoft.com/office/drawing/2014/main" id="{462BE0E7-CC0D-4903-84BC-780175269AD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61" t="11333" r="361" b="4291"/>
          <a:stretch/>
        </p:blipFill>
        <p:spPr>
          <a:xfrm>
            <a:off x="-2262" y="0"/>
            <a:ext cx="12267414" cy="6858000"/>
          </a:xfrm>
          <a:prstGeom prst="rect">
            <a:avLst/>
          </a:prstGeom>
        </p:spPr>
      </p:pic>
      <p:sp>
        <p:nvSpPr>
          <p:cNvPr id="51" name="Rectangle: Diagonal Corners Rounded 50">
            <a:extLst>
              <a:ext uri="{FF2B5EF4-FFF2-40B4-BE49-F238E27FC236}">
                <a16:creationId xmlns:a16="http://schemas.microsoft.com/office/drawing/2014/main" id="{EB97125A-38BD-4196-A870-5B20D84C7FDF}"/>
              </a:ext>
            </a:extLst>
          </p:cNvPr>
          <p:cNvSpPr/>
          <p:nvPr/>
        </p:nvSpPr>
        <p:spPr>
          <a:xfrm>
            <a:off x="745339" y="1416595"/>
            <a:ext cx="10712889" cy="4083101"/>
          </a:xfrm>
          <a:prstGeom prst="round2DiagRect">
            <a:avLst/>
          </a:prstGeom>
          <a:solidFill>
            <a:schemeClr val="bg1"/>
          </a:solidFill>
          <a:ln w="60325" cmpd="dbl">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微软雅黑"/>
              <a:ea typeface="+mn-ea"/>
              <a:cs typeface="+mn-cs"/>
            </a:endParaRPr>
          </a:p>
        </p:txBody>
      </p:sp>
      <p:sp>
        <p:nvSpPr>
          <p:cNvPr id="39" name="TextBox 38">
            <a:extLst>
              <a:ext uri="{FF2B5EF4-FFF2-40B4-BE49-F238E27FC236}">
                <a16:creationId xmlns:a16="http://schemas.microsoft.com/office/drawing/2014/main" id="{A0B2B275-6EDE-4163-A276-55C1391A4C53}"/>
              </a:ext>
            </a:extLst>
          </p:cNvPr>
          <p:cNvSpPr txBox="1"/>
          <p:nvPr/>
        </p:nvSpPr>
        <p:spPr>
          <a:xfrm>
            <a:off x="3391786" y="2274838"/>
            <a:ext cx="7288406" cy="12003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Nếu</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chúng</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mình</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có</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phép</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lạ</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Nếu</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chúng</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mình</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có</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phép</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lạ</a:t>
            </a: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a:t>
            </a:r>
          </a:p>
        </p:txBody>
      </p:sp>
      <p:pic>
        <p:nvPicPr>
          <p:cNvPr id="2" name="Picture 1">
            <a:extLst>
              <a:ext uri="{FF2B5EF4-FFF2-40B4-BE49-F238E27FC236}">
                <a16:creationId xmlns:a16="http://schemas.microsoft.com/office/drawing/2014/main" id="{411518BC-7DC1-549F-D5EF-BF99E45B4188}"/>
              </a:ext>
            </a:extLst>
          </p:cNvPr>
          <p:cNvPicPr>
            <a:picLocks noChangeAspect="1"/>
          </p:cNvPicPr>
          <p:nvPr/>
        </p:nvPicPr>
        <p:blipFill>
          <a:blip r:embed="rId4"/>
          <a:stretch>
            <a:fillRect/>
          </a:stretch>
        </p:blipFill>
        <p:spPr>
          <a:xfrm>
            <a:off x="2282535" y="2063490"/>
            <a:ext cx="1438781" cy="1774090"/>
          </a:xfrm>
          <a:prstGeom prst="rect">
            <a:avLst/>
          </a:prstGeom>
        </p:spPr>
      </p:pic>
    </p:spTree>
    <p:extLst>
      <p:ext uri="{BB962C8B-B14F-4D97-AF65-F5344CB8AC3E}">
        <p14:creationId xmlns:p14="http://schemas.microsoft.com/office/powerpoint/2010/main" val="5330857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53"/>
        <p:cNvGrpSpPr/>
        <p:nvPr/>
      </p:nvGrpSpPr>
      <p:grpSpPr>
        <a:xfrm>
          <a:off x="0" y="0"/>
          <a:ext cx="0" cy="0"/>
          <a:chOff x="0" y="0"/>
          <a:chExt cx="0" cy="0"/>
        </a:xfrm>
      </p:grpSpPr>
      <p:pic>
        <p:nvPicPr>
          <p:cNvPr id="3" name="Picture 2">
            <a:extLst>
              <a:ext uri="{FF2B5EF4-FFF2-40B4-BE49-F238E27FC236}">
                <a16:creationId xmlns:a16="http://schemas.microsoft.com/office/drawing/2014/main" id="{462BE0E7-CC0D-4903-84BC-780175269AD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61" t="11333" r="361" b="4291"/>
          <a:stretch/>
        </p:blipFill>
        <p:spPr>
          <a:xfrm>
            <a:off x="-75414" y="0"/>
            <a:ext cx="12267414" cy="6858000"/>
          </a:xfrm>
          <a:prstGeom prst="rect">
            <a:avLst/>
          </a:prstGeom>
        </p:spPr>
      </p:pic>
      <p:sp>
        <p:nvSpPr>
          <p:cNvPr id="33" name="Rectangle: Diagonal Corners Rounded 32">
            <a:extLst>
              <a:ext uri="{FF2B5EF4-FFF2-40B4-BE49-F238E27FC236}">
                <a16:creationId xmlns:a16="http://schemas.microsoft.com/office/drawing/2014/main" id="{82A6F576-5ED4-4076-B3CF-663F81437C42}"/>
              </a:ext>
            </a:extLst>
          </p:cNvPr>
          <p:cNvSpPr/>
          <p:nvPr/>
        </p:nvSpPr>
        <p:spPr>
          <a:xfrm>
            <a:off x="253026" y="2768245"/>
            <a:ext cx="5775634" cy="2905759"/>
          </a:xfrm>
          <a:prstGeom prst="round2DiagRect">
            <a:avLst/>
          </a:prstGeom>
          <a:solidFill>
            <a:schemeClr val="bg1"/>
          </a:solidFill>
          <a:ln w="57150" cmpd="dbl">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ea typeface="+mn-ea"/>
              <a:cs typeface="+mn-cs"/>
            </a:endParaRPr>
          </a:p>
        </p:txBody>
      </p:sp>
      <p:pic>
        <p:nvPicPr>
          <p:cNvPr id="46" name="Hình ảnh 44" descr="Ảnh có chứa đồng hồ, tối&#10;&#10;Mô tả được tạo tự động">
            <a:extLst>
              <a:ext uri="{FF2B5EF4-FFF2-40B4-BE49-F238E27FC236}">
                <a16:creationId xmlns:a16="http://schemas.microsoft.com/office/drawing/2014/main" id="{E5E45DAB-2F0E-2353-F3CD-2AE396DF3E68}"/>
              </a:ext>
            </a:extLst>
          </p:cNvPr>
          <p:cNvPicPr>
            <a:picLocks noChangeAspect="1"/>
          </p:cNvPicPr>
          <p:nvPr/>
        </p:nvPicPr>
        <p:blipFill rotWithShape="1">
          <a:blip r:embed="rId4"/>
          <a:srcRect t="27390" r="49735" b="25821"/>
          <a:stretch/>
        </p:blipFill>
        <p:spPr>
          <a:xfrm>
            <a:off x="303639" y="3125208"/>
            <a:ext cx="595639" cy="485897"/>
          </a:xfrm>
          <a:prstGeom prst="rect">
            <a:avLst/>
          </a:prstGeom>
        </p:spPr>
      </p:pic>
      <p:pic>
        <p:nvPicPr>
          <p:cNvPr id="47" name="Hình ảnh 44" descr="Ảnh có chứa đồng hồ, tối&#10;&#10;Mô tả được tạo tự động">
            <a:extLst>
              <a:ext uri="{FF2B5EF4-FFF2-40B4-BE49-F238E27FC236}">
                <a16:creationId xmlns:a16="http://schemas.microsoft.com/office/drawing/2014/main" id="{6C101D48-8632-4B7B-955F-C9F2A4054119}"/>
              </a:ext>
            </a:extLst>
          </p:cNvPr>
          <p:cNvPicPr>
            <a:picLocks noChangeAspect="1"/>
          </p:cNvPicPr>
          <p:nvPr/>
        </p:nvPicPr>
        <p:blipFill rotWithShape="1">
          <a:blip r:embed="rId4"/>
          <a:srcRect t="27390" r="49735" b="25821"/>
          <a:stretch/>
        </p:blipFill>
        <p:spPr>
          <a:xfrm>
            <a:off x="303637" y="3852050"/>
            <a:ext cx="595639" cy="485897"/>
          </a:xfrm>
          <a:prstGeom prst="rect">
            <a:avLst/>
          </a:prstGeom>
        </p:spPr>
      </p:pic>
      <p:pic>
        <p:nvPicPr>
          <p:cNvPr id="48" name="Hình ảnh 44" descr="Ảnh có chứa đồng hồ, tối&#10;&#10;Mô tả được tạo tự động">
            <a:extLst>
              <a:ext uri="{FF2B5EF4-FFF2-40B4-BE49-F238E27FC236}">
                <a16:creationId xmlns:a16="http://schemas.microsoft.com/office/drawing/2014/main" id="{271B7A8C-193C-4650-BF0D-81E5ECE3E8EC}"/>
              </a:ext>
            </a:extLst>
          </p:cNvPr>
          <p:cNvPicPr>
            <a:picLocks noChangeAspect="1"/>
          </p:cNvPicPr>
          <p:nvPr/>
        </p:nvPicPr>
        <p:blipFill rotWithShape="1">
          <a:blip r:embed="rId4"/>
          <a:srcRect t="27390" r="49735" b="25821"/>
          <a:stretch/>
        </p:blipFill>
        <p:spPr>
          <a:xfrm>
            <a:off x="303636" y="4595388"/>
            <a:ext cx="595639" cy="485897"/>
          </a:xfrm>
          <a:prstGeom prst="rect">
            <a:avLst/>
          </a:prstGeom>
        </p:spPr>
      </p:pic>
      <p:sp>
        <p:nvSpPr>
          <p:cNvPr id="32" name="Rectangle 31">
            <a:extLst>
              <a:ext uri="{FF2B5EF4-FFF2-40B4-BE49-F238E27FC236}">
                <a16:creationId xmlns:a16="http://schemas.microsoft.com/office/drawing/2014/main" id="{683D7B32-C821-4851-A373-8400376F909A}"/>
              </a:ext>
            </a:extLst>
          </p:cNvPr>
          <p:cNvSpPr/>
          <p:nvPr/>
        </p:nvSpPr>
        <p:spPr>
          <a:xfrm>
            <a:off x="754190" y="2975318"/>
            <a:ext cx="5243743"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70AD47"/>
                </a:solidFill>
                <a:effectLst/>
                <a:uLnTx/>
                <a:uFillTx/>
                <a:ea typeface="+mn-ea"/>
                <a:cs typeface="+mn-cs"/>
              </a:rPr>
              <a:t>Phân công đọc </a:t>
            </a:r>
            <a:r>
              <a:rPr kumimoji="0" lang="en-US" sz="3200" b="1" i="0" u="none" strike="noStrike" kern="1200" cap="none" spc="0" normalizeH="0" baseline="0" noProof="0" dirty="0" err="1">
                <a:ln>
                  <a:noFill/>
                </a:ln>
                <a:solidFill>
                  <a:srgbClr val="70AD47"/>
                </a:solidFill>
                <a:effectLst/>
                <a:uLnTx/>
                <a:uFillTx/>
                <a:ea typeface="+mn-ea"/>
                <a:cs typeface="+mn-cs"/>
              </a:rPr>
              <a:t>trong</a:t>
            </a:r>
            <a:r>
              <a:rPr kumimoji="0" lang="en-US" sz="3200" b="1" i="0" u="none" strike="noStrike" kern="1200" cap="none" spc="0" normalizeH="0" baseline="0" noProof="0" dirty="0">
                <a:ln>
                  <a:noFill/>
                </a:ln>
                <a:solidFill>
                  <a:srgbClr val="70AD47"/>
                </a:solidFill>
                <a:effectLst/>
                <a:uLnTx/>
                <a:uFillTx/>
                <a:ea typeface="+mn-ea"/>
                <a:cs typeface="+mn-cs"/>
              </a:rPr>
              <a:t> </a:t>
            </a:r>
            <a:r>
              <a:rPr kumimoji="0" lang="en-US" sz="3200" b="1" i="0" u="none" strike="noStrike" kern="1200" cap="none" spc="0" normalizeH="0" baseline="0" noProof="0" dirty="0" err="1">
                <a:ln>
                  <a:noFill/>
                </a:ln>
                <a:solidFill>
                  <a:srgbClr val="70AD47"/>
                </a:solidFill>
                <a:effectLst/>
                <a:uLnTx/>
                <a:uFillTx/>
                <a:ea typeface="+mn-ea"/>
                <a:cs typeface="+mn-cs"/>
              </a:rPr>
              <a:t>nhóm</a:t>
            </a:r>
            <a:endParaRPr kumimoji="0" lang="en-US" sz="3200" b="1" i="0" u="none" strike="noStrike" kern="1200" cap="none" spc="0" normalizeH="0" baseline="0" noProof="0" dirty="0">
              <a:ln>
                <a:noFill/>
              </a:ln>
              <a:solidFill>
                <a:srgbClr val="70AD47"/>
              </a:solidFill>
              <a:effectLst/>
              <a:uLnTx/>
              <a:uFillTx/>
              <a:ea typeface="+mn-ea"/>
              <a:cs typeface="+mn-cs"/>
            </a:endParaRPr>
          </a:p>
        </p:txBody>
      </p:sp>
      <p:sp>
        <p:nvSpPr>
          <p:cNvPr id="51" name="Rectangle: Diagonal Corners Rounded 50">
            <a:extLst>
              <a:ext uri="{FF2B5EF4-FFF2-40B4-BE49-F238E27FC236}">
                <a16:creationId xmlns:a16="http://schemas.microsoft.com/office/drawing/2014/main" id="{EB97125A-38BD-4196-A870-5B20D84C7FDF}"/>
              </a:ext>
            </a:extLst>
          </p:cNvPr>
          <p:cNvSpPr/>
          <p:nvPr/>
        </p:nvSpPr>
        <p:spPr>
          <a:xfrm>
            <a:off x="6450327" y="2703429"/>
            <a:ext cx="5218440" cy="2864249"/>
          </a:xfrm>
          <a:prstGeom prst="round2DiagRect">
            <a:avLst/>
          </a:prstGeom>
          <a:solidFill>
            <a:schemeClr val="bg1"/>
          </a:solidFill>
          <a:ln w="60325" cmpd="dbl">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w="22225">
                <a:solidFill>
                  <a:srgbClr val="ED7D31"/>
                </a:solidFill>
                <a:prstDash val="solid"/>
              </a:ln>
              <a:solidFill>
                <a:srgbClr val="ED7D31">
                  <a:lumMod val="40000"/>
                  <a:lumOff val="60000"/>
                </a:srgbClr>
              </a:solidFill>
              <a:effectLst/>
              <a:uLnTx/>
              <a:uFillTx/>
              <a:ea typeface="+mn-ea"/>
              <a:cs typeface="+mn-cs"/>
            </a:endParaRPr>
          </a:p>
        </p:txBody>
      </p:sp>
      <p:sp>
        <p:nvSpPr>
          <p:cNvPr id="34" name="Rectangle 33">
            <a:extLst>
              <a:ext uri="{FF2B5EF4-FFF2-40B4-BE49-F238E27FC236}">
                <a16:creationId xmlns:a16="http://schemas.microsoft.com/office/drawing/2014/main" id="{4DD17DA9-6942-47F5-B11A-89B8A117570A}"/>
              </a:ext>
            </a:extLst>
          </p:cNvPr>
          <p:cNvSpPr/>
          <p:nvPr/>
        </p:nvSpPr>
        <p:spPr>
          <a:xfrm>
            <a:off x="864009" y="3827883"/>
            <a:ext cx="5186035"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0066FF"/>
                </a:solidFill>
                <a:effectLst/>
                <a:uLnTx/>
                <a:uFillTx/>
                <a:ea typeface="+mn-ea"/>
                <a:cs typeface="+mn-cs"/>
              </a:rPr>
              <a:t>Tất cả th</a:t>
            </a:r>
            <a:r>
              <a:rPr kumimoji="0" lang="en-US" sz="3200" b="1" i="0" u="none" strike="noStrike" kern="1200" cap="none" spc="0" normalizeH="0" baseline="0" noProof="0" dirty="0">
                <a:ln>
                  <a:noFill/>
                </a:ln>
                <a:solidFill>
                  <a:srgbClr val="0066FF"/>
                </a:solidFill>
                <a:effectLst/>
                <a:uLnTx/>
                <a:uFillTx/>
                <a:ea typeface="+mn-ea"/>
                <a:cs typeface="+mn-cs"/>
              </a:rPr>
              <a:t>à</a:t>
            </a:r>
            <a:r>
              <a:rPr kumimoji="0" lang="vi-VN" sz="3200" b="1" i="0" u="none" strike="noStrike" kern="1200" cap="none" spc="0" normalizeH="0" baseline="0" noProof="0" dirty="0">
                <a:ln>
                  <a:noFill/>
                </a:ln>
                <a:solidFill>
                  <a:srgbClr val="0066FF"/>
                </a:solidFill>
                <a:effectLst/>
                <a:uLnTx/>
                <a:uFillTx/>
                <a:ea typeface="+mn-ea"/>
                <a:cs typeface="+mn-cs"/>
              </a:rPr>
              <a:t>nh viên đều đọc</a:t>
            </a:r>
            <a:endParaRPr kumimoji="0" lang="en-US" sz="3200" b="1" i="0" u="none" strike="noStrike" kern="1200" cap="none" spc="0" normalizeH="0" baseline="0" noProof="0" dirty="0">
              <a:ln>
                <a:noFill/>
              </a:ln>
              <a:solidFill>
                <a:srgbClr val="0066FF"/>
              </a:solidFill>
              <a:effectLst/>
              <a:uLnTx/>
              <a:uFillTx/>
              <a:ea typeface="+mn-ea"/>
              <a:cs typeface="+mn-cs"/>
            </a:endParaRPr>
          </a:p>
        </p:txBody>
      </p:sp>
      <p:sp>
        <p:nvSpPr>
          <p:cNvPr id="35" name="Rectangle 34">
            <a:extLst>
              <a:ext uri="{FF2B5EF4-FFF2-40B4-BE49-F238E27FC236}">
                <a16:creationId xmlns:a16="http://schemas.microsoft.com/office/drawing/2014/main" id="{17C453D0-E0F0-4C11-A71D-79D3C4FB44BF}"/>
              </a:ext>
            </a:extLst>
          </p:cNvPr>
          <p:cNvSpPr/>
          <p:nvPr/>
        </p:nvSpPr>
        <p:spPr>
          <a:xfrm>
            <a:off x="899275" y="4535869"/>
            <a:ext cx="4894289"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ED7D31">
                    <a:lumMod val="75000"/>
                  </a:srgbClr>
                </a:solidFill>
                <a:effectLst/>
                <a:uLnTx/>
                <a:uFillTx/>
                <a:ea typeface="+mn-ea"/>
                <a:cs typeface="+mn-cs"/>
              </a:rPr>
              <a:t>Giải nghĩa từ cùng nhau</a:t>
            </a:r>
            <a:endParaRPr kumimoji="0" lang="en-US" sz="3200" b="1" i="0" u="none" strike="noStrike" kern="1200" cap="none" spc="0" normalizeH="0" baseline="0" noProof="0" dirty="0">
              <a:ln>
                <a:noFill/>
              </a:ln>
              <a:solidFill>
                <a:srgbClr val="ED7D31">
                  <a:lumMod val="75000"/>
                </a:srgbClr>
              </a:solidFill>
              <a:effectLst/>
              <a:uLnTx/>
              <a:uFillTx/>
              <a:ea typeface="+mn-ea"/>
              <a:cs typeface="+mn-cs"/>
            </a:endParaRPr>
          </a:p>
        </p:txBody>
      </p:sp>
      <p:sp>
        <p:nvSpPr>
          <p:cNvPr id="36" name="Rectangle 35">
            <a:extLst>
              <a:ext uri="{FF2B5EF4-FFF2-40B4-BE49-F238E27FC236}">
                <a16:creationId xmlns:a16="http://schemas.microsoft.com/office/drawing/2014/main" id="{FC678FD8-1330-408E-AA2E-BABFA6439C4F}"/>
              </a:ext>
            </a:extLst>
          </p:cNvPr>
          <p:cNvSpPr/>
          <p:nvPr/>
        </p:nvSpPr>
        <p:spPr>
          <a:xfrm>
            <a:off x="5175415" y="2919773"/>
            <a:ext cx="246286" cy="1231106"/>
          </a:xfrm>
          <a:prstGeom prst="rect">
            <a:avLst/>
          </a:prstGeom>
          <a:noFill/>
        </p:spPr>
        <p:txBody>
          <a:bodyPr wrap="none" lIns="121920" tIns="60960" rIns="121920" bIns="6096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2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ea typeface="+mn-ea"/>
              <a:cs typeface="+mn-cs"/>
            </a:endParaRPr>
          </a:p>
        </p:txBody>
      </p:sp>
      <p:sp>
        <p:nvSpPr>
          <p:cNvPr id="37" name="Rectangle 36">
            <a:extLst>
              <a:ext uri="{FF2B5EF4-FFF2-40B4-BE49-F238E27FC236}">
                <a16:creationId xmlns:a16="http://schemas.microsoft.com/office/drawing/2014/main" id="{E11962AD-5FF6-41EE-8B19-E1E5FDF9172D}"/>
              </a:ext>
            </a:extLst>
          </p:cNvPr>
          <p:cNvSpPr/>
          <p:nvPr/>
        </p:nvSpPr>
        <p:spPr>
          <a:xfrm>
            <a:off x="5175415" y="2919773"/>
            <a:ext cx="246286" cy="1231106"/>
          </a:xfrm>
          <a:prstGeom prst="rect">
            <a:avLst/>
          </a:prstGeom>
          <a:noFill/>
        </p:spPr>
        <p:txBody>
          <a:bodyPr wrap="none" lIns="121920" tIns="60960" rIns="121920" bIns="6096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2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ea typeface="+mn-ea"/>
              <a:cs typeface="+mn-cs"/>
            </a:endParaRPr>
          </a:p>
        </p:txBody>
      </p:sp>
      <p:sp>
        <p:nvSpPr>
          <p:cNvPr id="38" name="Rectangle 37">
            <a:extLst>
              <a:ext uri="{FF2B5EF4-FFF2-40B4-BE49-F238E27FC236}">
                <a16:creationId xmlns:a16="http://schemas.microsoft.com/office/drawing/2014/main" id="{1B68680E-13C1-4835-9470-200195614F9F}"/>
              </a:ext>
            </a:extLst>
          </p:cNvPr>
          <p:cNvSpPr/>
          <p:nvPr/>
        </p:nvSpPr>
        <p:spPr>
          <a:xfrm>
            <a:off x="1699940" y="2021170"/>
            <a:ext cx="2853858" cy="1138773"/>
          </a:xfrm>
          <a:prstGeom prst="rect">
            <a:avLst/>
          </a:prstGeom>
          <a:noFill/>
        </p:spPr>
        <p:txBody>
          <a:bodyPr wrap="none" lIns="121920" tIns="60960" rIns="121920" bIns="6096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err="1">
                <a:ln w="76200">
                  <a:solidFill>
                    <a:srgbClr val="ED7D31">
                      <a:lumMod val="75000"/>
                    </a:srgbClr>
                  </a:solidFill>
                </a:ln>
                <a:solidFill>
                  <a:srgbClr val="E7E6E6">
                    <a:lumMod val="50000"/>
                  </a:srgbClr>
                </a:solidFill>
                <a:effectLst>
                  <a:reflection blurRad="6350" stA="53000" endA="300" endPos="35500" dir="5400000" sy="-90000" algn="bl" rotWithShape="0"/>
                </a:effectLst>
                <a:uLnTx/>
                <a:uFillTx/>
                <a:ea typeface="+mn-ea"/>
                <a:cs typeface="+mn-cs"/>
              </a:rPr>
              <a:t>Yêu</a:t>
            </a:r>
            <a:r>
              <a:rPr kumimoji="0" lang="en-US" sz="6600" b="0" i="0" u="none" strike="noStrike" kern="1200" cap="none" spc="0" normalizeH="0" baseline="0" noProof="0" dirty="0">
                <a:ln w="76200">
                  <a:solidFill>
                    <a:srgbClr val="ED7D31">
                      <a:lumMod val="75000"/>
                    </a:srgbClr>
                  </a:solidFill>
                </a:ln>
                <a:solidFill>
                  <a:srgbClr val="E7E6E6">
                    <a:lumMod val="50000"/>
                  </a:srgbClr>
                </a:solidFill>
                <a:effectLst>
                  <a:reflection blurRad="6350" stA="53000" endA="300" endPos="35500" dir="5400000" sy="-90000" algn="bl" rotWithShape="0"/>
                </a:effectLst>
                <a:uLnTx/>
                <a:uFillTx/>
                <a:ea typeface="+mn-ea"/>
                <a:cs typeface="+mn-cs"/>
              </a:rPr>
              <a:t> </a:t>
            </a:r>
            <a:r>
              <a:rPr kumimoji="0" lang="en-US" sz="6600" b="0" i="0" u="none" strike="noStrike" kern="1200" cap="none" spc="0" normalizeH="0" baseline="0" noProof="0" dirty="0" err="1">
                <a:ln w="76200">
                  <a:solidFill>
                    <a:srgbClr val="ED7D31">
                      <a:lumMod val="75000"/>
                    </a:srgbClr>
                  </a:solidFill>
                </a:ln>
                <a:solidFill>
                  <a:srgbClr val="E7E6E6">
                    <a:lumMod val="50000"/>
                  </a:srgbClr>
                </a:solidFill>
                <a:effectLst>
                  <a:reflection blurRad="6350" stA="53000" endA="300" endPos="35500" dir="5400000" sy="-90000" algn="bl" rotWithShape="0"/>
                </a:effectLst>
                <a:uLnTx/>
                <a:uFillTx/>
                <a:ea typeface="+mn-ea"/>
                <a:cs typeface="+mn-cs"/>
              </a:rPr>
              <a:t>cầu</a:t>
            </a:r>
            <a:endParaRPr kumimoji="0" lang="en-US" sz="6600" b="0" i="0" u="none" strike="noStrike" kern="1200" cap="none" spc="0" normalizeH="0" baseline="0" noProof="0" dirty="0">
              <a:ln w="76200">
                <a:solidFill>
                  <a:srgbClr val="ED7D31">
                    <a:lumMod val="75000"/>
                  </a:srgbClr>
                </a:solidFill>
              </a:ln>
              <a:solidFill>
                <a:srgbClr val="E7E6E6">
                  <a:lumMod val="50000"/>
                </a:srgbClr>
              </a:solidFill>
              <a:effectLst>
                <a:reflection blurRad="6350" stA="53000" endA="300" endPos="35500" dir="5400000" sy="-90000" algn="bl" rotWithShape="0"/>
              </a:effectLst>
              <a:uLnTx/>
              <a:uFillTx/>
              <a:ea typeface="+mn-ea"/>
              <a:cs typeface="+mn-cs"/>
            </a:endParaRPr>
          </a:p>
        </p:txBody>
      </p:sp>
      <p:sp>
        <p:nvSpPr>
          <p:cNvPr id="41" name="Rectangle 40">
            <a:extLst>
              <a:ext uri="{FF2B5EF4-FFF2-40B4-BE49-F238E27FC236}">
                <a16:creationId xmlns:a16="http://schemas.microsoft.com/office/drawing/2014/main" id="{53D32688-F304-4199-BA53-3C6DBFA2CAB9}"/>
              </a:ext>
            </a:extLst>
          </p:cNvPr>
          <p:cNvSpPr/>
          <p:nvPr/>
        </p:nvSpPr>
        <p:spPr>
          <a:xfrm>
            <a:off x="1666053" y="1969244"/>
            <a:ext cx="2921633" cy="1138773"/>
          </a:xfrm>
          <a:prstGeom prst="rect">
            <a:avLst/>
          </a:prstGeom>
          <a:noFill/>
        </p:spPr>
        <p:txBody>
          <a:bodyPr wrap="none" lIns="121920" tIns="60960" rIns="121920" bIns="6096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err="1">
                <a:ln w="0"/>
                <a:solidFill>
                  <a:prstClr val="white"/>
                </a:solidFill>
                <a:effectLst>
                  <a:reflection blurRad="6350" stA="53000" endA="300" endPos="35500" dir="5400000" sy="-90000" algn="bl" rotWithShape="0"/>
                </a:effectLst>
                <a:uLnTx/>
                <a:uFillTx/>
              </a:rPr>
              <a:t>Yêu</a:t>
            </a:r>
            <a:r>
              <a:rPr kumimoji="0" lang="en-US" sz="6600" b="0" i="0" u="none" strike="noStrike" kern="1200" cap="none" spc="0" normalizeH="0" baseline="0" noProof="0" dirty="0">
                <a:ln w="0"/>
                <a:solidFill>
                  <a:prstClr val="white"/>
                </a:solidFill>
                <a:effectLst>
                  <a:reflection blurRad="6350" stA="53000" endA="300" endPos="35500" dir="5400000" sy="-90000" algn="bl" rotWithShape="0"/>
                </a:effectLst>
                <a:uLnTx/>
                <a:uFillTx/>
              </a:rPr>
              <a:t> </a:t>
            </a:r>
            <a:r>
              <a:rPr kumimoji="0" lang="en-US" sz="6600" b="0" i="0" u="none" strike="noStrike" kern="1200" cap="none" spc="0" normalizeH="0" baseline="0" noProof="0" dirty="0" err="1">
                <a:ln w="0"/>
                <a:solidFill>
                  <a:prstClr val="white"/>
                </a:solidFill>
                <a:effectLst>
                  <a:reflection blurRad="6350" stA="53000" endA="300" endPos="35500" dir="5400000" sy="-90000" algn="bl" rotWithShape="0"/>
                </a:effectLst>
                <a:uLnTx/>
                <a:uFillTx/>
              </a:rPr>
              <a:t>cầu</a:t>
            </a:r>
            <a:endParaRPr kumimoji="0" lang="en-US" sz="6600" b="0" i="0" u="none" strike="noStrike" kern="1200" cap="none" spc="0" normalizeH="0" baseline="0" noProof="0" dirty="0">
              <a:ln w="0"/>
              <a:solidFill>
                <a:prstClr val="white"/>
              </a:solidFill>
              <a:effectLst>
                <a:reflection blurRad="6350" stA="53000" endA="300" endPos="35500" dir="5400000" sy="-90000" algn="bl" rotWithShape="0"/>
              </a:effectLst>
              <a:uLnTx/>
              <a:uFillTx/>
            </a:endParaRPr>
          </a:p>
        </p:txBody>
      </p:sp>
      <p:sp>
        <p:nvSpPr>
          <p:cNvPr id="61" name="Rectangle 60">
            <a:extLst>
              <a:ext uri="{FF2B5EF4-FFF2-40B4-BE49-F238E27FC236}">
                <a16:creationId xmlns:a16="http://schemas.microsoft.com/office/drawing/2014/main" id="{08C586DA-C7FD-4D60-8917-5CE085884104}"/>
              </a:ext>
            </a:extLst>
          </p:cNvPr>
          <p:cNvSpPr/>
          <p:nvPr/>
        </p:nvSpPr>
        <p:spPr>
          <a:xfrm>
            <a:off x="6221940" y="1863703"/>
            <a:ext cx="6044282" cy="1138773"/>
          </a:xfrm>
          <a:prstGeom prst="rect">
            <a:avLst/>
          </a:prstGeom>
          <a:noFill/>
        </p:spPr>
        <p:txBody>
          <a:bodyPr wrap="none" lIns="121920" tIns="60960" rIns="121920" bIns="6096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err="1">
                <a:ln w="76200">
                  <a:solidFill>
                    <a:srgbClr val="ED7D31">
                      <a:lumMod val="75000"/>
                    </a:srgbClr>
                  </a:solidFill>
                </a:ln>
                <a:solidFill>
                  <a:srgbClr val="E7E6E6">
                    <a:lumMod val="50000"/>
                  </a:srgbClr>
                </a:solidFill>
                <a:effectLst>
                  <a:reflection blurRad="6350" stA="53000" endA="300" endPos="35500" dir="5400000" sy="-90000" algn="bl" rotWithShape="0"/>
                </a:effectLst>
                <a:uLnTx/>
                <a:uFillTx/>
                <a:ea typeface="+mn-ea"/>
                <a:cs typeface="+mn-cs"/>
              </a:rPr>
              <a:t>Tiêu</a:t>
            </a:r>
            <a:r>
              <a:rPr kumimoji="0" lang="en-US" sz="6600" b="0" i="0" u="none" strike="noStrike" kern="1200" cap="none" spc="0" normalizeH="0" baseline="0" noProof="0" dirty="0">
                <a:ln w="76200">
                  <a:solidFill>
                    <a:srgbClr val="ED7D31">
                      <a:lumMod val="75000"/>
                    </a:srgbClr>
                  </a:solidFill>
                </a:ln>
                <a:solidFill>
                  <a:srgbClr val="E7E6E6">
                    <a:lumMod val="50000"/>
                  </a:srgbClr>
                </a:solidFill>
                <a:effectLst>
                  <a:reflection blurRad="6350" stA="53000" endA="300" endPos="35500" dir="5400000" sy="-90000" algn="bl" rotWithShape="0"/>
                </a:effectLst>
                <a:uLnTx/>
                <a:uFillTx/>
                <a:ea typeface="+mn-ea"/>
                <a:cs typeface="+mn-cs"/>
              </a:rPr>
              <a:t> </a:t>
            </a:r>
            <a:r>
              <a:rPr kumimoji="0" lang="en-US" sz="6600" b="0" i="0" u="none" strike="noStrike" kern="1200" cap="none" spc="0" normalizeH="0" baseline="0" noProof="0" dirty="0" err="1">
                <a:ln w="76200">
                  <a:solidFill>
                    <a:srgbClr val="ED7D31">
                      <a:lumMod val="75000"/>
                    </a:srgbClr>
                  </a:solidFill>
                </a:ln>
                <a:solidFill>
                  <a:srgbClr val="E7E6E6">
                    <a:lumMod val="50000"/>
                  </a:srgbClr>
                </a:solidFill>
                <a:effectLst>
                  <a:reflection blurRad="6350" stA="53000" endA="300" endPos="35500" dir="5400000" sy="-90000" algn="bl" rotWithShape="0"/>
                </a:effectLst>
                <a:uLnTx/>
                <a:uFillTx/>
                <a:ea typeface="+mn-ea"/>
                <a:cs typeface="+mn-cs"/>
              </a:rPr>
              <a:t>chí</a:t>
            </a:r>
            <a:r>
              <a:rPr kumimoji="0" lang="en-US" sz="6600" b="0" i="0" u="none" strike="noStrike" kern="1200" cap="none" spc="0" normalizeH="0" baseline="0" noProof="0" dirty="0">
                <a:ln w="76200">
                  <a:solidFill>
                    <a:srgbClr val="ED7D31">
                      <a:lumMod val="75000"/>
                    </a:srgbClr>
                  </a:solidFill>
                </a:ln>
                <a:solidFill>
                  <a:srgbClr val="E7E6E6">
                    <a:lumMod val="50000"/>
                  </a:srgbClr>
                </a:solidFill>
                <a:effectLst>
                  <a:reflection blurRad="6350" stA="53000" endA="300" endPos="35500" dir="5400000" sy="-90000" algn="bl" rotWithShape="0"/>
                </a:effectLst>
                <a:uLnTx/>
                <a:uFillTx/>
                <a:ea typeface="+mn-ea"/>
                <a:cs typeface="+mn-cs"/>
              </a:rPr>
              <a:t> </a:t>
            </a:r>
            <a:r>
              <a:rPr kumimoji="0" lang="en-US" sz="6600" b="0" i="0" u="none" strike="noStrike" kern="1200" cap="none" spc="0" normalizeH="0" baseline="0" noProof="0" dirty="0" err="1">
                <a:ln w="76200">
                  <a:solidFill>
                    <a:srgbClr val="ED7D31">
                      <a:lumMod val="75000"/>
                    </a:srgbClr>
                  </a:solidFill>
                </a:ln>
                <a:solidFill>
                  <a:srgbClr val="E7E6E6">
                    <a:lumMod val="50000"/>
                  </a:srgbClr>
                </a:solidFill>
                <a:effectLst>
                  <a:reflection blurRad="6350" stA="53000" endA="300" endPos="35500" dir="5400000" sy="-90000" algn="bl" rotWithShape="0"/>
                </a:effectLst>
                <a:uLnTx/>
                <a:uFillTx/>
                <a:ea typeface="+mn-ea"/>
                <a:cs typeface="+mn-cs"/>
              </a:rPr>
              <a:t>đánh</a:t>
            </a:r>
            <a:r>
              <a:rPr kumimoji="0" lang="en-US" sz="6600" b="0" i="0" u="none" strike="noStrike" kern="1200" cap="none" spc="0" normalizeH="0" baseline="0" noProof="0" dirty="0">
                <a:ln w="76200">
                  <a:solidFill>
                    <a:srgbClr val="ED7D31">
                      <a:lumMod val="75000"/>
                    </a:srgbClr>
                  </a:solidFill>
                </a:ln>
                <a:solidFill>
                  <a:srgbClr val="E7E6E6">
                    <a:lumMod val="50000"/>
                  </a:srgbClr>
                </a:solidFill>
                <a:effectLst>
                  <a:reflection blurRad="6350" stA="53000" endA="300" endPos="35500" dir="5400000" sy="-90000" algn="bl" rotWithShape="0"/>
                </a:effectLst>
                <a:uLnTx/>
                <a:uFillTx/>
                <a:ea typeface="+mn-ea"/>
                <a:cs typeface="+mn-cs"/>
              </a:rPr>
              <a:t> </a:t>
            </a:r>
            <a:r>
              <a:rPr kumimoji="0" lang="en-US" sz="6600" b="0" i="0" u="none" strike="noStrike" kern="1200" cap="none" spc="0" normalizeH="0" baseline="0" noProof="0" dirty="0" err="1">
                <a:ln w="76200">
                  <a:solidFill>
                    <a:srgbClr val="ED7D31">
                      <a:lumMod val="75000"/>
                    </a:srgbClr>
                  </a:solidFill>
                </a:ln>
                <a:solidFill>
                  <a:srgbClr val="E7E6E6">
                    <a:lumMod val="50000"/>
                  </a:srgbClr>
                </a:solidFill>
                <a:effectLst>
                  <a:reflection blurRad="6350" stA="53000" endA="300" endPos="35500" dir="5400000" sy="-90000" algn="bl" rotWithShape="0"/>
                </a:effectLst>
                <a:uLnTx/>
                <a:uFillTx/>
                <a:ea typeface="+mn-ea"/>
                <a:cs typeface="+mn-cs"/>
              </a:rPr>
              <a:t>giá</a:t>
            </a:r>
            <a:endParaRPr kumimoji="0" lang="en-US" sz="6600" b="0" i="0" u="none" strike="noStrike" kern="1200" cap="none" spc="0" normalizeH="0" baseline="0" noProof="0" dirty="0">
              <a:ln w="76200">
                <a:solidFill>
                  <a:srgbClr val="ED7D31">
                    <a:lumMod val="75000"/>
                  </a:srgbClr>
                </a:solidFill>
              </a:ln>
              <a:solidFill>
                <a:srgbClr val="E7E6E6">
                  <a:lumMod val="50000"/>
                </a:srgbClr>
              </a:solidFill>
              <a:effectLst>
                <a:reflection blurRad="6350" stA="53000" endA="300" endPos="35500" dir="5400000" sy="-90000" algn="bl" rotWithShape="0"/>
              </a:effectLst>
              <a:uLnTx/>
              <a:uFillTx/>
              <a:ea typeface="+mn-ea"/>
              <a:cs typeface="+mn-cs"/>
            </a:endParaRPr>
          </a:p>
        </p:txBody>
      </p:sp>
      <p:sp>
        <p:nvSpPr>
          <p:cNvPr id="62" name="Rectangle 61">
            <a:extLst>
              <a:ext uri="{FF2B5EF4-FFF2-40B4-BE49-F238E27FC236}">
                <a16:creationId xmlns:a16="http://schemas.microsoft.com/office/drawing/2014/main" id="{1D6BFA1A-C1C5-4ECC-83BE-F036659788FF}"/>
              </a:ext>
            </a:extLst>
          </p:cNvPr>
          <p:cNvSpPr/>
          <p:nvPr/>
        </p:nvSpPr>
        <p:spPr>
          <a:xfrm>
            <a:off x="6221940" y="1838675"/>
            <a:ext cx="6044282" cy="1138773"/>
          </a:xfrm>
          <a:prstGeom prst="rect">
            <a:avLst/>
          </a:prstGeom>
          <a:noFill/>
        </p:spPr>
        <p:txBody>
          <a:bodyPr wrap="none" lIns="121920" tIns="60960" rIns="121920" bIns="6096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err="1">
                <a:ln w="0"/>
                <a:solidFill>
                  <a:prstClr val="white"/>
                </a:solidFill>
                <a:effectLst>
                  <a:reflection blurRad="6350" stA="53000" endA="300" endPos="35500" dir="5400000" sy="-90000" algn="bl" rotWithShape="0"/>
                </a:effectLst>
                <a:uLnTx/>
                <a:uFillTx/>
              </a:rPr>
              <a:t>Tiêu</a:t>
            </a:r>
            <a:r>
              <a:rPr kumimoji="0" lang="en-US" sz="6600" b="0" i="0" u="none" strike="noStrike" kern="1200" cap="none" spc="0" normalizeH="0" baseline="0" noProof="0" dirty="0">
                <a:ln w="0"/>
                <a:solidFill>
                  <a:prstClr val="white"/>
                </a:solidFill>
                <a:effectLst>
                  <a:reflection blurRad="6350" stA="53000" endA="300" endPos="35500" dir="5400000" sy="-90000" algn="bl" rotWithShape="0"/>
                </a:effectLst>
                <a:uLnTx/>
                <a:uFillTx/>
              </a:rPr>
              <a:t> </a:t>
            </a:r>
            <a:r>
              <a:rPr kumimoji="0" lang="en-US" sz="6600" b="0" i="0" u="none" strike="noStrike" kern="1200" cap="none" spc="0" normalizeH="0" baseline="0" noProof="0" dirty="0" err="1">
                <a:ln w="0"/>
                <a:solidFill>
                  <a:prstClr val="white"/>
                </a:solidFill>
                <a:effectLst>
                  <a:reflection blurRad="6350" stA="53000" endA="300" endPos="35500" dir="5400000" sy="-90000" algn="bl" rotWithShape="0"/>
                </a:effectLst>
                <a:uLnTx/>
                <a:uFillTx/>
              </a:rPr>
              <a:t>chí</a:t>
            </a:r>
            <a:r>
              <a:rPr kumimoji="0" lang="en-US" sz="6600" b="0" i="0" u="none" strike="noStrike" kern="1200" cap="none" spc="0" normalizeH="0" baseline="0" noProof="0" dirty="0">
                <a:ln w="0"/>
                <a:solidFill>
                  <a:prstClr val="white"/>
                </a:solidFill>
                <a:effectLst>
                  <a:reflection blurRad="6350" stA="53000" endA="300" endPos="35500" dir="5400000" sy="-90000" algn="bl" rotWithShape="0"/>
                </a:effectLst>
                <a:uLnTx/>
                <a:uFillTx/>
              </a:rPr>
              <a:t> </a:t>
            </a:r>
            <a:r>
              <a:rPr kumimoji="0" lang="en-US" sz="6600" b="0" i="0" u="none" strike="noStrike" kern="1200" cap="none" spc="0" normalizeH="0" baseline="0" noProof="0" dirty="0" err="1">
                <a:ln w="0"/>
                <a:solidFill>
                  <a:prstClr val="white"/>
                </a:solidFill>
                <a:effectLst>
                  <a:reflection blurRad="6350" stA="53000" endA="300" endPos="35500" dir="5400000" sy="-90000" algn="bl" rotWithShape="0"/>
                </a:effectLst>
                <a:uLnTx/>
                <a:uFillTx/>
              </a:rPr>
              <a:t>đánh</a:t>
            </a:r>
            <a:r>
              <a:rPr kumimoji="0" lang="en-US" sz="6600" b="0" i="0" u="none" strike="noStrike" kern="1200" cap="none" spc="0" normalizeH="0" baseline="0" noProof="0" dirty="0">
                <a:ln w="0"/>
                <a:solidFill>
                  <a:prstClr val="white"/>
                </a:solidFill>
                <a:effectLst>
                  <a:reflection blurRad="6350" stA="53000" endA="300" endPos="35500" dir="5400000" sy="-90000" algn="bl" rotWithShape="0"/>
                </a:effectLst>
                <a:uLnTx/>
                <a:uFillTx/>
              </a:rPr>
              <a:t> </a:t>
            </a:r>
            <a:r>
              <a:rPr kumimoji="0" lang="en-US" sz="6600" b="0" i="0" u="none" strike="noStrike" kern="1200" cap="none" spc="0" normalizeH="0" baseline="0" noProof="0" dirty="0" err="1">
                <a:ln w="0"/>
                <a:solidFill>
                  <a:prstClr val="white"/>
                </a:solidFill>
                <a:effectLst>
                  <a:reflection blurRad="6350" stA="53000" endA="300" endPos="35500" dir="5400000" sy="-90000" algn="bl" rotWithShape="0"/>
                </a:effectLst>
                <a:uLnTx/>
                <a:uFillTx/>
              </a:rPr>
              <a:t>giá</a:t>
            </a:r>
            <a:endParaRPr kumimoji="0" lang="en-US" sz="6600" b="0" i="0" u="none" strike="noStrike" kern="1200" cap="none" spc="0" normalizeH="0" baseline="0" noProof="0" dirty="0">
              <a:ln w="0"/>
              <a:solidFill>
                <a:prstClr val="white"/>
              </a:solidFill>
              <a:effectLst>
                <a:reflection blurRad="6350" stA="53000" endA="300" endPos="35500" dir="5400000" sy="-90000" algn="bl" rotWithShape="0"/>
              </a:effectLst>
              <a:uLnTx/>
              <a:uFillTx/>
            </a:endParaRPr>
          </a:p>
        </p:txBody>
      </p:sp>
      <p:pic>
        <p:nvPicPr>
          <p:cNvPr id="63" name="Hình ảnh 44" descr="Ảnh có chứa đồng hồ, tối&#10;&#10;Mô tả được tạo tự động">
            <a:extLst>
              <a:ext uri="{FF2B5EF4-FFF2-40B4-BE49-F238E27FC236}">
                <a16:creationId xmlns:a16="http://schemas.microsoft.com/office/drawing/2014/main" id="{04989068-D0FD-424D-B093-5E49880A4307}"/>
              </a:ext>
            </a:extLst>
          </p:cNvPr>
          <p:cNvPicPr>
            <a:picLocks noChangeAspect="1"/>
          </p:cNvPicPr>
          <p:nvPr/>
        </p:nvPicPr>
        <p:blipFill rotWithShape="1">
          <a:blip r:embed="rId4"/>
          <a:srcRect t="27390" r="49735" b="25821"/>
          <a:stretch/>
        </p:blipFill>
        <p:spPr>
          <a:xfrm>
            <a:off x="6536190" y="3077182"/>
            <a:ext cx="595639" cy="485897"/>
          </a:xfrm>
          <a:prstGeom prst="rect">
            <a:avLst/>
          </a:prstGeom>
        </p:spPr>
      </p:pic>
      <p:pic>
        <p:nvPicPr>
          <p:cNvPr id="64" name="Hình ảnh 44" descr="Ảnh có chứa đồng hồ, tối&#10;&#10;Mô tả được tạo tự động">
            <a:extLst>
              <a:ext uri="{FF2B5EF4-FFF2-40B4-BE49-F238E27FC236}">
                <a16:creationId xmlns:a16="http://schemas.microsoft.com/office/drawing/2014/main" id="{025CCF64-F349-4C8C-B093-4A93C49BD547}"/>
              </a:ext>
            </a:extLst>
          </p:cNvPr>
          <p:cNvPicPr>
            <a:picLocks noChangeAspect="1"/>
          </p:cNvPicPr>
          <p:nvPr/>
        </p:nvPicPr>
        <p:blipFill rotWithShape="1">
          <a:blip r:embed="rId4"/>
          <a:srcRect t="27390" r="49735" b="25821"/>
          <a:stretch/>
        </p:blipFill>
        <p:spPr>
          <a:xfrm>
            <a:off x="6539275" y="3704212"/>
            <a:ext cx="595639" cy="485897"/>
          </a:xfrm>
          <a:prstGeom prst="rect">
            <a:avLst/>
          </a:prstGeom>
        </p:spPr>
      </p:pic>
      <p:pic>
        <p:nvPicPr>
          <p:cNvPr id="65" name="Hình ảnh 44" descr="Ảnh có chứa đồng hồ, tối&#10;&#10;Mô tả được tạo tự động">
            <a:extLst>
              <a:ext uri="{FF2B5EF4-FFF2-40B4-BE49-F238E27FC236}">
                <a16:creationId xmlns:a16="http://schemas.microsoft.com/office/drawing/2014/main" id="{D6B4127D-D385-4D95-80EB-01948D99F559}"/>
              </a:ext>
            </a:extLst>
          </p:cNvPr>
          <p:cNvPicPr>
            <a:picLocks noChangeAspect="1"/>
          </p:cNvPicPr>
          <p:nvPr/>
        </p:nvPicPr>
        <p:blipFill rotWithShape="1">
          <a:blip r:embed="rId4"/>
          <a:srcRect t="27390" r="49735" b="25821"/>
          <a:stretch/>
        </p:blipFill>
        <p:spPr>
          <a:xfrm>
            <a:off x="6536190" y="4366378"/>
            <a:ext cx="595639" cy="485897"/>
          </a:xfrm>
          <a:prstGeom prst="rect">
            <a:avLst/>
          </a:prstGeom>
        </p:spPr>
      </p:pic>
      <p:pic>
        <p:nvPicPr>
          <p:cNvPr id="66" name="Hình ảnh 9">
            <a:extLst>
              <a:ext uri="{FF2B5EF4-FFF2-40B4-BE49-F238E27FC236}">
                <a16:creationId xmlns:a16="http://schemas.microsoft.com/office/drawing/2014/main" id="{C70447BC-D0C4-3E7B-B86D-1932C78B3748}"/>
              </a:ext>
            </a:extLst>
          </p:cNvPr>
          <p:cNvPicPr>
            <a:picLocks noChangeAspect="1"/>
          </p:cNvPicPr>
          <p:nvPr/>
        </p:nvPicPr>
        <p:blipFill rotWithShape="1">
          <a:blip r:embed="rId5"/>
          <a:srcRect l="51268" t="8949" r="19792" b="48444"/>
          <a:stretch/>
        </p:blipFill>
        <p:spPr>
          <a:xfrm rot="20944439">
            <a:off x="9058680" y="2957843"/>
            <a:ext cx="776552" cy="673468"/>
          </a:xfrm>
          <a:prstGeom prst="rect">
            <a:avLst/>
          </a:prstGeom>
        </p:spPr>
      </p:pic>
      <p:sp>
        <p:nvSpPr>
          <p:cNvPr id="67" name="Rectangle 66">
            <a:extLst>
              <a:ext uri="{FF2B5EF4-FFF2-40B4-BE49-F238E27FC236}">
                <a16:creationId xmlns:a16="http://schemas.microsoft.com/office/drawing/2014/main" id="{2BCCF643-E6CB-41B0-8D69-5E8185880662}"/>
              </a:ext>
            </a:extLst>
          </p:cNvPr>
          <p:cNvSpPr/>
          <p:nvPr/>
        </p:nvSpPr>
        <p:spPr>
          <a:xfrm>
            <a:off x="7199636" y="2971005"/>
            <a:ext cx="1800493"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70AD47"/>
                </a:solidFill>
                <a:effectLst/>
                <a:uLnTx/>
                <a:uFillTx/>
                <a:ea typeface="+mn-ea"/>
                <a:cs typeface="+mn-cs"/>
              </a:rPr>
              <a:t>Đọc</a:t>
            </a:r>
            <a:r>
              <a:rPr kumimoji="0" lang="en-US" sz="3200" b="1" i="0" u="none" strike="noStrike" kern="1200" cap="none" spc="0" normalizeH="0" baseline="0" noProof="0" dirty="0">
                <a:ln>
                  <a:noFill/>
                </a:ln>
                <a:solidFill>
                  <a:srgbClr val="70AD47"/>
                </a:solidFill>
                <a:effectLst/>
                <a:uLnTx/>
                <a:uFillTx/>
                <a:ea typeface="+mn-ea"/>
                <a:cs typeface="+mn-cs"/>
              </a:rPr>
              <a:t> </a:t>
            </a:r>
            <a:r>
              <a:rPr kumimoji="0" lang="en-US" sz="3200" b="1" i="0" u="none" strike="noStrike" kern="1200" cap="none" spc="0" normalizeH="0" baseline="0" noProof="0" dirty="0" err="1">
                <a:ln>
                  <a:noFill/>
                </a:ln>
                <a:solidFill>
                  <a:srgbClr val="70AD47"/>
                </a:solidFill>
                <a:effectLst/>
                <a:uLnTx/>
                <a:uFillTx/>
                <a:ea typeface="+mn-ea"/>
                <a:cs typeface="+mn-cs"/>
              </a:rPr>
              <a:t>đúng</a:t>
            </a:r>
            <a:endParaRPr kumimoji="0" lang="en-US" sz="3200" b="1" i="0" u="none" strike="noStrike" kern="1200" cap="none" spc="0" normalizeH="0" baseline="0" noProof="0" dirty="0">
              <a:ln>
                <a:noFill/>
              </a:ln>
              <a:solidFill>
                <a:srgbClr val="70AD47"/>
              </a:solidFill>
              <a:effectLst/>
              <a:uLnTx/>
              <a:uFillTx/>
              <a:ea typeface="+mn-ea"/>
              <a:cs typeface="+mn-cs"/>
            </a:endParaRPr>
          </a:p>
        </p:txBody>
      </p:sp>
      <p:pic>
        <p:nvPicPr>
          <p:cNvPr id="68" name="Hình ảnh 9">
            <a:extLst>
              <a:ext uri="{FF2B5EF4-FFF2-40B4-BE49-F238E27FC236}">
                <a16:creationId xmlns:a16="http://schemas.microsoft.com/office/drawing/2014/main" id="{D0A66033-C389-40CD-9802-A84ADC101880}"/>
              </a:ext>
            </a:extLst>
          </p:cNvPr>
          <p:cNvPicPr>
            <a:picLocks noChangeAspect="1"/>
          </p:cNvPicPr>
          <p:nvPr/>
        </p:nvPicPr>
        <p:blipFill rotWithShape="1">
          <a:blip r:embed="rId5"/>
          <a:srcRect l="51268" t="8949" r="19792" b="48444"/>
          <a:stretch/>
        </p:blipFill>
        <p:spPr>
          <a:xfrm rot="20944439">
            <a:off x="9774297" y="2971247"/>
            <a:ext cx="743191" cy="673468"/>
          </a:xfrm>
          <a:prstGeom prst="rect">
            <a:avLst/>
          </a:prstGeom>
        </p:spPr>
      </p:pic>
      <p:pic>
        <p:nvPicPr>
          <p:cNvPr id="69" name="Hình ảnh 9">
            <a:extLst>
              <a:ext uri="{FF2B5EF4-FFF2-40B4-BE49-F238E27FC236}">
                <a16:creationId xmlns:a16="http://schemas.microsoft.com/office/drawing/2014/main" id="{E9A22F70-A8CF-4179-AA4B-5E9764A7603D}"/>
              </a:ext>
            </a:extLst>
          </p:cNvPr>
          <p:cNvPicPr>
            <a:picLocks noChangeAspect="1"/>
          </p:cNvPicPr>
          <p:nvPr/>
        </p:nvPicPr>
        <p:blipFill rotWithShape="1">
          <a:blip r:embed="rId5"/>
          <a:srcRect l="51268" t="8949" r="19792" b="48444"/>
          <a:stretch/>
        </p:blipFill>
        <p:spPr>
          <a:xfrm rot="20944439">
            <a:off x="10431745" y="2993394"/>
            <a:ext cx="776552" cy="673468"/>
          </a:xfrm>
          <a:prstGeom prst="rect">
            <a:avLst/>
          </a:prstGeom>
        </p:spPr>
      </p:pic>
      <p:sp>
        <p:nvSpPr>
          <p:cNvPr id="70" name="Rectangle 69">
            <a:extLst>
              <a:ext uri="{FF2B5EF4-FFF2-40B4-BE49-F238E27FC236}">
                <a16:creationId xmlns:a16="http://schemas.microsoft.com/office/drawing/2014/main" id="{7CC6F234-8860-4EC2-BBB2-070BAA9B929D}"/>
              </a:ext>
            </a:extLst>
          </p:cNvPr>
          <p:cNvSpPr/>
          <p:nvPr/>
        </p:nvSpPr>
        <p:spPr>
          <a:xfrm>
            <a:off x="7131828" y="3637394"/>
            <a:ext cx="1847942"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66FF"/>
                </a:solidFill>
                <a:effectLst/>
                <a:uLnTx/>
                <a:uFillTx/>
                <a:ea typeface="+mn-ea"/>
                <a:cs typeface="+mn-cs"/>
              </a:rPr>
              <a:t>Đọc</a:t>
            </a:r>
            <a:r>
              <a:rPr kumimoji="0" lang="en-US" sz="3200" b="1" i="0" u="none" strike="noStrike" kern="1200" cap="none" spc="0" normalizeH="0" baseline="0" noProof="0" dirty="0">
                <a:ln>
                  <a:noFill/>
                </a:ln>
                <a:solidFill>
                  <a:srgbClr val="0066FF"/>
                </a:solidFill>
                <a:effectLst/>
                <a:uLnTx/>
                <a:uFillTx/>
                <a:ea typeface="+mn-ea"/>
                <a:cs typeface="+mn-cs"/>
              </a:rPr>
              <a:t> to, </a:t>
            </a:r>
            <a:r>
              <a:rPr kumimoji="0" lang="en-US" sz="3200" b="1" i="0" u="none" strike="noStrike" kern="1200" cap="none" spc="0" normalizeH="0" baseline="0" noProof="0" dirty="0" err="1">
                <a:ln>
                  <a:noFill/>
                </a:ln>
                <a:solidFill>
                  <a:srgbClr val="0066FF"/>
                </a:solidFill>
                <a:effectLst/>
                <a:uLnTx/>
                <a:uFillTx/>
                <a:ea typeface="+mn-ea"/>
                <a:cs typeface="+mn-cs"/>
              </a:rPr>
              <a:t>rõ</a:t>
            </a:r>
            <a:endParaRPr kumimoji="0" lang="en-US" sz="3200" b="1" i="0" u="none" strike="noStrike" kern="1200" cap="none" spc="0" normalizeH="0" baseline="0" noProof="0" dirty="0">
              <a:ln>
                <a:noFill/>
              </a:ln>
              <a:solidFill>
                <a:srgbClr val="0066FF"/>
              </a:solidFill>
              <a:effectLst/>
              <a:uLnTx/>
              <a:uFillTx/>
              <a:ea typeface="+mn-ea"/>
              <a:cs typeface="+mn-cs"/>
            </a:endParaRPr>
          </a:p>
        </p:txBody>
      </p:sp>
      <p:pic>
        <p:nvPicPr>
          <p:cNvPr id="71" name="Hình ảnh 9">
            <a:extLst>
              <a:ext uri="{FF2B5EF4-FFF2-40B4-BE49-F238E27FC236}">
                <a16:creationId xmlns:a16="http://schemas.microsoft.com/office/drawing/2014/main" id="{0A42BFAB-00EF-48CE-B768-AC0BE663DA75}"/>
              </a:ext>
            </a:extLst>
          </p:cNvPr>
          <p:cNvPicPr>
            <a:picLocks noChangeAspect="1"/>
          </p:cNvPicPr>
          <p:nvPr/>
        </p:nvPicPr>
        <p:blipFill rotWithShape="1">
          <a:blip r:embed="rId5"/>
          <a:srcRect l="51268" t="8949" r="19792" b="48444"/>
          <a:stretch/>
        </p:blipFill>
        <p:spPr>
          <a:xfrm rot="20944439">
            <a:off x="9023481" y="3596151"/>
            <a:ext cx="776552" cy="673468"/>
          </a:xfrm>
          <a:prstGeom prst="rect">
            <a:avLst/>
          </a:prstGeom>
        </p:spPr>
      </p:pic>
      <p:pic>
        <p:nvPicPr>
          <p:cNvPr id="72" name="Hình ảnh 9">
            <a:extLst>
              <a:ext uri="{FF2B5EF4-FFF2-40B4-BE49-F238E27FC236}">
                <a16:creationId xmlns:a16="http://schemas.microsoft.com/office/drawing/2014/main" id="{E8851F69-653B-4049-9DBE-CD69EE3FAFF6}"/>
              </a:ext>
            </a:extLst>
          </p:cNvPr>
          <p:cNvPicPr>
            <a:picLocks noChangeAspect="1"/>
          </p:cNvPicPr>
          <p:nvPr/>
        </p:nvPicPr>
        <p:blipFill rotWithShape="1">
          <a:blip r:embed="rId5"/>
          <a:srcRect l="51268" t="8949" r="19792" b="48444"/>
          <a:stretch/>
        </p:blipFill>
        <p:spPr>
          <a:xfrm rot="20944439">
            <a:off x="9716405" y="3619259"/>
            <a:ext cx="776552" cy="673468"/>
          </a:xfrm>
          <a:prstGeom prst="rect">
            <a:avLst/>
          </a:prstGeom>
        </p:spPr>
      </p:pic>
      <p:pic>
        <p:nvPicPr>
          <p:cNvPr id="73" name="Hình ảnh 9">
            <a:extLst>
              <a:ext uri="{FF2B5EF4-FFF2-40B4-BE49-F238E27FC236}">
                <a16:creationId xmlns:a16="http://schemas.microsoft.com/office/drawing/2014/main" id="{3A3D16AE-0024-42B0-83DB-BAFE3C3D6AE4}"/>
              </a:ext>
            </a:extLst>
          </p:cNvPr>
          <p:cNvPicPr>
            <a:picLocks noChangeAspect="1"/>
          </p:cNvPicPr>
          <p:nvPr/>
        </p:nvPicPr>
        <p:blipFill rotWithShape="1">
          <a:blip r:embed="rId5"/>
          <a:srcRect l="51268" t="8949" r="19792" b="48444"/>
          <a:stretch/>
        </p:blipFill>
        <p:spPr>
          <a:xfrm rot="20944439">
            <a:off x="10402783" y="3647618"/>
            <a:ext cx="776552" cy="673468"/>
          </a:xfrm>
          <a:prstGeom prst="rect">
            <a:avLst/>
          </a:prstGeom>
        </p:spPr>
      </p:pic>
      <p:sp>
        <p:nvSpPr>
          <p:cNvPr id="74" name="Rectangle 73">
            <a:extLst>
              <a:ext uri="{FF2B5EF4-FFF2-40B4-BE49-F238E27FC236}">
                <a16:creationId xmlns:a16="http://schemas.microsoft.com/office/drawing/2014/main" id="{0408E5F0-F4A1-413A-8058-88A57ED03A42}"/>
              </a:ext>
            </a:extLst>
          </p:cNvPr>
          <p:cNvSpPr/>
          <p:nvPr/>
        </p:nvSpPr>
        <p:spPr>
          <a:xfrm>
            <a:off x="7131829" y="4296205"/>
            <a:ext cx="4326399" cy="10772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ED7D31">
                    <a:lumMod val="75000"/>
                  </a:srgbClr>
                </a:solidFill>
                <a:effectLst/>
                <a:uLnTx/>
                <a:uFillTx/>
                <a:ea typeface="+mn-ea"/>
                <a:cs typeface="+mn-cs"/>
              </a:rPr>
              <a:t>Đọc</a:t>
            </a:r>
            <a:r>
              <a:rPr kumimoji="0" lang="en-US" sz="3200" b="1" i="0" u="none" strike="noStrike" kern="1200" cap="none" spc="0" normalizeH="0" baseline="0" noProof="0" dirty="0">
                <a:ln>
                  <a:noFill/>
                </a:ln>
                <a:solidFill>
                  <a:srgbClr val="ED7D31">
                    <a:lumMod val="75000"/>
                  </a:srgbClr>
                </a:solidFill>
                <a:effectLst/>
                <a:uLnTx/>
                <a:uFillTx/>
                <a:ea typeface="+mn-ea"/>
                <a:cs typeface="+mn-cs"/>
              </a:rPr>
              <a:t> </a:t>
            </a:r>
            <a:r>
              <a:rPr kumimoji="0" lang="en-US" sz="3200" b="1" i="0" u="none" strike="noStrike" kern="1200" cap="none" spc="0" normalizeH="0" baseline="0" noProof="0" dirty="0" err="1">
                <a:ln>
                  <a:noFill/>
                </a:ln>
                <a:solidFill>
                  <a:srgbClr val="ED7D31">
                    <a:lumMod val="75000"/>
                  </a:srgbClr>
                </a:solidFill>
                <a:effectLst/>
                <a:uLnTx/>
                <a:uFillTx/>
                <a:ea typeface="+mn-ea"/>
                <a:cs typeface="+mn-cs"/>
              </a:rPr>
              <a:t>ngắt</a:t>
            </a:r>
            <a:r>
              <a:rPr kumimoji="0" lang="en-US" sz="3200" b="1" i="0" u="none" strike="noStrike" kern="1200" cap="none" spc="0" normalizeH="0" baseline="0" noProof="0" dirty="0">
                <a:ln>
                  <a:noFill/>
                </a:ln>
                <a:solidFill>
                  <a:srgbClr val="ED7D31">
                    <a:lumMod val="75000"/>
                  </a:srgbClr>
                </a:solidFill>
                <a:effectLst/>
                <a:uLnTx/>
                <a:uFillTx/>
                <a:ea typeface="+mn-ea"/>
                <a:cs typeface="+mn-cs"/>
              </a:rPr>
              <a:t>, </a:t>
            </a:r>
            <a:r>
              <a:rPr kumimoji="0" lang="en-US" sz="3200" b="1" i="0" u="none" strike="noStrike" kern="1200" cap="none" spc="0" normalizeH="0" baseline="0" noProof="0" dirty="0" err="1">
                <a:ln>
                  <a:noFill/>
                </a:ln>
                <a:solidFill>
                  <a:srgbClr val="ED7D31">
                    <a:lumMod val="75000"/>
                  </a:srgbClr>
                </a:solidFill>
                <a:effectLst/>
                <a:uLnTx/>
                <a:uFillTx/>
                <a:ea typeface="+mn-ea"/>
                <a:cs typeface="+mn-cs"/>
              </a:rPr>
              <a:t>nghỉ</a:t>
            </a:r>
            <a:r>
              <a:rPr kumimoji="0" lang="en-US" sz="3200" b="1" i="0" u="none" strike="noStrike" kern="1200" cap="none" spc="0" normalizeH="0" baseline="0" noProof="0" dirty="0">
                <a:ln>
                  <a:noFill/>
                </a:ln>
                <a:solidFill>
                  <a:srgbClr val="ED7D31">
                    <a:lumMod val="75000"/>
                  </a:srgbClr>
                </a:solidFill>
                <a:effectLst/>
                <a:uLnTx/>
                <a:uFillTx/>
                <a:ea typeface="+mn-ea"/>
                <a:cs typeface="+mn-cs"/>
              </a:rPr>
              <a:t>, </a:t>
            </a:r>
            <a:r>
              <a:rPr kumimoji="0" lang="en-US" sz="3200" b="1" i="0" u="none" strike="noStrike" kern="1200" cap="none" spc="0" normalizeH="0" baseline="0" noProof="0" dirty="0" err="1">
                <a:ln>
                  <a:noFill/>
                </a:ln>
                <a:solidFill>
                  <a:srgbClr val="ED7D31">
                    <a:lumMod val="75000"/>
                  </a:srgbClr>
                </a:solidFill>
                <a:effectLst/>
                <a:uLnTx/>
                <a:uFillTx/>
                <a:ea typeface="+mn-ea"/>
                <a:cs typeface="+mn-cs"/>
              </a:rPr>
              <a:t>đúng</a:t>
            </a:r>
            <a:r>
              <a:rPr kumimoji="0" lang="en-US" sz="3200" b="1" i="0" u="none" strike="noStrike" kern="1200" cap="none" spc="0" normalizeH="0" baseline="0" noProof="0" dirty="0">
                <a:ln>
                  <a:noFill/>
                </a:ln>
                <a:solidFill>
                  <a:srgbClr val="ED7D31">
                    <a:lumMod val="75000"/>
                  </a:srgbClr>
                </a:solidFill>
                <a:effectLst/>
                <a:uLnTx/>
                <a:uFillTx/>
                <a:ea typeface="+mn-ea"/>
                <a:cs typeface="+mn-cs"/>
              </a:rPr>
              <a:t> </a:t>
            </a:r>
            <a:r>
              <a:rPr kumimoji="0" lang="en-US" sz="3200" b="1" i="0" u="none" strike="noStrike" kern="1200" cap="none" spc="0" normalizeH="0" baseline="0" noProof="0" dirty="0" err="1">
                <a:ln>
                  <a:noFill/>
                </a:ln>
                <a:solidFill>
                  <a:srgbClr val="ED7D31">
                    <a:lumMod val="75000"/>
                  </a:srgbClr>
                </a:solidFill>
                <a:effectLst/>
                <a:uLnTx/>
                <a:uFillTx/>
                <a:ea typeface="+mn-ea"/>
                <a:cs typeface="+mn-cs"/>
              </a:rPr>
              <a:t>nhịp</a:t>
            </a:r>
            <a:r>
              <a:rPr kumimoji="0" lang="en-US" sz="3200" b="1" i="0" u="none" strike="noStrike" kern="1200" cap="none" spc="0" normalizeH="0" baseline="0" noProof="0" dirty="0">
                <a:ln>
                  <a:noFill/>
                </a:ln>
                <a:solidFill>
                  <a:srgbClr val="ED7D31">
                    <a:lumMod val="75000"/>
                  </a:srgbClr>
                </a:solidFill>
                <a:effectLst/>
                <a:uLnTx/>
                <a:uFillTx/>
                <a:ea typeface="+mn-ea"/>
                <a:cs typeface="+mn-cs"/>
              </a:rPr>
              <a:t> </a:t>
            </a:r>
            <a:r>
              <a:rPr kumimoji="0" lang="en-US" sz="3200" b="1" i="0" u="none" strike="noStrike" kern="1200" cap="none" spc="0" normalizeH="0" baseline="0" noProof="0" dirty="0" err="1">
                <a:ln>
                  <a:noFill/>
                </a:ln>
                <a:solidFill>
                  <a:srgbClr val="ED7D31">
                    <a:lumMod val="75000"/>
                  </a:srgbClr>
                </a:solidFill>
                <a:effectLst/>
                <a:uLnTx/>
                <a:uFillTx/>
                <a:ea typeface="+mn-ea"/>
                <a:cs typeface="+mn-cs"/>
              </a:rPr>
              <a:t>th</a:t>
            </a:r>
            <a:r>
              <a:rPr kumimoji="0" lang="vi-VN" sz="3200" b="1" i="0" u="none" strike="noStrike" kern="1200" cap="none" spc="0" normalizeH="0" baseline="0" noProof="0" dirty="0">
                <a:ln>
                  <a:noFill/>
                </a:ln>
                <a:solidFill>
                  <a:srgbClr val="ED7D31">
                    <a:lumMod val="75000"/>
                  </a:srgbClr>
                </a:solidFill>
                <a:effectLst/>
                <a:uLnTx/>
                <a:uFillTx/>
                <a:ea typeface="+mn-ea"/>
                <a:cs typeface="+mn-cs"/>
              </a:rPr>
              <a:t>ơ</a:t>
            </a:r>
            <a:endParaRPr kumimoji="0" lang="en-US" sz="3200" b="1" i="0" u="none" strike="noStrike" kern="1200" cap="none" spc="0" normalizeH="0" baseline="0" noProof="0" dirty="0">
              <a:ln>
                <a:noFill/>
              </a:ln>
              <a:solidFill>
                <a:srgbClr val="ED7D31">
                  <a:lumMod val="75000"/>
                </a:srgbClr>
              </a:solidFill>
              <a:effectLst/>
              <a:uLnTx/>
              <a:uFillTx/>
              <a:ea typeface="+mn-ea"/>
              <a:cs typeface="+mn-cs"/>
            </a:endParaRPr>
          </a:p>
        </p:txBody>
      </p:sp>
      <p:pic>
        <p:nvPicPr>
          <p:cNvPr id="90" name="Hình ảnh 9">
            <a:extLst>
              <a:ext uri="{FF2B5EF4-FFF2-40B4-BE49-F238E27FC236}">
                <a16:creationId xmlns:a16="http://schemas.microsoft.com/office/drawing/2014/main" id="{21E06BDA-8808-4918-AB1A-5DC3079A3CCA}"/>
              </a:ext>
            </a:extLst>
          </p:cNvPr>
          <p:cNvPicPr>
            <a:picLocks noChangeAspect="1"/>
          </p:cNvPicPr>
          <p:nvPr/>
        </p:nvPicPr>
        <p:blipFill rotWithShape="1">
          <a:blip r:embed="rId5"/>
          <a:srcRect l="51268" t="8949" r="19792" b="48444"/>
          <a:stretch/>
        </p:blipFill>
        <p:spPr>
          <a:xfrm rot="20944439">
            <a:off x="9020939" y="4735110"/>
            <a:ext cx="776552" cy="673468"/>
          </a:xfrm>
          <a:prstGeom prst="rect">
            <a:avLst/>
          </a:prstGeom>
        </p:spPr>
      </p:pic>
      <p:pic>
        <p:nvPicPr>
          <p:cNvPr id="91" name="Hình ảnh 9">
            <a:extLst>
              <a:ext uri="{FF2B5EF4-FFF2-40B4-BE49-F238E27FC236}">
                <a16:creationId xmlns:a16="http://schemas.microsoft.com/office/drawing/2014/main" id="{8ED729C1-5744-4109-A024-4FED334E2DAA}"/>
              </a:ext>
            </a:extLst>
          </p:cNvPr>
          <p:cNvPicPr>
            <a:picLocks noChangeAspect="1"/>
          </p:cNvPicPr>
          <p:nvPr/>
        </p:nvPicPr>
        <p:blipFill rotWithShape="1">
          <a:blip r:embed="rId5"/>
          <a:srcRect l="51268" t="8949" r="19792" b="48444"/>
          <a:stretch/>
        </p:blipFill>
        <p:spPr>
          <a:xfrm rot="20944439">
            <a:off x="9741239" y="4758737"/>
            <a:ext cx="776552" cy="673468"/>
          </a:xfrm>
          <a:prstGeom prst="rect">
            <a:avLst/>
          </a:prstGeom>
        </p:spPr>
      </p:pic>
      <p:pic>
        <p:nvPicPr>
          <p:cNvPr id="92" name="Hình ảnh 9">
            <a:extLst>
              <a:ext uri="{FF2B5EF4-FFF2-40B4-BE49-F238E27FC236}">
                <a16:creationId xmlns:a16="http://schemas.microsoft.com/office/drawing/2014/main" id="{F9054ABA-6CD5-4450-82E6-5201907C5F32}"/>
              </a:ext>
            </a:extLst>
          </p:cNvPr>
          <p:cNvPicPr>
            <a:picLocks noChangeAspect="1"/>
          </p:cNvPicPr>
          <p:nvPr/>
        </p:nvPicPr>
        <p:blipFill rotWithShape="1">
          <a:blip r:embed="rId5"/>
          <a:srcRect l="51268" t="8949" r="19792" b="48444"/>
          <a:stretch/>
        </p:blipFill>
        <p:spPr>
          <a:xfrm rot="20944439">
            <a:off x="10461539" y="4758737"/>
            <a:ext cx="776552" cy="673468"/>
          </a:xfrm>
          <a:prstGeom prst="rect">
            <a:avLst/>
          </a:prstGeom>
        </p:spPr>
      </p:pic>
      <p:pic>
        <p:nvPicPr>
          <p:cNvPr id="2" name="Picture 1">
            <a:extLst>
              <a:ext uri="{FF2B5EF4-FFF2-40B4-BE49-F238E27FC236}">
                <a16:creationId xmlns:a16="http://schemas.microsoft.com/office/drawing/2014/main" id="{51F756F0-A4EC-397B-7EE2-B0814259A184}"/>
              </a:ext>
            </a:extLst>
          </p:cNvPr>
          <p:cNvPicPr>
            <a:picLocks noChangeAspect="1"/>
          </p:cNvPicPr>
          <p:nvPr/>
        </p:nvPicPr>
        <p:blipFill>
          <a:blip r:embed="rId6"/>
          <a:stretch>
            <a:fillRect/>
          </a:stretch>
        </p:blipFill>
        <p:spPr>
          <a:xfrm>
            <a:off x="1029494" y="112580"/>
            <a:ext cx="10303133" cy="123149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CAAB1-05E7-4470-8157-8890615CC3F2}"/>
              </a:ext>
            </a:extLst>
          </p:cNvPr>
          <p:cNvSpPr>
            <a:spLocks noGrp="1"/>
          </p:cNvSpPr>
          <p:nvPr>
            <p:ph type="title" idx="4294967295"/>
          </p:nvPr>
        </p:nvSpPr>
        <p:spPr>
          <a:xfrm>
            <a:off x="960000" y="558800"/>
            <a:ext cx="10272000" cy="636800"/>
          </a:xfrm>
          <a:prstGeom prst="rect">
            <a:avLst/>
          </a:prstGeom>
        </p:spPr>
        <p:txBody>
          <a:bodyPr>
            <a:normAutofit fontScale="90000"/>
          </a:bodyPr>
          <a:lstStyle/>
          <a:p>
            <a:endParaRPr lang="en-US"/>
          </a:p>
        </p:txBody>
      </p:sp>
      <p:sp>
        <p:nvSpPr>
          <p:cNvPr id="3" name="Subtitle 2">
            <a:extLst>
              <a:ext uri="{FF2B5EF4-FFF2-40B4-BE49-F238E27FC236}">
                <a16:creationId xmlns:a16="http://schemas.microsoft.com/office/drawing/2014/main" id="{E6A345DA-0B4F-4BC9-BB8A-1E1F3C8ED80C}"/>
              </a:ext>
            </a:extLst>
          </p:cNvPr>
          <p:cNvSpPr>
            <a:spLocks noGrp="1"/>
          </p:cNvSpPr>
          <p:nvPr>
            <p:ph type="subTitle" idx="4294967295"/>
          </p:nvPr>
        </p:nvSpPr>
        <p:spPr>
          <a:xfrm>
            <a:off x="965567" y="2595909"/>
            <a:ext cx="3244800" cy="931600"/>
          </a:xfrm>
          <a:prstGeom prst="rect">
            <a:avLst/>
          </a:prstGeom>
        </p:spPr>
        <p:txBody>
          <a:bodyPr/>
          <a:lstStyle/>
          <a:p>
            <a:endParaRPr lang="en-US"/>
          </a:p>
        </p:txBody>
      </p:sp>
      <p:sp>
        <p:nvSpPr>
          <p:cNvPr id="4" name="Title 3">
            <a:extLst>
              <a:ext uri="{FF2B5EF4-FFF2-40B4-BE49-F238E27FC236}">
                <a16:creationId xmlns:a16="http://schemas.microsoft.com/office/drawing/2014/main" id="{CBFA12C0-938C-465A-A49D-1D5478F371AF}"/>
              </a:ext>
            </a:extLst>
          </p:cNvPr>
          <p:cNvSpPr>
            <a:spLocks noGrp="1"/>
          </p:cNvSpPr>
          <p:nvPr>
            <p:ph type="title" idx="4294967295"/>
          </p:nvPr>
        </p:nvSpPr>
        <p:spPr>
          <a:xfrm>
            <a:off x="965567" y="1973233"/>
            <a:ext cx="3244800" cy="498000"/>
          </a:xfrm>
          <a:prstGeom prst="rect">
            <a:avLst/>
          </a:prstGeom>
        </p:spPr>
        <p:txBody>
          <a:bodyPr>
            <a:normAutofit fontScale="90000"/>
          </a:bodyPr>
          <a:lstStyle/>
          <a:p>
            <a:endParaRPr lang="en-US"/>
          </a:p>
        </p:txBody>
      </p:sp>
      <p:sp>
        <p:nvSpPr>
          <p:cNvPr id="5" name="Subtitle 4">
            <a:extLst>
              <a:ext uri="{FF2B5EF4-FFF2-40B4-BE49-F238E27FC236}">
                <a16:creationId xmlns:a16="http://schemas.microsoft.com/office/drawing/2014/main" id="{AFC26CFE-CD8A-4F0B-9ADF-F9FE8C4D1C04}"/>
              </a:ext>
            </a:extLst>
          </p:cNvPr>
          <p:cNvSpPr>
            <a:spLocks noGrp="1"/>
          </p:cNvSpPr>
          <p:nvPr>
            <p:ph type="subTitle" idx="4294967295"/>
          </p:nvPr>
        </p:nvSpPr>
        <p:spPr>
          <a:xfrm>
            <a:off x="4473600" y="2595909"/>
            <a:ext cx="3244800" cy="931600"/>
          </a:xfrm>
          <a:prstGeom prst="rect">
            <a:avLst/>
          </a:prstGeom>
        </p:spPr>
        <p:txBody>
          <a:bodyPr/>
          <a:lstStyle/>
          <a:p>
            <a:endParaRPr lang="en-US"/>
          </a:p>
        </p:txBody>
      </p:sp>
      <p:sp>
        <p:nvSpPr>
          <p:cNvPr id="6" name="Title 5">
            <a:extLst>
              <a:ext uri="{FF2B5EF4-FFF2-40B4-BE49-F238E27FC236}">
                <a16:creationId xmlns:a16="http://schemas.microsoft.com/office/drawing/2014/main" id="{5A689E23-27B1-4E8F-8ED4-3E9571C2F387}"/>
              </a:ext>
            </a:extLst>
          </p:cNvPr>
          <p:cNvSpPr>
            <a:spLocks noGrp="1"/>
          </p:cNvSpPr>
          <p:nvPr>
            <p:ph type="title" idx="4294967295"/>
          </p:nvPr>
        </p:nvSpPr>
        <p:spPr>
          <a:xfrm>
            <a:off x="4473605" y="1973233"/>
            <a:ext cx="3244800" cy="498000"/>
          </a:xfrm>
          <a:prstGeom prst="rect">
            <a:avLst/>
          </a:prstGeom>
        </p:spPr>
        <p:txBody>
          <a:bodyPr>
            <a:normAutofit fontScale="90000"/>
          </a:bodyPr>
          <a:lstStyle/>
          <a:p>
            <a:endParaRPr lang="en-US"/>
          </a:p>
        </p:txBody>
      </p:sp>
      <p:sp>
        <p:nvSpPr>
          <p:cNvPr id="7" name="Subtitle 6">
            <a:extLst>
              <a:ext uri="{FF2B5EF4-FFF2-40B4-BE49-F238E27FC236}">
                <a16:creationId xmlns:a16="http://schemas.microsoft.com/office/drawing/2014/main" id="{B9966A45-4D72-4A2F-AFBC-314C70338958}"/>
              </a:ext>
            </a:extLst>
          </p:cNvPr>
          <p:cNvSpPr>
            <a:spLocks noGrp="1"/>
          </p:cNvSpPr>
          <p:nvPr>
            <p:ph type="subTitle" idx="4294967295"/>
          </p:nvPr>
        </p:nvSpPr>
        <p:spPr>
          <a:xfrm>
            <a:off x="7981633" y="2595909"/>
            <a:ext cx="3244800" cy="931600"/>
          </a:xfrm>
          <a:prstGeom prst="rect">
            <a:avLst/>
          </a:prstGeom>
        </p:spPr>
        <p:txBody>
          <a:bodyPr/>
          <a:lstStyle/>
          <a:p>
            <a:endParaRPr lang="en-US"/>
          </a:p>
        </p:txBody>
      </p:sp>
      <p:sp>
        <p:nvSpPr>
          <p:cNvPr id="8" name="Title 7">
            <a:extLst>
              <a:ext uri="{FF2B5EF4-FFF2-40B4-BE49-F238E27FC236}">
                <a16:creationId xmlns:a16="http://schemas.microsoft.com/office/drawing/2014/main" id="{28152F63-53A3-42EF-B451-21F3B0C6A189}"/>
              </a:ext>
            </a:extLst>
          </p:cNvPr>
          <p:cNvSpPr>
            <a:spLocks noGrp="1"/>
          </p:cNvSpPr>
          <p:nvPr>
            <p:ph type="title" idx="4294967295"/>
          </p:nvPr>
        </p:nvSpPr>
        <p:spPr>
          <a:xfrm>
            <a:off x="7981644" y="1973233"/>
            <a:ext cx="3244800" cy="498000"/>
          </a:xfrm>
          <a:prstGeom prst="rect">
            <a:avLst/>
          </a:prstGeom>
        </p:spPr>
        <p:txBody>
          <a:bodyPr>
            <a:normAutofit fontScale="90000"/>
          </a:bodyPr>
          <a:lstStyle/>
          <a:p>
            <a:endParaRPr lang="en-US"/>
          </a:p>
        </p:txBody>
      </p:sp>
      <p:sp>
        <p:nvSpPr>
          <p:cNvPr id="9" name="Subtitle 8">
            <a:extLst>
              <a:ext uri="{FF2B5EF4-FFF2-40B4-BE49-F238E27FC236}">
                <a16:creationId xmlns:a16="http://schemas.microsoft.com/office/drawing/2014/main" id="{969CE2F6-8885-47A5-AF50-569C4713A388}"/>
              </a:ext>
            </a:extLst>
          </p:cNvPr>
          <p:cNvSpPr>
            <a:spLocks noGrp="1"/>
          </p:cNvSpPr>
          <p:nvPr>
            <p:ph type="subTitle" idx="4294967295"/>
          </p:nvPr>
        </p:nvSpPr>
        <p:spPr>
          <a:xfrm>
            <a:off x="965567" y="4677693"/>
            <a:ext cx="3244800" cy="931600"/>
          </a:xfrm>
          <a:prstGeom prst="rect">
            <a:avLst/>
          </a:prstGeom>
        </p:spPr>
        <p:txBody>
          <a:bodyPr/>
          <a:lstStyle/>
          <a:p>
            <a:endParaRPr lang="en-US"/>
          </a:p>
        </p:txBody>
      </p:sp>
      <p:sp>
        <p:nvSpPr>
          <p:cNvPr id="10" name="Title 9">
            <a:extLst>
              <a:ext uri="{FF2B5EF4-FFF2-40B4-BE49-F238E27FC236}">
                <a16:creationId xmlns:a16="http://schemas.microsoft.com/office/drawing/2014/main" id="{6DDE17EB-0304-49B8-847E-7629331486B9}"/>
              </a:ext>
            </a:extLst>
          </p:cNvPr>
          <p:cNvSpPr>
            <a:spLocks noGrp="1"/>
          </p:cNvSpPr>
          <p:nvPr>
            <p:ph type="title" idx="4294967295"/>
          </p:nvPr>
        </p:nvSpPr>
        <p:spPr>
          <a:xfrm>
            <a:off x="965567" y="4054985"/>
            <a:ext cx="3244800" cy="498000"/>
          </a:xfrm>
          <a:prstGeom prst="rect">
            <a:avLst/>
          </a:prstGeom>
        </p:spPr>
        <p:txBody>
          <a:bodyPr>
            <a:normAutofit fontScale="90000"/>
          </a:bodyPr>
          <a:lstStyle/>
          <a:p>
            <a:endParaRPr lang="en-US"/>
          </a:p>
        </p:txBody>
      </p:sp>
      <p:sp>
        <p:nvSpPr>
          <p:cNvPr id="11" name="Subtitle 10">
            <a:extLst>
              <a:ext uri="{FF2B5EF4-FFF2-40B4-BE49-F238E27FC236}">
                <a16:creationId xmlns:a16="http://schemas.microsoft.com/office/drawing/2014/main" id="{36DC1E39-27D8-4DEA-B767-A435EF76A657}"/>
              </a:ext>
            </a:extLst>
          </p:cNvPr>
          <p:cNvSpPr>
            <a:spLocks noGrp="1"/>
          </p:cNvSpPr>
          <p:nvPr>
            <p:ph type="subTitle" idx="4294967295"/>
          </p:nvPr>
        </p:nvSpPr>
        <p:spPr>
          <a:xfrm>
            <a:off x="4473600" y="4677693"/>
            <a:ext cx="3244800" cy="931600"/>
          </a:xfrm>
          <a:prstGeom prst="rect">
            <a:avLst/>
          </a:prstGeom>
        </p:spPr>
        <p:txBody>
          <a:bodyPr/>
          <a:lstStyle/>
          <a:p>
            <a:endParaRPr lang="en-US"/>
          </a:p>
        </p:txBody>
      </p:sp>
      <p:sp>
        <p:nvSpPr>
          <p:cNvPr id="12" name="Title 11">
            <a:extLst>
              <a:ext uri="{FF2B5EF4-FFF2-40B4-BE49-F238E27FC236}">
                <a16:creationId xmlns:a16="http://schemas.microsoft.com/office/drawing/2014/main" id="{4EE70B35-1BF9-4AFC-BE45-A6B175DFDBFF}"/>
              </a:ext>
            </a:extLst>
          </p:cNvPr>
          <p:cNvSpPr>
            <a:spLocks noGrp="1"/>
          </p:cNvSpPr>
          <p:nvPr>
            <p:ph type="title" idx="4294967295"/>
          </p:nvPr>
        </p:nvSpPr>
        <p:spPr>
          <a:xfrm>
            <a:off x="4473605" y="4054985"/>
            <a:ext cx="3244800" cy="498000"/>
          </a:xfrm>
          <a:prstGeom prst="rect">
            <a:avLst/>
          </a:prstGeom>
        </p:spPr>
        <p:txBody>
          <a:bodyPr>
            <a:normAutofit fontScale="90000"/>
          </a:bodyPr>
          <a:lstStyle/>
          <a:p>
            <a:endParaRPr lang="en-US"/>
          </a:p>
        </p:txBody>
      </p:sp>
      <p:sp>
        <p:nvSpPr>
          <p:cNvPr id="13" name="Subtitle 12">
            <a:extLst>
              <a:ext uri="{FF2B5EF4-FFF2-40B4-BE49-F238E27FC236}">
                <a16:creationId xmlns:a16="http://schemas.microsoft.com/office/drawing/2014/main" id="{D3BEDC40-7578-48F7-B4A3-534398C258F7}"/>
              </a:ext>
            </a:extLst>
          </p:cNvPr>
          <p:cNvSpPr>
            <a:spLocks noGrp="1"/>
          </p:cNvSpPr>
          <p:nvPr>
            <p:ph type="subTitle" idx="4294967295"/>
          </p:nvPr>
        </p:nvSpPr>
        <p:spPr>
          <a:xfrm>
            <a:off x="7981633" y="4677693"/>
            <a:ext cx="3244800" cy="931600"/>
          </a:xfrm>
          <a:prstGeom prst="rect">
            <a:avLst/>
          </a:prstGeom>
        </p:spPr>
        <p:txBody>
          <a:bodyPr/>
          <a:lstStyle/>
          <a:p>
            <a:endParaRPr lang="en-US"/>
          </a:p>
        </p:txBody>
      </p:sp>
      <p:sp>
        <p:nvSpPr>
          <p:cNvPr id="14" name="Title 13">
            <a:extLst>
              <a:ext uri="{FF2B5EF4-FFF2-40B4-BE49-F238E27FC236}">
                <a16:creationId xmlns:a16="http://schemas.microsoft.com/office/drawing/2014/main" id="{DE0C331B-28FF-42AB-813E-9246A66A4DC2}"/>
              </a:ext>
            </a:extLst>
          </p:cNvPr>
          <p:cNvSpPr>
            <a:spLocks noGrp="1"/>
          </p:cNvSpPr>
          <p:nvPr>
            <p:ph type="title" idx="4294967295"/>
          </p:nvPr>
        </p:nvSpPr>
        <p:spPr>
          <a:xfrm>
            <a:off x="7981644" y="4054985"/>
            <a:ext cx="3244800" cy="498000"/>
          </a:xfrm>
          <a:prstGeom prst="rect">
            <a:avLst/>
          </a:prstGeom>
        </p:spPr>
        <p:txBody>
          <a:bodyPr>
            <a:normAutofit fontScale="90000"/>
          </a:bodyPr>
          <a:lstStyle/>
          <a:p>
            <a:endParaRPr lang="en-US"/>
          </a:p>
        </p:txBody>
      </p:sp>
      <p:pic>
        <p:nvPicPr>
          <p:cNvPr id="16" name="Picture 15">
            <a:extLst>
              <a:ext uri="{FF2B5EF4-FFF2-40B4-BE49-F238E27FC236}">
                <a16:creationId xmlns:a16="http://schemas.microsoft.com/office/drawing/2014/main" id="{851B8ACE-8C60-472E-A6F7-837B0B4034C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4243"/>
          <a:stretch/>
        </p:blipFill>
        <p:spPr>
          <a:xfrm>
            <a:off x="0" y="0"/>
            <a:ext cx="12192000" cy="7157884"/>
          </a:xfrm>
          <a:prstGeom prst="rect">
            <a:avLst/>
          </a:prstGeom>
        </p:spPr>
      </p:pic>
      <p:sp>
        <p:nvSpPr>
          <p:cNvPr id="17" name="Rectangle 16">
            <a:extLst>
              <a:ext uri="{FF2B5EF4-FFF2-40B4-BE49-F238E27FC236}">
                <a16:creationId xmlns:a16="http://schemas.microsoft.com/office/drawing/2014/main" id="{1B894B29-FA19-4BA3-B78A-19EBD3AEE211}"/>
              </a:ext>
            </a:extLst>
          </p:cNvPr>
          <p:cNvSpPr/>
          <p:nvPr/>
        </p:nvSpPr>
        <p:spPr>
          <a:xfrm>
            <a:off x="5938683" y="1127725"/>
            <a:ext cx="4933788" cy="1938992"/>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22225">
                  <a:solidFill>
                    <a:srgbClr val="ED7D31"/>
                  </a:solidFill>
                  <a:prstDash val="solid"/>
                </a:ln>
                <a:solidFill>
                  <a:srgbClr val="FFC000"/>
                </a:solidFill>
                <a:effectLst>
                  <a:glow rad="63500">
                    <a:srgbClr val="ED7D31">
                      <a:satMod val="175000"/>
                      <a:alpha val="40000"/>
                    </a:srgbClr>
                  </a:glow>
                </a:effectLst>
                <a:uLnTx/>
                <a:uFillTx/>
                <a:latin typeface="Cambria" panose="02040503050406030204" pitchFamily="18" charset="0"/>
                <a:ea typeface="Cambria" panose="02040503050406030204" pitchFamily="18" charset="0"/>
              </a:rPr>
              <a:t>LUYỆN ĐỌC TR</a:t>
            </a:r>
            <a:r>
              <a:rPr kumimoji="0" lang="vi-VN" sz="6000" b="1" i="0" u="none" strike="noStrike" kern="1200" cap="none" spc="0" normalizeH="0" baseline="0" noProof="0" dirty="0">
                <a:ln w="22225">
                  <a:solidFill>
                    <a:srgbClr val="ED7D31"/>
                  </a:solidFill>
                  <a:prstDash val="solid"/>
                </a:ln>
                <a:solidFill>
                  <a:srgbClr val="FFC000"/>
                </a:solidFill>
                <a:effectLst>
                  <a:glow rad="63500">
                    <a:srgbClr val="ED7D31">
                      <a:satMod val="175000"/>
                      <a:alpha val="40000"/>
                    </a:srgbClr>
                  </a:glow>
                </a:effectLst>
                <a:uLnTx/>
                <a:uFillTx/>
                <a:latin typeface="Cambria" panose="02040503050406030204" pitchFamily="18" charset="0"/>
                <a:ea typeface="Cambria" panose="02040503050406030204" pitchFamily="18" charset="0"/>
              </a:rPr>
              <a:t>Ư</a:t>
            </a:r>
            <a:r>
              <a:rPr kumimoji="0" lang="en-US" sz="6000" b="1" i="0" u="none" strike="noStrike" kern="1200" cap="none" spc="0" normalizeH="0" baseline="0" noProof="0" dirty="0">
                <a:ln w="22225">
                  <a:solidFill>
                    <a:srgbClr val="ED7D31"/>
                  </a:solidFill>
                  <a:prstDash val="solid"/>
                </a:ln>
                <a:solidFill>
                  <a:srgbClr val="FFC000"/>
                </a:solidFill>
                <a:effectLst>
                  <a:glow rad="63500">
                    <a:srgbClr val="ED7D31">
                      <a:satMod val="175000"/>
                      <a:alpha val="40000"/>
                    </a:srgbClr>
                  </a:glow>
                </a:effectLst>
                <a:uLnTx/>
                <a:uFillTx/>
                <a:latin typeface="Cambria" panose="02040503050406030204" pitchFamily="18" charset="0"/>
                <a:ea typeface="Cambria" panose="02040503050406030204" pitchFamily="18" charset="0"/>
              </a:rPr>
              <a:t>ỚC LỚP</a:t>
            </a:r>
          </a:p>
        </p:txBody>
      </p:sp>
      <p:pic>
        <p:nvPicPr>
          <p:cNvPr id="18" name="Picture 17">
            <a:extLst>
              <a:ext uri="{FF2B5EF4-FFF2-40B4-BE49-F238E27FC236}">
                <a16:creationId xmlns:a16="http://schemas.microsoft.com/office/drawing/2014/main" id="{E761D5D8-84B8-4DD1-9593-B888277F0F52}"/>
              </a:ext>
            </a:extLst>
          </p:cNvPr>
          <p:cNvPicPr>
            <a:picLocks noChangeAspect="1"/>
          </p:cNvPicPr>
          <p:nvPr/>
        </p:nvPicPr>
        <p:blipFill rotWithShape="1">
          <a:blip r:embed="rId3"/>
          <a:srcRect t="19779"/>
          <a:stretch/>
        </p:blipFill>
        <p:spPr>
          <a:xfrm>
            <a:off x="5938683" y="3129102"/>
            <a:ext cx="5032110" cy="2150367"/>
          </a:xfrm>
          <a:prstGeom prst="rect">
            <a:avLst/>
          </a:prstGeom>
        </p:spPr>
      </p:pic>
    </p:spTree>
    <p:extLst>
      <p:ext uri="{BB962C8B-B14F-4D97-AF65-F5344CB8AC3E}">
        <p14:creationId xmlns:p14="http://schemas.microsoft.com/office/powerpoint/2010/main" val="26571849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90318AA-5009-4D58-8CBC-560818ADE44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4243"/>
          <a:stretch/>
        </p:blipFill>
        <p:spPr>
          <a:xfrm>
            <a:off x="0" y="0"/>
            <a:ext cx="12192000" cy="7157884"/>
          </a:xfrm>
          <a:prstGeom prst="rect">
            <a:avLst/>
          </a:prstGeom>
        </p:spPr>
      </p:pic>
      <p:sp>
        <p:nvSpPr>
          <p:cNvPr id="3" name="Rectangle 2">
            <a:extLst>
              <a:ext uri="{FF2B5EF4-FFF2-40B4-BE49-F238E27FC236}">
                <a16:creationId xmlns:a16="http://schemas.microsoft.com/office/drawing/2014/main" id="{61A47445-9BFD-4076-9E62-4C99A0C63E76}"/>
              </a:ext>
            </a:extLst>
          </p:cNvPr>
          <p:cNvSpPr/>
          <p:nvPr/>
        </p:nvSpPr>
        <p:spPr>
          <a:xfrm>
            <a:off x="6560288" y="1015144"/>
            <a:ext cx="4167963" cy="2308324"/>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err="1">
                <a:ln w="13462">
                  <a:solidFill>
                    <a:prstClr val="white"/>
                  </a:solidFill>
                  <a:prstDash val="solid"/>
                </a:ln>
                <a:solidFill>
                  <a:srgbClr val="ED7D31"/>
                </a:solidFill>
                <a:effectLst>
                  <a:outerShdw dist="38100" dir="2700000" algn="bl" rotWithShape="0">
                    <a:srgbClr val="5B9BD5"/>
                  </a:outerShdw>
                </a:effectLst>
                <a:uLnTx/>
                <a:uFillTx/>
                <a:latin typeface="SVN-Hole Hearted" panose="020B0A06020104020203" pitchFamily="34" charset="0"/>
                <a:ea typeface="+mn-ea"/>
                <a:cs typeface="+mn-cs"/>
              </a:rPr>
              <a:t>Trả</a:t>
            </a:r>
            <a:r>
              <a:rPr kumimoji="0" lang="en-US" sz="7200" b="1" i="0" u="none" strike="noStrike" kern="1200" cap="none" spc="0" normalizeH="0" baseline="0" noProof="0" dirty="0">
                <a:ln w="13462">
                  <a:solidFill>
                    <a:prstClr val="white"/>
                  </a:solidFill>
                  <a:prstDash val="solid"/>
                </a:ln>
                <a:solidFill>
                  <a:srgbClr val="ED7D31"/>
                </a:solidFill>
                <a:effectLst>
                  <a:outerShdw dist="38100" dir="2700000" algn="bl" rotWithShape="0">
                    <a:srgbClr val="5B9BD5"/>
                  </a:outerShdw>
                </a:effectLst>
                <a:uLnTx/>
                <a:uFillTx/>
                <a:latin typeface="SVN-Hole Hearted" panose="020B0A06020104020203" pitchFamily="34" charset="0"/>
                <a:ea typeface="+mn-ea"/>
                <a:cs typeface="+mn-cs"/>
              </a:rPr>
              <a:t> </a:t>
            </a:r>
            <a:r>
              <a:rPr kumimoji="0" lang="en-US" sz="7200" b="1" i="0" u="none" strike="noStrike" kern="1200" cap="none" spc="0" normalizeH="0" baseline="0" noProof="0" dirty="0" err="1">
                <a:ln w="13462">
                  <a:solidFill>
                    <a:prstClr val="white"/>
                  </a:solidFill>
                  <a:prstDash val="solid"/>
                </a:ln>
                <a:solidFill>
                  <a:srgbClr val="ED7D31"/>
                </a:solidFill>
                <a:effectLst>
                  <a:outerShdw dist="38100" dir="2700000" algn="bl" rotWithShape="0">
                    <a:srgbClr val="5B9BD5"/>
                  </a:outerShdw>
                </a:effectLst>
                <a:uLnTx/>
                <a:uFillTx/>
                <a:latin typeface="SVN-Hole Hearted" panose="020B0A06020104020203" pitchFamily="34" charset="0"/>
                <a:ea typeface="+mn-ea"/>
                <a:cs typeface="+mn-cs"/>
              </a:rPr>
              <a:t>lời</a:t>
            </a:r>
            <a:r>
              <a:rPr kumimoji="0" lang="en-US" sz="7200" b="1" i="0" u="none" strike="noStrike" kern="1200" cap="none" spc="0" normalizeH="0" baseline="0" noProof="0" dirty="0">
                <a:ln w="13462">
                  <a:solidFill>
                    <a:prstClr val="white"/>
                  </a:solidFill>
                  <a:prstDash val="solid"/>
                </a:ln>
                <a:solidFill>
                  <a:srgbClr val="ED7D31"/>
                </a:solidFill>
                <a:effectLst>
                  <a:outerShdw dist="38100" dir="2700000" algn="bl" rotWithShape="0">
                    <a:srgbClr val="5B9BD5"/>
                  </a:outerShdw>
                </a:effectLst>
                <a:uLnTx/>
                <a:uFillTx/>
                <a:latin typeface="SVN-Hole Hearted" panose="020B0A06020104020203" pitchFamily="34" charset="0"/>
                <a:ea typeface="+mn-ea"/>
                <a:cs typeface="+mn-cs"/>
              </a:rPr>
              <a:t> </a:t>
            </a:r>
            <a:r>
              <a:rPr kumimoji="0" lang="en-US" sz="7200" b="1" i="0" u="none" strike="noStrike" kern="1200" cap="none" spc="0" normalizeH="0" baseline="0" noProof="0" dirty="0" err="1">
                <a:ln w="13462">
                  <a:solidFill>
                    <a:prstClr val="white"/>
                  </a:solidFill>
                  <a:prstDash val="solid"/>
                </a:ln>
                <a:solidFill>
                  <a:srgbClr val="ED7D31"/>
                </a:solidFill>
                <a:effectLst>
                  <a:outerShdw dist="38100" dir="2700000" algn="bl" rotWithShape="0">
                    <a:srgbClr val="5B9BD5"/>
                  </a:outerShdw>
                </a:effectLst>
                <a:uLnTx/>
                <a:uFillTx/>
                <a:latin typeface="SVN-Hole Hearted" panose="020B0A06020104020203" pitchFamily="34" charset="0"/>
                <a:ea typeface="+mn-ea"/>
                <a:cs typeface="+mn-cs"/>
              </a:rPr>
              <a:t>câu</a:t>
            </a:r>
            <a:r>
              <a:rPr kumimoji="0" lang="en-US" sz="7200" b="1" i="0" u="none" strike="noStrike" kern="1200" cap="none" spc="0" normalizeH="0" baseline="0" noProof="0" dirty="0">
                <a:ln w="13462">
                  <a:solidFill>
                    <a:prstClr val="white"/>
                  </a:solidFill>
                  <a:prstDash val="solid"/>
                </a:ln>
                <a:solidFill>
                  <a:srgbClr val="ED7D31"/>
                </a:solidFill>
                <a:effectLst>
                  <a:outerShdw dist="38100" dir="2700000" algn="bl" rotWithShape="0">
                    <a:srgbClr val="5B9BD5"/>
                  </a:outerShdw>
                </a:effectLst>
                <a:uLnTx/>
                <a:uFillTx/>
                <a:latin typeface="SVN-Hole Hearted" panose="020B0A06020104020203" pitchFamily="34" charset="0"/>
                <a:ea typeface="+mn-ea"/>
                <a:cs typeface="+mn-cs"/>
              </a:rPr>
              <a:t> </a:t>
            </a:r>
            <a:r>
              <a:rPr kumimoji="0" lang="en-US" sz="7200" b="1" i="0" u="none" strike="noStrike" kern="1200" cap="none" spc="0" normalizeH="0" baseline="0" noProof="0" dirty="0" err="1">
                <a:ln w="13462">
                  <a:solidFill>
                    <a:prstClr val="white"/>
                  </a:solidFill>
                  <a:prstDash val="solid"/>
                </a:ln>
                <a:solidFill>
                  <a:srgbClr val="ED7D31"/>
                </a:solidFill>
                <a:effectLst>
                  <a:outerShdw dist="38100" dir="2700000" algn="bl" rotWithShape="0">
                    <a:srgbClr val="5B9BD5"/>
                  </a:outerShdw>
                </a:effectLst>
                <a:uLnTx/>
                <a:uFillTx/>
                <a:latin typeface="SVN-Hole Hearted" panose="020B0A06020104020203" pitchFamily="34" charset="0"/>
                <a:ea typeface="+mn-ea"/>
                <a:cs typeface="+mn-cs"/>
              </a:rPr>
              <a:t>hỏi</a:t>
            </a:r>
            <a:endParaRPr kumimoji="0" lang="en-US" sz="7200" b="1" i="0" u="none" strike="noStrike" kern="1200" cap="none" spc="0" normalizeH="0" baseline="0" noProof="0" dirty="0">
              <a:ln w="13462">
                <a:solidFill>
                  <a:prstClr val="white"/>
                </a:solidFill>
                <a:prstDash val="solid"/>
              </a:ln>
              <a:solidFill>
                <a:srgbClr val="ED7D31"/>
              </a:solidFill>
              <a:effectLst>
                <a:outerShdw dist="38100" dir="2700000" algn="bl" rotWithShape="0">
                  <a:srgbClr val="5B9BD5"/>
                </a:outerShdw>
              </a:effectLst>
              <a:uLnTx/>
              <a:uFillTx/>
              <a:latin typeface="SVN-Hole Hearted" panose="020B0A06020104020203" pitchFamily="34" charset="0"/>
              <a:ea typeface="+mn-ea"/>
              <a:cs typeface="+mn-cs"/>
            </a:endParaRPr>
          </a:p>
        </p:txBody>
      </p:sp>
      <p:pic>
        <p:nvPicPr>
          <p:cNvPr id="4" name="Picture 2" descr="Vector happy cute teacher and students banner">
            <a:extLst>
              <a:ext uri="{FF2B5EF4-FFF2-40B4-BE49-F238E27FC236}">
                <a16:creationId xmlns:a16="http://schemas.microsoft.com/office/drawing/2014/main" id="{CD12D9C2-5136-4E28-B19F-CC5F9F381AF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804" b="89869" l="7508" r="89936">
                        <a14:foregroundMark x1="7508" y1="28431" x2="9585" y2="54902"/>
                        <a14:foregroundMark x1="30032" y1="73529" x2="31949" y2="76471"/>
                        <a14:foregroundMark x1="44249" y1="51307" x2="40895" y2="65686"/>
                        <a14:foregroundMark x1="43131" y1="63725" x2="44888" y2="59477"/>
                        <a14:foregroundMark x1="45208" y1="59150" x2="44728" y2="65359"/>
                        <a14:foregroundMark x1="29553" y1="74183" x2="30511" y2="80719"/>
                        <a14:foregroundMark x1="32428" y1="74183" x2="37061" y2="66667"/>
                        <a14:foregroundMark x1="29553" y1="81699" x2="29233" y2="86928"/>
                        <a14:foregroundMark x1="32588" y1="83333" x2="33866" y2="86928"/>
                        <a14:foregroundMark x1="71725" y1="60784" x2="70767" y2="79085"/>
                        <a14:foregroundMark x1="67252" y1="76144" x2="71725" y2="76797"/>
                        <a14:foregroundMark x1="59105" y1="76144" x2="58626" y2="79085"/>
                      </a14:backgroundRemoval>
                    </a14:imgEffect>
                  </a14:imgLayer>
                </a14:imgProps>
              </a:ext>
              <a:ext uri="{28A0092B-C50C-407E-A947-70E740481C1C}">
                <a14:useLocalDpi xmlns:a14="http://schemas.microsoft.com/office/drawing/2010/main" val="0"/>
              </a:ext>
            </a:extLst>
          </a:blip>
          <a:srcRect/>
          <a:stretch>
            <a:fillRect/>
          </a:stretch>
        </p:blipFill>
        <p:spPr bwMode="auto">
          <a:xfrm>
            <a:off x="5908254" y="2881287"/>
            <a:ext cx="5962650" cy="2914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3590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53"/>
        <p:cNvGrpSpPr/>
        <p:nvPr/>
      </p:nvGrpSpPr>
      <p:grpSpPr>
        <a:xfrm>
          <a:off x="0" y="0"/>
          <a:ext cx="0" cy="0"/>
          <a:chOff x="0" y="0"/>
          <a:chExt cx="0" cy="0"/>
        </a:xfrm>
      </p:grpSpPr>
      <p:pic>
        <p:nvPicPr>
          <p:cNvPr id="3" name="Picture 2">
            <a:extLst>
              <a:ext uri="{FF2B5EF4-FFF2-40B4-BE49-F238E27FC236}">
                <a16:creationId xmlns:a16="http://schemas.microsoft.com/office/drawing/2014/main" id="{462BE0E7-CC0D-4903-84BC-780175269AD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61" t="11333" r="361" b="4291"/>
          <a:stretch/>
        </p:blipFill>
        <p:spPr>
          <a:xfrm>
            <a:off x="21336" y="0"/>
            <a:ext cx="12267414" cy="6858000"/>
          </a:xfrm>
          <a:prstGeom prst="rect">
            <a:avLst/>
          </a:prstGeom>
        </p:spPr>
      </p:pic>
      <p:sp>
        <p:nvSpPr>
          <p:cNvPr id="51" name="Rectangle: Diagonal Corners Rounded 50">
            <a:extLst>
              <a:ext uri="{FF2B5EF4-FFF2-40B4-BE49-F238E27FC236}">
                <a16:creationId xmlns:a16="http://schemas.microsoft.com/office/drawing/2014/main" id="{EB97125A-38BD-4196-A870-5B20D84C7FDF}"/>
              </a:ext>
            </a:extLst>
          </p:cNvPr>
          <p:cNvSpPr/>
          <p:nvPr/>
        </p:nvSpPr>
        <p:spPr>
          <a:xfrm>
            <a:off x="407900" y="412913"/>
            <a:ext cx="11762764" cy="4105924"/>
          </a:xfrm>
          <a:prstGeom prst="round2DiagRect">
            <a:avLst/>
          </a:prstGeom>
          <a:solidFill>
            <a:schemeClr val="bg1"/>
          </a:solidFill>
          <a:ln w="60325" cmpd="dbl">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w="22225">
                <a:solidFill>
                  <a:srgbClr val="ED7D31"/>
                </a:solidFill>
                <a:prstDash val="solid"/>
              </a:ln>
              <a:solidFill>
                <a:srgbClr val="ED7D31">
                  <a:lumMod val="40000"/>
                  <a:lumOff val="60000"/>
                </a:srgbClr>
              </a:solidFill>
              <a:effectLst/>
              <a:uLnTx/>
              <a:uFillTx/>
              <a:ea typeface="+mn-ea"/>
              <a:cs typeface="+mn-cs"/>
            </a:endParaRPr>
          </a:p>
        </p:txBody>
      </p:sp>
      <p:sp>
        <p:nvSpPr>
          <p:cNvPr id="8" name="TextBox 7">
            <a:extLst>
              <a:ext uri="{FF2B5EF4-FFF2-40B4-BE49-F238E27FC236}">
                <a16:creationId xmlns:a16="http://schemas.microsoft.com/office/drawing/2014/main" id="{50A460F5-AC59-49D3-8FFB-46CCE3CF1F93}"/>
              </a:ext>
            </a:extLst>
          </p:cNvPr>
          <p:cNvSpPr txBox="1"/>
          <p:nvPr/>
        </p:nvSpPr>
        <p:spPr>
          <a:xfrm>
            <a:off x="988420" y="656571"/>
            <a:ext cx="11728704" cy="646331"/>
          </a:xfrm>
          <a:prstGeom prst="rect">
            <a:avLst/>
          </a:prstGeom>
          <a:noFill/>
        </p:spPr>
        <p:txBody>
          <a:bodyPr wrap="square">
            <a:spAutoFit/>
          </a:bodyPr>
          <a:lstStyle/>
          <a:p>
            <a:pPr lvl="0">
              <a:defRPr/>
            </a:pPr>
            <a:r>
              <a:rPr lang="vi-VN" sz="3600" dirty="0">
                <a:solidFill>
                  <a:srgbClr val="FF0000"/>
                </a:solidFill>
                <a:cs typeface="Arial" panose="020B0604020202020204" pitchFamily="34" charset="0"/>
              </a:rPr>
              <a:t>Câu </a:t>
            </a:r>
            <a:r>
              <a:rPr lang="en-US" sz="3600" dirty="0">
                <a:solidFill>
                  <a:srgbClr val="FF0000"/>
                </a:solidFill>
                <a:cs typeface="Arial" panose="020B0604020202020204" pitchFamily="34" charset="0"/>
              </a:rPr>
              <a:t>1: </a:t>
            </a:r>
            <a:r>
              <a:rPr lang="vi-VN" sz="3600" dirty="0">
                <a:solidFill>
                  <a:srgbClr val="FF0000"/>
                </a:solidFill>
                <a:cs typeface="Arial" panose="020B0604020202020204" pitchFamily="34" charset="0"/>
              </a:rPr>
              <a:t>Nếu có phép lạ, bạn nhỏ ước những điều gì?</a:t>
            </a:r>
            <a:endParaRPr kumimoji="0" lang="vi-VN" sz="3600" b="0" i="0" u="none" strike="noStrike" kern="1200" cap="none" spc="0" normalizeH="0" baseline="0" noProof="0" dirty="0">
              <a:ln>
                <a:noFill/>
              </a:ln>
              <a:solidFill>
                <a:prstClr val="black"/>
              </a:solidFill>
              <a:effectLst/>
              <a:uLnTx/>
              <a:uFillTx/>
              <a:cs typeface="Arial" panose="020B0604020202020204" pitchFamily="34" charset="0"/>
            </a:endParaRPr>
          </a:p>
        </p:txBody>
      </p:sp>
      <p:sp>
        <p:nvSpPr>
          <p:cNvPr id="5" name="Rectangle: Rounded Corners 4">
            <a:extLst>
              <a:ext uri="{FF2B5EF4-FFF2-40B4-BE49-F238E27FC236}">
                <a16:creationId xmlns:a16="http://schemas.microsoft.com/office/drawing/2014/main" id="{501C5988-6754-4C14-96F0-A37C073CFB22}"/>
              </a:ext>
            </a:extLst>
          </p:cNvPr>
          <p:cNvSpPr/>
          <p:nvPr/>
        </p:nvSpPr>
        <p:spPr>
          <a:xfrm>
            <a:off x="1745548" y="1984333"/>
            <a:ext cx="9561576" cy="2002876"/>
          </a:xfrm>
          <a:prstGeom prst="roundRec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vi-VN" sz="3200" dirty="0">
                <a:solidFill>
                  <a:srgbClr val="002060"/>
                </a:solidFill>
                <a:cs typeface="Arial" panose="020B0604020202020204" pitchFamily="34" charset="0"/>
              </a:rPr>
              <a:t>Bạn nhỏ đã ước: </a:t>
            </a:r>
            <a:r>
              <a:rPr lang="vi-VN" sz="3200" b="1" i="1" dirty="0">
                <a:solidFill>
                  <a:srgbClr val="002060"/>
                </a:solidFill>
                <a:cs typeface="Arial" panose="020B0604020202020204" pitchFamily="34" charset="0"/>
              </a:rPr>
              <a:t>cây nhiều quả chín, lớn nhanh, lặn xuống biển, lái máy bay</a:t>
            </a:r>
            <a:r>
              <a:rPr lang="en-US" sz="3200" b="1" i="1" dirty="0">
                <a:solidFill>
                  <a:srgbClr val="002060"/>
                </a:solidFill>
                <a:cs typeface="Arial" panose="020B0604020202020204" pitchFamily="34" charset="0"/>
              </a:rPr>
              <a:t> </a:t>
            </a:r>
            <a:r>
              <a:rPr lang="vi-VN" sz="3200" b="1" i="1" dirty="0">
                <a:solidFill>
                  <a:srgbClr val="002060"/>
                </a:solidFill>
                <a:cs typeface="Arial" panose="020B0604020202020204" pitchFamily="34" charset="0"/>
              </a:rPr>
              <a:t>không còn mùa đông, hóa trái bom thành trái ngon, không còn chiến tranh,...</a:t>
            </a:r>
          </a:p>
        </p:txBody>
      </p:sp>
      <p:sp>
        <p:nvSpPr>
          <p:cNvPr id="6" name="Arrow: Right 5">
            <a:extLst>
              <a:ext uri="{FF2B5EF4-FFF2-40B4-BE49-F238E27FC236}">
                <a16:creationId xmlns:a16="http://schemas.microsoft.com/office/drawing/2014/main" id="{08911FB4-371E-46DD-ACD2-D3BF815B3B78}"/>
              </a:ext>
            </a:extLst>
          </p:cNvPr>
          <p:cNvSpPr/>
          <p:nvPr/>
        </p:nvSpPr>
        <p:spPr>
          <a:xfrm>
            <a:off x="786939" y="2246292"/>
            <a:ext cx="688848" cy="337426"/>
          </a:xfrm>
          <a:prstGeom prst="rightArrow">
            <a:avLst/>
          </a:prstGeom>
          <a:solidFill>
            <a:srgbClr val="FFFF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ea typeface="+mn-ea"/>
              <a:cs typeface="+mn-cs"/>
            </a:endParaRPr>
          </a:p>
        </p:txBody>
      </p:sp>
    </p:spTree>
    <p:extLst>
      <p:ext uri="{BB962C8B-B14F-4D97-AF65-F5344CB8AC3E}">
        <p14:creationId xmlns:p14="http://schemas.microsoft.com/office/powerpoint/2010/main" val="22580190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53"/>
        <p:cNvGrpSpPr/>
        <p:nvPr/>
      </p:nvGrpSpPr>
      <p:grpSpPr>
        <a:xfrm>
          <a:off x="0" y="0"/>
          <a:ext cx="0" cy="0"/>
          <a:chOff x="0" y="0"/>
          <a:chExt cx="0" cy="0"/>
        </a:xfrm>
      </p:grpSpPr>
      <p:pic>
        <p:nvPicPr>
          <p:cNvPr id="3" name="Picture 2">
            <a:extLst>
              <a:ext uri="{FF2B5EF4-FFF2-40B4-BE49-F238E27FC236}">
                <a16:creationId xmlns:a16="http://schemas.microsoft.com/office/drawing/2014/main" id="{462BE0E7-CC0D-4903-84BC-780175269AD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61" t="11333" r="361" b="4291"/>
          <a:stretch/>
        </p:blipFill>
        <p:spPr>
          <a:xfrm>
            <a:off x="-37707" y="0"/>
            <a:ext cx="12267414" cy="6858000"/>
          </a:xfrm>
          <a:prstGeom prst="rect">
            <a:avLst/>
          </a:prstGeom>
        </p:spPr>
      </p:pic>
      <p:sp>
        <p:nvSpPr>
          <p:cNvPr id="51" name="Rectangle: Diagonal Corners Rounded 50">
            <a:extLst>
              <a:ext uri="{FF2B5EF4-FFF2-40B4-BE49-F238E27FC236}">
                <a16:creationId xmlns:a16="http://schemas.microsoft.com/office/drawing/2014/main" id="{EB97125A-38BD-4196-A870-5B20D84C7FDF}"/>
              </a:ext>
            </a:extLst>
          </p:cNvPr>
          <p:cNvSpPr/>
          <p:nvPr/>
        </p:nvSpPr>
        <p:spPr>
          <a:xfrm>
            <a:off x="270310" y="350874"/>
            <a:ext cx="11613521" cy="6092456"/>
          </a:xfrm>
          <a:prstGeom prst="round2DiagRect">
            <a:avLst/>
          </a:prstGeom>
          <a:solidFill>
            <a:schemeClr val="bg1"/>
          </a:solidFill>
          <a:ln w="60325" cmpd="dbl">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微软雅黑"/>
              <a:ea typeface="+mn-ea"/>
              <a:cs typeface="+mn-cs"/>
            </a:endParaRPr>
          </a:p>
        </p:txBody>
      </p:sp>
      <p:sp>
        <p:nvSpPr>
          <p:cNvPr id="12" name="TextBox 11">
            <a:extLst>
              <a:ext uri="{FF2B5EF4-FFF2-40B4-BE49-F238E27FC236}">
                <a16:creationId xmlns:a16="http://schemas.microsoft.com/office/drawing/2014/main" id="{F9A68958-4F35-4138-AFFD-734F918DED81}"/>
              </a:ext>
            </a:extLst>
          </p:cNvPr>
          <p:cNvSpPr txBox="1"/>
          <p:nvPr/>
        </p:nvSpPr>
        <p:spPr>
          <a:xfrm>
            <a:off x="727223" y="607794"/>
            <a:ext cx="11000489" cy="1015663"/>
          </a:xfrm>
          <a:prstGeom prst="rect">
            <a:avLst/>
          </a:prstGeom>
          <a:noFill/>
        </p:spPr>
        <p:txBody>
          <a:bodyPr wrap="square">
            <a:spAutoFit/>
          </a:bodyPr>
          <a:lstStyle/>
          <a:p>
            <a:pPr lvl="0">
              <a:defRPr/>
            </a:pPr>
            <a:r>
              <a:rPr lang="vi-VN" sz="3000" dirty="0">
                <a:solidFill>
                  <a:srgbClr val="FF0000"/>
                </a:solidFill>
                <a:cs typeface="Arial" panose="020B0604020202020204" pitchFamily="34" charset="0"/>
              </a:rPr>
              <a:t>Câu 2. Theo em, hai điều ước "không còn mùa đông" và "hoá trái bom thành trái ngon "' có ý nghĩa gì?</a:t>
            </a:r>
            <a:endParaRPr kumimoji="0" lang="vi-VN" sz="3000" b="0"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endParaRPr>
          </a:p>
        </p:txBody>
      </p:sp>
      <p:sp>
        <p:nvSpPr>
          <p:cNvPr id="13" name="Arrow: Right 12">
            <a:extLst>
              <a:ext uri="{FF2B5EF4-FFF2-40B4-BE49-F238E27FC236}">
                <a16:creationId xmlns:a16="http://schemas.microsoft.com/office/drawing/2014/main" id="{894F4721-EFF2-4391-8059-637066A99D3C}"/>
              </a:ext>
            </a:extLst>
          </p:cNvPr>
          <p:cNvSpPr/>
          <p:nvPr/>
        </p:nvSpPr>
        <p:spPr>
          <a:xfrm>
            <a:off x="813170" y="3308801"/>
            <a:ext cx="688848" cy="337426"/>
          </a:xfrm>
          <a:prstGeom prst="rightArrow">
            <a:avLst/>
          </a:prstGeom>
          <a:solidFill>
            <a:srgbClr val="FFFF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mn-ea"/>
              <a:cs typeface="+mn-cs"/>
            </a:endParaRPr>
          </a:p>
        </p:txBody>
      </p:sp>
      <p:sp>
        <p:nvSpPr>
          <p:cNvPr id="14" name="Rectangle: Rounded Corners 13">
            <a:extLst>
              <a:ext uri="{FF2B5EF4-FFF2-40B4-BE49-F238E27FC236}">
                <a16:creationId xmlns:a16="http://schemas.microsoft.com/office/drawing/2014/main" id="{0A93C12A-B112-4243-80A2-E529F97B820F}"/>
              </a:ext>
            </a:extLst>
          </p:cNvPr>
          <p:cNvSpPr/>
          <p:nvPr/>
        </p:nvSpPr>
        <p:spPr>
          <a:xfrm>
            <a:off x="1658323" y="1945758"/>
            <a:ext cx="9720507" cy="3955311"/>
          </a:xfrm>
          <a:prstGeom prst="roundRec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lvl="0" indent="-457200" algn="just">
              <a:buFont typeface="Arial" panose="020B0604020202020204" pitchFamily="34" charset="0"/>
              <a:buChar char="•"/>
              <a:defRPr/>
            </a:pPr>
            <a:r>
              <a:rPr lang="vi-VN" sz="3000" dirty="0">
                <a:solidFill>
                  <a:srgbClr val="002060"/>
                </a:solidFill>
                <a:cs typeface="Arial" panose="020B0604020202020204" pitchFamily="34" charset="0"/>
              </a:rPr>
              <a:t>Ước </a:t>
            </a:r>
            <a:r>
              <a:rPr lang="vi-VN" sz="3000" b="1" dirty="0">
                <a:solidFill>
                  <a:srgbClr val="002060"/>
                </a:solidFill>
                <a:cs typeface="Arial" panose="020B0604020202020204" pitchFamily="34" charset="0"/>
              </a:rPr>
              <a:t>"không còn mùa đông" </a:t>
            </a:r>
            <a:r>
              <a:rPr lang="vi-VN" sz="3000" dirty="0">
                <a:solidFill>
                  <a:srgbClr val="002060"/>
                </a:solidFill>
                <a:cs typeface="Arial" panose="020B0604020202020204" pitchFamily="34" charset="0"/>
              </a:rPr>
              <a:t>có nghĩa là ước thời tiết để chịu, không còn thiên tai, không còn những hiểm hoạ tự nhiên đe doạ cuộc sống của con người.</a:t>
            </a:r>
          </a:p>
          <a:p>
            <a:pPr marL="457200" lvl="0" indent="-457200" algn="just">
              <a:buFont typeface="Arial" panose="020B0604020202020204" pitchFamily="34" charset="0"/>
              <a:buChar char="•"/>
              <a:defRPr/>
            </a:pPr>
            <a:r>
              <a:rPr lang="vi-VN" sz="3000" dirty="0">
                <a:solidFill>
                  <a:srgbClr val="002060"/>
                </a:solidFill>
                <a:cs typeface="Arial" panose="020B0604020202020204" pitchFamily="34" charset="0"/>
              </a:rPr>
              <a:t>Ước "</a:t>
            </a:r>
            <a:r>
              <a:rPr lang="vi-VN" sz="3000" b="1" dirty="0">
                <a:solidFill>
                  <a:srgbClr val="002060"/>
                </a:solidFill>
                <a:cs typeface="Arial" panose="020B0604020202020204" pitchFamily="34" charset="0"/>
              </a:rPr>
              <a:t>hoá trái bom thành trái ngon" </a:t>
            </a:r>
            <a:r>
              <a:rPr lang="vi-VN" sz="3000" dirty="0">
                <a:solidFill>
                  <a:srgbClr val="002060"/>
                </a:solidFill>
                <a:cs typeface="Arial" panose="020B0604020202020204" pitchFamily="34" charset="0"/>
              </a:rPr>
              <a:t>có nghĩa là ước thế giới hoà bình, không còn bom đạn, chiến tranh để mọi người được sống yên vui.</a:t>
            </a:r>
          </a:p>
        </p:txBody>
      </p:sp>
    </p:spTree>
    <p:extLst>
      <p:ext uri="{BB962C8B-B14F-4D97-AF65-F5344CB8AC3E}">
        <p14:creationId xmlns:p14="http://schemas.microsoft.com/office/powerpoint/2010/main" val="41547344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4">
                                            <p:bg/>
                                          </p:spTgt>
                                        </p:tgtEl>
                                        <p:attrNameLst>
                                          <p:attrName>style.visibility</p:attrName>
                                        </p:attrNameLst>
                                      </p:cBhvr>
                                      <p:to>
                                        <p:strVal val="visible"/>
                                      </p:to>
                                    </p:set>
                                    <p:anim calcmode="lin" valueType="num">
                                      <p:cBhvr>
                                        <p:cTn id="19" dur="500" fill="hold"/>
                                        <p:tgtEl>
                                          <p:spTgt spid="14">
                                            <p:bg/>
                                          </p:spTgt>
                                        </p:tgtEl>
                                        <p:attrNameLst>
                                          <p:attrName>ppt_w</p:attrName>
                                        </p:attrNameLst>
                                      </p:cBhvr>
                                      <p:tavLst>
                                        <p:tav tm="0">
                                          <p:val>
                                            <p:fltVal val="0"/>
                                          </p:val>
                                        </p:tav>
                                        <p:tav tm="100000">
                                          <p:val>
                                            <p:strVal val="#ppt_w"/>
                                          </p:val>
                                        </p:tav>
                                      </p:tavLst>
                                    </p:anim>
                                    <p:anim calcmode="lin" valueType="num">
                                      <p:cBhvr>
                                        <p:cTn id="20" dur="500" fill="hold"/>
                                        <p:tgtEl>
                                          <p:spTgt spid="14">
                                            <p:bg/>
                                          </p:spTgt>
                                        </p:tgtEl>
                                        <p:attrNameLst>
                                          <p:attrName>ppt_h</p:attrName>
                                        </p:attrNameLst>
                                      </p:cBhvr>
                                      <p:tavLst>
                                        <p:tav tm="0">
                                          <p:val>
                                            <p:fltVal val="0"/>
                                          </p:val>
                                        </p:tav>
                                        <p:tav tm="100000">
                                          <p:val>
                                            <p:strVal val="#ppt_h"/>
                                          </p:val>
                                        </p:tav>
                                      </p:tavLst>
                                    </p:anim>
                                    <p:animEffect transition="in" filter="fade">
                                      <p:cBhvr>
                                        <p:cTn id="21" dur="500"/>
                                        <p:tgtEl>
                                          <p:spTgt spid="14">
                                            <p:bg/>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4">
                                            <p:txEl>
                                              <p:pRg st="0" end="0"/>
                                            </p:txEl>
                                          </p:spTgt>
                                        </p:tgtEl>
                                        <p:attrNameLst>
                                          <p:attrName>style.visibility</p:attrName>
                                        </p:attrNameLst>
                                      </p:cBhvr>
                                      <p:to>
                                        <p:strVal val="visible"/>
                                      </p:to>
                                    </p:set>
                                    <p:anim calcmode="lin" valueType="num">
                                      <p:cBhvr>
                                        <p:cTn id="26"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27"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28" dur="500"/>
                                        <p:tgtEl>
                                          <p:spTgt spid="14">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14">
                                            <p:txEl>
                                              <p:pRg st="1" end="1"/>
                                            </p:txEl>
                                          </p:spTgt>
                                        </p:tgtEl>
                                        <p:attrNameLst>
                                          <p:attrName>style.visibility</p:attrName>
                                        </p:attrNameLst>
                                      </p:cBhvr>
                                      <p:to>
                                        <p:strVal val="visible"/>
                                      </p:to>
                                    </p:set>
                                    <p:anim calcmode="lin" valueType="num">
                                      <p:cBhvr>
                                        <p:cTn id="33"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34"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35"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53"/>
        <p:cNvGrpSpPr/>
        <p:nvPr/>
      </p:nvGrpSpPr>
      <p:grpSpPr>
        <a:xfrm>
          <a:off x="0" y="0"/>
          <a:ext cx="0" cy="0"/>
          <a:chOff x="0" y="0"/>
          <a:chExt cx="0" cy="0"/>
        </a:xfrm>
      </p:grpSpPr>
      <p:pic>
        <p:nvPicPr>
          <p:cNvPr id="3" name="Picture 2">
            <a:extLst>
              <a:ext uri="{FF2B5EF4-FFF2-40B4-BE49-F238E27FC236}">
                <a16:creationId xmlns:a16="http://schemas.microsoft.com/office/drawing/2014/main" id="{462BE0E7-CC0D-4903-84BC-780175269AD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61" t="11333" r="361" b="4291"/>
          <a:stretch/>
        </p:blipFill>
        <p:spPr>
          <a:xfrm>
            <a:off x="-37707" y="0"/>
            <a:ext cx="12267414" cy="6858000"/>
          </a:xfrm>
          <a:prstGeom prst="rect">
            <a:avLst/>
          </a:prstGeom>
        </p:spPr>
      </p:pic>
      <p:sp>
        <p:nvSpPr>
          <p:cNvPr id="51" name="Rectangle: Diagonal Corners Rounded 50">
            <a:extLst>
              <a:ext uri="{FF2B5EF4-FFF2-40B4-BE49-F238E27FC236}">
                <a16:creationId xmlns:a16="http://schemas.microsoft.com/office/drawing/2014/main" id="{EB97125A-38BD-4196-A870-5B20D84C7FDF}"/>
              </a:ext>
            </a:extLst>
          </p:cNvPr>
          <p:cNvSpPr/>
          <p:nvPr/>
        </p:nvSpPr>
        <p:spPr>
          <a:xfrm>
            <a:off x="270310" y="350874"/>
            <a:ext cx="11613521" cy="6092456"/>
          </a:xfrm>
          <a:prstGeom prst="round2DiagRect">
            <a:avLst/>
          </a:prstGeom>
          <a:solidFill>
            <a:schemeClr val="bg1"/>
          </a:solidFill>
          <a:ln w="60325" cmpd="dbl">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微软雅黑"/>
              <a:ea typeface="+mn-ea"/>
              <a:cs typeface="+mn-cs"/>
            </a:endParaRPr>
          </a:p>
        </p:txBody>
      </p:sp>
      <p:sp>
        <p:nvSpPr>
          <p:cNvPr id="12" name="TextBox 11">
            <a:extLst>
              <a:ext uri="{FF2B5EF4-FFF2-40B4-BE49-F238E27FC236}">
                <a16:creationId xmlns:a16="http://schemas.microsoft.com/office/drawing/2014/main" id="{F9A68958-4F35-4138-AFFD-734F918DED81}"/>
              </a:ext>
            </a:extLst>
          </p:cNvPr>
          <p:cNvSpPr txBox="1"/>
          <p:nvPr/>
        </p:nvSpPr>
        <p:spPr>
          <a:xfrm>
            <a:off x="727223" y="607794"/>
            <a:ext cx="11000489" cy="646331"/>
          </a:xfrm>
          <a:prstGeom prst="rect">
            <a:avLst/>
          </a:prstGeom>
          <a:noFill/>
        </p:spPr>
        <p:txBody>
          <a:bodyPr wrap="square">
            <a:spAutoFit/>
          </a:bodyPr>
          <a:lstStyle/>
          <a:p>
            <a:pPr lvl="0">
              <a:defRPr/>
            </a:pPr>
            <a:r>
              <a:rPr lang="vi-VN" sz="3600" dirty="0">
                <a:solidFill>
                  <a:srgbClr val="FF0000"/>
                </a:solidFill>
                <a:cs typeface="Arial" panose="020B0604020202020204" pitchFamily="34" charset="0"/>
              </a:rPr>
              <a:t>Câu 3</a:t>
            </a:r>
            <a:r>
              <a:rPr lang="en-US" sz="3600" dirty="0">
                <a:solidFill>
                  <a:srgbClr val="FF0000"/>
                </a:solidFill>
                <a:cs typeface="Arial" panose="020B0604020202020204" pitchFamily="34" charset="0"/>
              </a:rPr>
              <a:t>.</a:t>
            </a:r>
            <a:r>
              <a:rPr lang="vi-VN" sz="3600" dirty="0">
                <a:solidFill>
                  <a:srgbClr val="FF0000"/>
                </a:solidFill>
                <a:cs typeface="Arial" panose="020B0604020202020204" pitchFamily="34" charset="0"/>
              </a:rPr>
              <a:t> Em thích ước mơ nào trong bài thơ? Vì sao?</a:t>
            </a:r>
            <a:endParaRPr kumimoji="0" lang="vi-VN" sz="3600" b="0"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endParaRPr>
          </a:p>
        </p:txBody>
      </p:sp>
      <p:sp>
        <p:nvSpPr>
          <p:cNvPr id="13" name="Arrow: Right 12">
            <a:extLst>
              <a:ext uri="{FF2B5EF4-FFF2-40B4-BE49-F238E27FC236}">
                <a16:creationId xmlns:a16="http://schemas.microsoft.com/office/drawing/2014/main" id="{894F4721-EFF2-4391-8059-637066A99D3C}"/>
              </a:ext>
            </a:extLst>
          </p:cNvPr>
          <p:cNvSpPr/>
          <p:nvPr/>
        </p:nvSpPr>
        <p:spPr>
          <a:xfrm>
            <a:off x="866333" y="3011090"/>
            <a:ext cx="688848" cy="337426"/>
          </a:xfrm>
          <a:prstGeom prst="rightArrow">
            <a:avLst/>
          </a:prstGeom>
          <a:solidFill>
            <a:srgbClr val="FFFF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mn-ea"/>
              <a:cs typeface="+mn-cs"/>
            </a:endParaRPr>
          </a:p>
        </p:txBody>
      </p:sp>
      <p:sp>
        <p:nvSpPr>
          <p:cNvPr id="14" name="Rectangle: Rounded Corners 13">
            <a:extLst>
              <a:ext uri="{FF2B5EF4-FFF2-40B4-BE49-F238E27FC236}">
                <a16:creationId xmlns:a16="http://schemas.microsoft.com/office/drawing/2014/main" id="{0A93C12A-B112-4243-80A2-E529F97B820F}"/>
              </a:ext>
            </a:extLst>
          </p:cNvPr>
          <p:cNvSpPr/>
          <p:nvPr/>
        </p:nvSpPr>
        <p:spPr>
          <a:xfrm>
            <a:off x="1658323" y="1945758"/>
            <a:ext cx="9720507" cy="3072809"/>
          </a:xfrm>
          <a:prstGeom prst="roundRec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lvl="0" indent="-457200" algn="just">
              <a:buFont typeface="Arial" panose="020B0604020202020204" pitchFamily="34" charset="0"/>
              <a:buChar char="•"/>
              <a:defRPr/>
            </a:pPr>
            <a:r>
              <a:rPr lang="vi-VN" sz="3000" dirty="0">
                <a:solidFill>
                  <a:srgbClr val="002060"/>
                </a:solidFill>
                <a:cs typeface="Arial" panose="020B0604020202020204" pitchFamily="34" charset="0"/>
              </a:rPr>
              <a:t>VD: Em thì ước mơ ngủ dậy thành người lớn ngay vì khi là người lớn thì em sẽ được làm những việc, những nghề mà mình ao ước như lái tàu thuỷ, lái máy bay mà không cần chờ thời gian đề lớn lên.)</a:t>
            </a:r>
            <a:endParaRPr kumimoji="0" lang="vi-VN" sz="3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232404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53"/>
        <p:cNvGrpSpPr/>
        <p:nvPr/>
      </p:nvGrpSpPr>
      <p:grpSpPr>
        <a:xfrm>
          <a:off x="0" y="0"/>
          <a:ext cx="0" cy="0"/>
          <a:chOff x="0" y="0"/>
          <a:chExt cx="0" cy="0"/>
        </a:xfrm>
      </p:grpSpPr>
      <p:pic>
        <p:nvPicPr>
          <p:cNvPr id="3" name="Picture 2">
            <a:extLst>
              <a:ext uri="{FF2B5EF4-FFF2-40B4-BE49-F238E27FC236}">
                <a16:creationId xmlns:a16="http://schemas.microsoft.com/office/drawing/2014/main" id="{462BE0E7-CC0D-4903-84BC-780175269AD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61" t="11333" r="361" b="4291"/>
          <a:stretch/>
        </p:blipFill>
        <p:spPr>
          <a:xfrm>
            <a:off x="-37707" y="0"/>
            <a:ext cx="12267414" cy="6858000"/>
          </a:xfrm>
          <a:prstGeom prst="rect">
            <a:avLst/>
          </a:prstGeom>
        </p:spPr>
      </p:pic>
      <p:sp>
        <p:nvSpPr>
          <p:cNvPr id="51" name="Rectangle: Diagonal Corners Rounded 50">
            <a:extLst>
              <a:ext uri="{FF2B5EF4-FFF2-40B4-BE49-F238E27FC236}">
                <a16:creationId xmlns:a16="http://schemas.microsoft.com/office/drawing/2014/main" id="{EB97125A-38BD-4196-A870-5B20D84C7FDF}"/>
              </a:ext>
            </a:extLst>
          </p:cNvPr>
          <p:cNvSpPr/>
          <p:nvPr/>
        </p:nvSpPr>
        <p:spPr>
          <a:xfrm>
            <a:off x="270310" y="350874"/>
            <a:ext cx="11613521" cy="6092456"/>
          </a:xfrm>
          <a:prstGeom prst="round2DiagRect">
            <a:avLst/>
          </a:prstGeom>
          <a:solidFill>
            <a:schemeClr val="bg1"/>
          </a:solidFill>
          <a:ln w="60325" cmpd="dbl">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微软雅黑"/>
              <a:ea typeface="+mn-ea"/>
              <a:cs typeface="+mn-cs"/>
            </a:endParaRPr>
          </a:p>
        </p:txBody>
      </p:sp>
      <p:sp>
        <p:nvSpPr>
          <p:cNvPr id="12" name="TextBox 11">
            <a:extLst>
              <a:ext uri="{FF2B5EF4-FFF2-40B4-BE49-F238E27FC236}">
                <a16:creationId xmlns:a16="http://schemas.microsoft.com/office/drawing/2014/main" id="{F9A68958-4F35-4138-AFFD-734F918DED81}"/>
              </a:ext>
            </a:extLst>
          </p:cNvPr>
          <p:cNvSpPr txBox="1"/>
          <p:nvPr/>
        </p:nvSpPr>
        <p:spPr>
          <a:xfrm>
            <a:off x="727223" y="607794"/>
            <a:ext cx="11000489" cy="1077218"/>
          </a:xfrm>
          <a:prstGeom prst="rect">
            <a:avLst/>
          </a:prstGeom>
          <a:noFill/>
        </p:spPr>
        <p:txBody>
          <a:bodyPr wrap="square">
            <a:spAutoFit/>
          </a:bodyPr>
          <a:lstStyle/>
          <a:p>
            <a:pPr lvl="0" algn="just">
              <a:defRPr/>
            </a:pPr>
            <a:r>
              <a:rPr lang="vi-VN" sz="3200" dirty="0">
                <a:solidFill>
                  <a:srgbClr val="FF0000"/>
                </a:solidFill>
                <a:cs typeface="Arial" panose="020B0604020202020204" pitchFamily="34" charset="0"/>
              </a:rPr>
              <a:t>Câu 4</a:t>
            </a:r>
            <a:r>
              <a:rPr lang="en-US" sz="3200" dirty="0">
                <a:solidFill>
                  <a:srgbClr val="FF0000"/>
                </a:solidFill>
                <a:cs typeface="Arial" panose="020B0604020202020204" pitchFamily="34" charset="0"/>
              </a:rPr>
              <a:t>:</a:t>
            </a:r>
            <a:r>
              <a:rPr lang="vi-VN" sz="3200" dirty="0">
                <a:solidFill>
                  <a:srgbClr val="FF0000"/>
                </a:solidFill>
                <a:cs typeface="Arial" panose="020B0604020202020204" pitchFamily="34" charset="0"/>
              </a:rPr>
              <a:t> Việc lặp lại hai lần câu thơ "Nếu chúng mình có phép lạ" ở cuối bài thơ nói</a:t>
            </a:r>
            <a:r>
              <a:rPr lang="en-US" sz="3200" dirty="0">
                <a:solidFill>
                  <a:srgbClr val="FF0000"/>
                </a:solidFill>
                <a:cs typeface="Arial" panose="020B0604020202020204" pitchFamily="34" charset="0"/>
              </a:rPr>
              <a:t> </a:t>
            </a:r>
            <a:r>
              <a:rPr lang="vi-VN" sz="3200" dirty="0">
                <a:solidFill>
                  <a:srgbClr val="FF0000"/>
                </a:solidFill>
                <a:cs typeface="Arial" panose="020B0604020202020204" pitchFamily="34" charset="0"/>
              </a:rPr>
              <a:t>lên điều gi?</a:t>
            </a:r>
          </a:p>
        </p:txBody>
      </p:sp>
      <p:sp>
        <p:nvSpPr>
          <p:cNvPr id="13" name="Arrow: Right 12">
            <a:extLst>
              <a:ext uri="{FF2B5EF4-FFF2-40B4-BE49-F238E27FC236}">
                <a16:creationId xmlns:a16="http://schemas.microsoft.com/office/drawing/2014/main" id="{894F4721-EFF2-4391-8059-637066A99D3C}"/>
              </a:ext>
            </a:extLst>
          </p:cNvPr>
          <p:cNvSpPr/>
          <p:nvPr/>
        </p:nvSpPr>
        <p:spPr>
          <a:xfrm>
            <a:off x="866333" y="3011090"/>
            <a:ext cx="688848" cy="337426"/>
          </a:xfrm>
          <a:prstGeom prst="rightArrow">
            <a:avLst/>
          </a:prstGeom>
          <a:solidFill>
            <a:srgbClr val="FFFF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mn-ea"/>
              <a:cs typeface="+mn-cs"/>
            </a:endParaRPr>
          </a:p>
        </p:txBody>
      </p:sp>
      <p:sp>
        <p:nvSpPr>
          <p:cNvPr id="14" name="Rectangle: Rounded Corners 13">
            <a:extLst>
              <a:ext uri="{FF2B5EF4-FFF2-40B4-BE49-F238E27FC236}">
                <a16:creationId xmlns:a16="http://schemas.microsoft.com/office/drawing/2014/main" id="{0A93C12A-B112-4243-80A2-E529F97B820F}"/>
              </a:ext>
            </a:extLst>
          </p:cNvPr>
          <p:cNvSpPr/>
          <p:nvPr/>
        </p:nvSpPr>
        <p:spPr>
          <a:xfrm>
            <a:off x="1658323" y="1945758"/>
            <a:ext cx="9720507" cy="3072809"/>
          </a:xfrm>
          <a:prstGeom prst="roundRec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lvl="0" indent="-457200" algn="just">
              <a:buFont typeface="Arial" panose="020B0604020202020204" pitchFamily="34" charset="0"/>
              <a:buChar char="•"/>
              <a:defRPr/>
            </a:pPr>
            <a:r>
              <a:rPr lang="vi-VN" sz="4000" dirty="0">
                <a:solidFill>
                  <a:srgbClr val="002060"/>
                </a:solidFill>
                <a:latin typeface="Calibri" panose="020F0502020204030204" pitchFamily="34" charset="0"/>
                <a:cs typeface="Calibri" panose="020F0502020204030204" pitchFamily="34" charset="0"/>
              </a:rPr>
              <a:t>Việc l</a:t>
            </a:r>
            <a:r>
              <a:rPr lang="en-US" sz="4000" dirty="0">
                <a:solidFill>
                  <a:srgbClr val="002060"/>
                </a:solidFill>
                <a:latin typeface="Calibri" panose="020F0502020204030204" pitchFamily="34" charset="0"/>
                <a:cs typeface="Calibri" panose="020F0502020204030204" pitchFamily="34" charset="0"/>
              </a:rPr>
              <a:t>ặ</a:t>
            </a:r>
            <a:r>
              <a:rPr lang="vi-VN" sz="4000" dirty="0">
                <a:solidFill>
                  <a:srgbClr val="002060"/>
                </a:solidFill>
                <a:latin typeface="Calibri" panose="020F0502020204030204" pitchFamily="34" charset="0"/>
                <a:cs typeface="Calibri" panose="020F0502020204030204" pitchFamily="34" charset="0"/>
              </a:rPr>
              <a:t>p lại hai lần câu thơ nói lên mong ước có </a:t>
            </a:r>
            <a:r>
              <a:rPr lang="vi-VN" sz="4000">
                <a:solidFill>
                  <a:srgbClr val="002060"/>
                </a:solidFill>
                <a:latin typeface="Calibri" panose="020F0502020204030204" pitchFamily="34" charset="0"/>
                <a:cs typeface="Calibri" panose="020F0502020204030204" pitchFamily="34" charset="0"/>
              </a:rPr>
              <a:t>phép lạ </a:t>
            </a:r>
            <a:r>
              <a:rPr lang="vi-VN" sz="4000" dirty="0">
                <a:solidFill>
                  <a:srgbClr val="002060"/>
                </a:solidFill>
                <a:latin typeface="Calibri" panose="020F0502020204030204" pitchFamily="34" charset="0"/>
                <a:cs typeface="Calibri" panose="020F0502020204030204" pitchFamily="34" charset="0"/>
              </a:rPr>
              <a:t>một cách tha thiết, mãnh liệt để có thể làm gì đó cho cuộc sống tốt đẹp h</a:t>
            </a:r>
            <a:r>
              <a:rPr lang="en-US" sz="4000" dirty="0" err="1">
                <a:solidFill>
                  <a:srgbClr val="002060"/>
                </a:solidFill>
                <a:latin typeface="Calibri" panose="020F0502020204030204" pitchFamily="34" charset="0"/>
                <a:cs typeface="Calibri" panose="020F0502020204030204" pitchFamily="34" charset="0"/>
              </a:rPr>
              <a:t>ơn</a:t>
            </a:r>
            <a:r>
              <a:rPr lang="en-US" sz="4000" dirty="0">
                <a:solidFill>
                  <a:srgbClr val="002060"/>
                </a:solidFill>
                <a:latin typeface="Calibri" panose="020F0502020204030204" pitchFamily="34" charset="0"/>
                <a:cs typeface="Calibri" panose="020F0502020204030204" pitchFamily="34" charset="0"/>
              </a:rPr>
              <a:t>.</a:t>
            </a:r>
            <a:endParaRPr kumimoji="0" lang="vi-VN" sz="40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088881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53"/>
        <p:cNvGrpSpPr/>
        <p:nvPr/>
      </p:nvGrpSpPr>
      <p:grpSpPr>
        <a:xfrm>
          <a:off x="0" y="0"/>
          <a:ext cx="0" cy="0"/>
          <a:chOff x="0" y="0"/>
          <a:chExt cx="0" cy="0"/>
        </a:xfrm>
      </p:grpSpPr>
      <p:pic>
        <p:nvPicPr>
          <p:cNvPr id="3" name="Picture 2">
            <a:extLst>
              <a:ext uri="{FF2B5EF4-FFF2-40B4-BE49-F238E27FC236}">
                <a16:creationId xmlns:a16="http://schemas.microsoft.com/office/drawing/2014/main" id="{462BE0E7-CC0D-4903-84BC-780175269AD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61" t="11333" r="361" b="4291"/>
          <a:stretch/>
        </p:blipFill>
        <p:spPr>
          <a:xfrm>
            <a:off x="-37707" y="0"/>
            <a:ext cx="12267414" cy="6858000"/>
          </a:xfrm>
          <a:prstGeom prst="rect">
            <a:avLst/>
          </a:prstGeom>
        </p:spPr>
      </p:pic>
      <p:sp>
        <p:nvSpPr>
          <p:cNvPr id="51" name="Rectangle: Diagonal Corners Rounded 50">
            <a:extLst>
              <a:ext uri="{FF2B5EF4-FFF2-40B4-BE49-F238E27FC236}">
                <a16:creationId xmlns:a16="http://schemas.microsoft.com/office/drawing/2014/main" id="{EB97125A-38BD-4196-A870-5B20D84C7FDF}"/>
              </a:ext>
            </a:extLst>
          </p:cNvPr>
          <p:cNvSpPr/>
          <p:nvPr/>
        </p:nvSpPr>
        <p:spPr>
          <a:xfrm>
            <a:off x="270310" y="350874"/>
            <a:ext cx="11613521" cy="6092456"/>
          </a:xfrm>
          <a:prstGeom prst="round2DiagRect">
            <a:avLst/>
          </a:prstGeom>
          <a:solidFill>
            <a:schemeClr val="bg1"/>
          </a:solidFill>
          <a:ln w="60325" cmpd="dbl">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微软雅黑"/>
              <a:ea typeface="+mn-ea"/>
              <a:cs typeface="+mn-cs"/>
            </a:endParaRPr>
          </a:p>
        </p:txBody>
      </p:sp>
      <p:sp>
        <p:nvSpPr>
          <p:cNvPr id="12" name="TextBox 11">
            <a:extLst>
              <a:ext uri="{FF2B5EF4-FFF2-40B4-BE49-F238E27FC236}">
                <a16:creationId xmlns:a16="http://schemas.microsoft.com/office/drawing/2014/main" id="{F9A68958-4F35-4138-AFFD-734F918DED81}"/>
              </a:ext>
            </a:extLst>
          </p:cNvPr>
          <p:cNvSpPr txBox="1"/>
          <p:nvPr/>
        </p:nvSpPr>
        <p:spPr>
          <a:xfrm>
            <a:off x="727223" y="607794"/>
            <a:ext cx="11000489"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Học</a:t>
            </a:r>
            <a:r>
              <a:rPr kumimoji="0" lang="en-US" sz="4400" b="0" i="0" u="none" strike="noStrike" kern="1200" cap="none" spc="0" normalizeH="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4400" b="0" i="0" u="none" strike="noStrike" kern="1200" cap="none" spc="0" normalizeH="0" noProof="0" dirty="0" err="1">
                <a:ln>
                  <a:noFill/>
                </a:ln>
                <a:solidFill>
                  <a:srgbClr val="FF0000"/>
                </a:solidFill>
                <a:effectLst/>
                <a:uLnTx/>
                <a:uFillTx/>
                <a:latin typeface="Arial" panose="020B0604020202020204" pitchFamily="34" charset="0"/>
                <a:ea typeface="+mn-ea"/>
                <a:cs typeface="Arial" panose="020B0604020202020204" pitchFamily="34" charset="0"/>
              </a:rPr>
              <a:t>thuộc</a:t>
            </a:r>
            <a:r>
              <a:rPr kumimoji="0" lang="en-US" sz="4400" b="0" i="0" u="none" strike="noStrike" kern="1200" cap="none" spc="0" normalizeH="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4400" b="0" i="0" u="none" strike="noStrike" kern="1200" cap="none" spc="0" normalizeH="0" noProof="0" dirty="0" err="1">
                <a:ln>
                  <a:noFill/>
                </a:ln>
                <a:solidFill>
                  <a:srgbClr val="FF0000"/>
                </a:solidFill>
                <a:effectLst/>
                <a:uLnTx/>
                <a:uFillTx/>
                <a:latin typeface="Arial" panose="020B0604020202020204" pitchFamily="34" charset="0"/>
                <a:ea typeface="+mn-ea"/>
                <a:cs typeface="Arial" panose="020B0604020202020204" pitchFamily="34" charset="0"/>
              </a:rPr>
              <a:t>bài</a:t>
            </a:r>
            <a:r>
              <a:rPr kumimoji="0" lang="en-US" sz="4400" b="0" i="0" u="none" strike="noStrike" kern="1200" cap="none" spc="0" normalizeH="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4400" b="0" i="0" u="none" strike="noStrike" kern="1200" cap="none" spc="0" normalizeH="0" noProof="0" dirty="0" err="1">
                <a:ln>
                  <a:noFill/>
                </a:ln>
                <a:solidFill>
                  <a:srgbClr val="FF0000"/>
                </a:solidFill>
                <a:effectLst/>
                <a:uLnTx/>
                <a:uFillTx/>
                <a:latin typeface="Arial" panose="020B0604020202020204" pitchFamily="34" charset="0"/>
                <a:ea typeface="+mn-ea"/>
                <a:cs typeface="Arial" panose="020B0604020202020204" pitchFamily="34" charset="0"/>
              </a:rPr>
              <a:t>thơ</a:t>
            </a:r>
            <a:endParaRPr kumimoji="0" lang="vi-VN" sz="44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056FAC58-3D93-956E-3639-76EE088261AC}"/>
              </a:ext>
            </a:extLst>
          </p:cNvPr>
          <p:cNvSpPr txBox="1"/>
          <p:nvPr/>
        </p:nvSpPr>
        <p:spPr>
          <a:xfrm>
            <a:off x="2241913" y="2303780"/>
            <a:ext cx="9950087" cy="3416320"/>
          </a:xfrm>
          <a:prstGeom prst="rect">
            <a:avLst/>
          </a:prstGeom>
          <a:noFill/>
        </p:spPr>
        <p:txBody>
          <a:bodyPr wrap="square">
            <a:spAutoFit/>
          </a:bodyPr>
          <a:lstStyle/>
          <a:p>
            <a:pPr algn="just" latinLnBrk="0"/>
            <a:r>
              <a:rPr lang="vi-VN" sz="5400" b="0" i="0" dirty="0">
                <a:effectLst/>
                <a:latin typeface="Calibri" panose="020F0502020204030204" pitchFamily="34" charset="0"/>
                <a:cs typeface="Calibri" panose="020F0502020204030204" pitchFamily="34" charset="0"/>
              </a:rPr>
              <a:t>Nếu chúng mình có phép lạ</a:t>
            </a:r>
          </a:p>
          <a:p>
            <a:pPr algn="just" latinLnBrk="0"/>
            <a:r>
              <a:rPr lang="vi-VN" sz="5400" b="0" i="0" dirty="0">
                <a:effectLst/>
                <a:latin typeface="Calibri" panose="020F0502020204030204" pitchFamily="34" charset="0"/>
                <a:cs typeface="Calibri" panose="020F0502020204030204" pitchFamily="34" charset="0"/>
              </a:rPr>
              <a:t>Bắt hạt giống nảy mầm nhanh</a:t>
            </a:r>
          </a:p>
          <a:p>
            <a:pPr algn="just" latinLnBrk="0"/>
            <a:r>
              <a:rPr lang="vi-VN" sz="5400" b="0" i="0" dirty="0">
                <a:effectLst/>
                <a:latin typeface="Calibri" panose="020F0502020204030204" pitchFamily="34" charset="0"/>
                <a:cs typeface="Calibri" panose="020F0502020204030204" pitchFamily="34" charset="0"/>
              </a:rPr>
              <a:t>Chớp mắt thành cây đầy quả</a:t>
            </a:r>
          </a:p>
          <a:p>
            <a:pPr algn="just" latinLnBrk="0"/>
            <a:r>
              <a:rPr lang="vi-VN" sz="5400" b="0" i="0" dirty="0">
                <a:effectLst/>
                <a:latin typeface="Calibri" panose="020F0502020204030204" pitchFamily="34" charset="0"/>
                <a:cs typeface="Calibri" panose="020F0502020204030204" pitchFamily="34" charset="0"/>
              </a:rPr>
              <a:t>Tha hồ hái chén ngọt lành.</a:t>
            </a:r>
          </a:p>
        </p:txBody>
      </p:sp>
      <p:grpSp>
        <p:nvGrpSpPr>
          <p:cNvPr id="4" name="Group 3">
            <a:extLst>
              <a:ext uri="{FF2B5EF4-FFF2-40B4-BE49-F238E27FC236}">
                <a16:creationId xmlns:a16="http://schemas.microsoft.com/office/drawing/2014/main" id="{5ECB7A7E-615C-64B4-FA53-3B395D2909FE}"/>
              </a:ext>
            </a:extLst>
          </p:cNvPr>
          <p:cNvGrpSpPr/>
          <p:nvPr/>
        </p:nvGrpSpPr>
        <p:grpSpPr>
          <a:xfrm>
            <a:off x="4126681" y="1631475"/>
            <a:ext cx="3987619" cy="1047829"/>
            <a:chOff x="752815" y="767254"/>
            <a:chExt cx="2205781" cy="1047829"/>
          </a:xfrm>
        </p:grpSpPr>
        <p:sp>
          <p:nvSpPr>
            <p:cNvPr id="5" name="Google Shape;4306;p14">
              <a:extLst>
                <a:ext uri="{FF2B5EF4-FFF2-40B4-BE49-F238E27FC236}">
                  <a16:creationId xmlns:a16="http://schemas.microsoft.com/office/drawing/2014/main" id="{E2D5DD62-79FF-A2BE-35AA-DDA7F9B70D58}"/>
                </a:ext>
              </a:extLst>
            </p:cNvPr>
            <p:cNvSpPr/>
            <p:nvPr/>
          </p:nvSpPr>
          <p:spPr>
            <a:xfrm>
              <a:off x="752815" y="767254"/>
              <a:ext cx="2205781" cy="584775"/>
            </a:xfrm>
            <a:custGeom>
              <a:avLst/>
              <a:gdLst/>
              <a:ahLst/>
              <a:cxnLst/>
              <a:rect l="l" t="t" r="r" b="b"/>
              <a:pathLst>
                <a:path w="70885" h="16900" extrusionOk="0">
                  <a:moveTo>
                    <a:pt x="69980" y="1"/>
                  </a:moveTo>
                  <a:cubicBezTo>
                    <a:pt x="69716" y="1"/>
                    <a:pt x="69507" y="221"/>
                    <a:pt x="69250" y="221"/>
                  </a:cubicBezTo>
                  <a:cubicBezTo>
                    <a:pt x="68783" y="221"/>
                    <a:pt x="68331" y="236"/>
                    <a:pt x="67884" y="236"/>
                  </a:cubicBezTo>
                  <a:cubicBezTo>
                    <a:pt x="67660" y="236"/>
                    <a:pt x="67438" y="232"/>
                    <a:pt x="67215" y="221"/>
                  </a:cubicBezTo>
                  <a:cubicBezTo>
                    <a:pt x="67160" y="218"/>
                    <a:pt x="67105" y="217"/>
                    <a:pt x="67050" y="217"/>
                  </a:cubicBezTo>
                  <a:cubicBezTo>
                    <a:pt x="66754" y="217"/>
                    <a:pt x="66459" y="251"/>
                    <a:pt x="66167" y="251"/>
                  </a:cubicBezTo>
                  <a:cubicBezTo>
                    <a:pt x="65856" y="251"/>
                    <a:pt x="65548" y="213"/>
                    <a:pt x="65247" y="54"/>
                  </a:cubicBezTo>
                  <a:cubicBezTo>
                    <a:pt x="65223" y="48"/>
                    <a:pt x="65195" y="46"/>
                    <a:pt x="65165" y="46"/>
                  </a:cubicBezTo>
                  <a:cubicBezTo>
                    <a:pt x="65030" y="46"/>
                    <a:pt x="64850" y="100"/>
                    <a:pt x="64714" y="154"/>
                  </a:cubicBezTo>
                  <a:cubicBezTo>
                    <a:pt x="64363" y="255"/>
                    <a:pt x="64005" y="296"/>
                    <a:pt x="63646" y="296"/>
                  </a:cubicBezTo>
                  <a:cubicBezTo>
                    <a:pt x="63288" y="296"/>
                    <a:pt x="62929" y="255"/>
                    <a:pt x="62579" y="188"/>
                  </a:cubicBezTo>
                  <a:cubicBezTo>
                    <a:pt x="62299" y="128"/>
                    <a:pt x="61994" y="80"/>
                    <a:pt x="61695" y="80"/>
                  </a:cubicBezTo>
                  <a:cubicBezTo>
                    <a:pt x="61495" y="80"/>
                    <a:pt x="61298" y="101"/>
                    <a:pt x="61111" y="154"/>
                  </a:cubicBezTo>
                  <a:cubicBezTo>
                    <a:pt x="60877" y="188"/>
                    <a:pt x="60677" y="255"/>
                    <a:pt x="60410" y="255"/>
                  </a:cubicBezTo>
                  <a:cubicBezTo>
                    <a:pt x="60185" y="255"/>
                    <a:pt x="59941" y="142"/>
                    <a:pt x="59749" y="142"/>
                  </a:cubicBezTo>
                  <a:cubicBezTo>
                    <a:pt x="59685" y="142"/>
                    <a:pt x="59627" y="154"/>
                    <a:pt x="59577" y="188"/>
                  </a:cubicBezTo>
                  <a:cubicBezTo>
                    <a:pt x="59376" y="308"/>
                    <a:pt x="59188" y="332"/>
                    <a:pt x="59012" y="332"/>
                  </a:cubicBezTo>
                  <a:cubicBezTo>
                    <a:pt x="58895" y="332"/>
                    <a:pt x="58783" y="321"/>
                    <a:pt x="58676" y="321"/>
                  </a:cubicBezTo>
                  <a:lnTo>
                    <a:pt x="53072" y="321"/>
                  </a:lnTo>
                  <a:cubicBezTo>
                    <a:pt x="52905" y="321"/>
                    <a:pt x="52730" y="363"/>
                    <a:pt x="52559" y="363"/>
                  </a:cubicBezTo>
                  <a:cubicBezTo>
                    <a:pt x="52388" y="363"/>
                    <a:pt x="52221" y="321"/>
                    <a:pt x="52071" y="154"/>
                  </a:cubicBezTo>
                  <a:cubicBezTo>
                    <a:pt x="52021" y="104"/>
                    <a:pt x="51938" y="79"/>
                    <a:pt x="51863" y="79"/>
                  </a:cubicBezTo>
                  <a:cubicBezTo>
                    <a:pt x="51788" y="79"/>
                    <a:pt x="51721" y="104"/>
                    <a:pt x="51704" y="154"/>
                  </a:cubicBezTo>
                  <a:cubicBezTo>
                    <a:pt x="51554" y="305"/>
                    <a:pt x="51385" y="323"/>
                    <a:pt x="51226" y="323"/>
                  </a:cubicBezTo>
                  <a:cubicBezTo>
                    <a:pt x="51173" y="323"/>
                    <a:pt x="51121" y="321"/>
                    <a:pt x="51070" y="321"/>
                  </a:cubicBezTo>
                  <a:lnTo>
                    <a:pt x="47601" y="321"/>
                  </a:lnTo>
                  <a:cubicBezTo>
                    <a:pt x="47368" y="321"/>
                    <a:pt x="47101" y="188"/>
                    <a:pt x="47068" y="188"/>
                  </a:cubicBezTo>
                  <a:cubicBezTo>
                    <a:pt x="46634" y="221"/>
                    <a:pt x="46367" y="321"/>
                    <a:pt x="46100" y="321"/>
                  </a:cubicBezTo>
                  <a:lnTo>
                    <a:pt x="36694" y="321"/>
                  </a:lnTo>
                  <a:cubicBezTo>
                    <a:pt x="36427" y="321"/>
                    <a:pt x="36143" y="346"/>
                    <a:pt x="35868" y="346"/>
                  </a:cubicBezTo>
                  <a:cubicBezTo>
                    <a:pt x="35593" y="346"/>
                    <a:pt x="35326" y="321"/>
                    <a:pt x="35092" y="221"/>
                  </a:cubicBezTo>
                  <a:cubicBezTo>
                    <a:pt x="34986" y="162"/>
                    <a:pt x="34887" y="139"/>
                    <a:pt x="34791" y="139"/>
                  </a:cubicBezTo>
                  <a:cubicBezTo>
                    <a:pt x="34485" y="139"/>
                    <a:pt x="34222" y="374"/>
                    <a:pt x="33925" y="374"/>
                  </a:cubicBezTo>
                  <a:cubicBezTo>
                    <a:pt x="33850" y="374"/>
                    <a:pt x="33772" y="359"/>
                    <a:pt x="33691" y="321"/>
                  </a:cubicBezTo>
                  <a:cubicBezTo>
                    <a:pt x="33525" y="221"/>
                    <a:pt x="33258" y="255"/>
                    <a:pt x="33058" y="188"/>
                  </a:cubicBezTo>
                  <a:cubicBezTo>
                    <a:pt x="32944" y="138"/>
                    <a:pt x="32826" y="120"/>
                    <a:pt x="32709" y="120"/>
                  </a:cubicBezTo>
                  <a:cubicBezTo>
                    <a:pt x="32515" y="120"/>
                    <a:pt x="32323" y="167"/>
                    <a:pt x="32157" y="188"/>
                  </a:cubicBezTo>
                  <a:cubicBezTo>
                    <a:pt x="31923" y="221"/>
                    <a:pt x="31757" y="321"/>
                    <a:pt x="31590" y="321"/>
                  </a:cubicBezTo>
                  <a:lnTo>
                    <a:pt x="27354" y="321"/>
                  </a:lnTo>
                  <a:cubicBezTo>
                    <a:pt x="27153" y="321"/>
                    <a:pt x="26887" y="221"/>
                    <a:pt x="26653" y="154"/>
                  </a:cubicBezTo>
                  <a:cubicBezTo>
                    <a:pt x="26368" y="277"/>
                    <a:pt x="26207" y="349"/>
                    <a:pt x="26072" y="349"/>
                  </a:cubicBezTo>
                  <a:cubicBezTo>
                    <a:pt x="25986" y="349"/>
                    <a:pt x="25910" y="320"/>
                    <a:pt x="25819" y="255"/>
                  </a:cubicBezTo>
                  <a:cubicBezTo>
                    <a:pt x="25663" y="137"/>
                    <a:pt x="25484" y="89"/>
                    <a:pt x="25322" y="89"/>
                  </a:cubicBezTo>
                  <a:cubicBezTo>
                    <a:pt x="25207" y="89"/>
                    <a:pt x="25101" y="113"/>
                    <a:pt x="25019" y="154"/>
                  </a:cubicBezTo>
                  <a:cubicBezTo>
                    <a:pt x="24658" y="303"/>
                    <a:pt x="24297" y="330"/>
                    <a:pt x="23945" y="330"/>
                  </a:cubicBezTo>
                  <a:cubicBezTo>
                    <a:pt x="23743" y="330"/>
                    <a:pt x="23545" y="321"/>
                    <a:pt x="23351" y="321"/>
                  </a:cubicBezTo>
                  <a:lnTo>
                    <a:pt x="15345" y="321"/>
                  </a:lnTo>
                  <a:cubicBezTo>
                    <a:pt x="15045" y="321"/>
                    <a:pt x="14753" y="363"/>
                    <a:pt x="14461" y="363"/>
                  </a:cubicBezTo>
                  <a:cubicBezTo>
                    <a:pt x="14169" y="363"/>
                    <a:pt x="13877" y="321"/>
                    <a:pt x="13577" y="154"/>
                  </a:cubicBezTo>
                  <a:cubicBezTo>
                    <a:pt x="13494" y="104"/>
                    <a:pt x="13377" y="79"/>
                    <a:pt x="13268" y="79"/>
                  </a:cubicBezTo>
                  <a:cubicBezTo>
                    <a:pt x="13160" y="79"/>
                    <a:pt x="13060" y="104"/>
                    <a:pt x="13010" y="154"/>
                  </a:cubicBezTo>
                  <a:cubicBezTo>
                    <a:pt x="12743" y="307"/>
                    <a:pt x="12476" y="340"/>
                    <a:pt x="12209" y="340"/>
                  </a:cubicBezTo>
                  <a:cubicBezTo>
                    <a:pt x="12009" y="340"/>
                    <a:pt x="11809" y="321"/>
                    <a:pt x="11609" y="321"/>
                  </a:cubicBezTo>
                  <a:cubicBezTo>
                    <a:pt x="10808" y="321"/>
                    <a:pt x="10023" y="336"/>
                    <a:pt x="9232" y="336"/>
                  </a:cubicBezTo>
                  <a:cubicBezTo>
                    <a:pt x="8837" y="336"/>
                    <a:pt x="8440" y="332"/>
                    <a:pt x="8040" y="321"/>
                  </a:cubicBezTo>
                  <a:cubicBezTo>
                    <a:pt x="7806" y="321"/>
                    <a:pt x="7564" y="363"/>
                    <a:pt x="7331" y="363"/>
                  </a:cubicBezTo>
                  <a:cubicBezTo>
                    <a:pt x="7097" y="363"/>
                    <a:pt x="6872" y="321"/>
                    <a:pt x="6672" y="154"/>
                  </a:cubicBezTo>
                  <a:cubicBezTo>
                    <a:pt x="6622" y="121"/>
                    <a:pt x="6555" y="104"/>
                    <a:pt x="6497" y="104"/>
                  </a:cubicBezTo>
                  <a:cubicBezTo>
                    <a:pt x="6439" y="104"/>
                    <a:pt x="6389" y="121"/>
                    <a:pt x="6372" y="154"/>
                  </a:cubicBezTo>
                  <a:cubicBezTo>
                    <a:pt x="6155" y="321"/>
                    <a:pt x="5938" y="363"/>
                    <a:pt x="5721" y="363"/>
                  </a:cubicBezTo>
                  <a:cubicBezTo>
                    <a:pt x="5505" y="363"/>
                    <a:pt x="5288" y="321"/>
                    <a:pt x="5071" y="321"/>
                  </a:cubicBezTo>
                  <a:lnTo>
                    <a:pt x="901" y="321"/>
                  </a:lnTo>
                  <a:cubicBezTo>
                    <a:pt x="734" y="321"/>
                    <a:pt x="568" y="355"/>
                    <a:pt x="334" y="388"/>
                  </a:cubicBezTo>
                  <a:cubicBezTo>
                    <a:pt x="901" y="888"/>
                    <a:pt x="1435" y="1255"/>
                    <a:pt x="1935" y="1689"/>
                  </a:cubicBezTo>
                  <a:cubicBezTo>
                    <a:pt x="2169" y="1856"/>
                    <a:pt x="2336" y="2156"/>
                    <a:pt x="2502" y="2356"/>
                  </a:cubicBezTo>
                  <a:cubicBezTo>
                    <a:pt x="2569" y="2489"/>
                    <a:pt x="2602" y="2656"/>
                    <a:pt x="2736" y="2723"/>
                  </a:cubicBezTo>
                  <a:cubicBezTo>
                    <a:pt x="3570" y="3223"/>
                    <a:pt x="4170" y="4024"/>
                    <a:pt x="4904" y="4591"/>
                  </a:cubicBezTo>
                  <a:cubicBezTo>
                    <a:pt x="5204" y="4858"/>
                    <a:pt x="5371" y="5225"/>
                    <a:pt x="5605" y="5525"/>
                  </a:cubicBezTo>
                  <a:cubicBezTo>
                    <a:pt x="5871" y="5758"/>
                    <a:pt x="6172" y="5925"/>
                    <a:pt x="6405" y="6192"/>
                  </a:cubicBezTo>
                  <a:cubicBezTo>
                    <a:pt x="7106" y="6893"/>
                    <a:pt x="7739" y="7560"/>
                    <a:pt x="8407" y="8260"/>
                  </a:cubicBezTo>
                  <a:cubicBezTo>
                    <a:pt x="8540" y="8394"/>
                    <a:pt x="8673" y="8561"/>
                    <a:pt x="8740" y="8694"/>
                  </a:cubicBezTo>
                  <a:cubicBezTo>
                    <a:pt x="7706" y="9528"/>
                    <a:pt x="6605" y="10262"/>
                    <a:pt x="5671" y="11196"/>
                  </a:cubicBezTo>
                  <a:cubicBezTo>
                    <a:pt x="4704" y="12163"/>
                    <a:pt x="3536" y="12897"/>
                    <a:pt x="2703" y="13931"/>
                  </a:cubicBezTo>
                  <a:cubicBezTo>
                    <a:pt x="1869" y="14998"/>
                    <a:pt x="601" y="15566"/>
                    <a:pt x="1" y="16900"/>
                  </a:cubicBezTo>
                  <a:lnTo>
                    <a:pt x="69550" y="16900"/>
                  </a:lnTo>
                  <a:cubicBezTo>
                    <a:pt x="69217" y="16433"/>
                    <a:pt x="68917" y="15999"/>
                    <a:pt x="68550" y="15599"/>
                  </a:cubicBezTo>
                  <a:cubicBezTo>
                    <a:pt x="67416" y="14565"/>
                    <a:pt x="66648" y="13197"/>
                    <a:pt x="65714" y="11996"/>
                  </a:cubicBezTo>
                  <a:cubicBezTo>
                    <a:pt x="65347" y="11529"/>
                    <a:pt x="64914" y="11029"/>
                    <a:pt x="64580" y="10495"/>
                  </a:cubicBezTo>
                  <a:cubicBezTo>
                    <a:pt x="64247" y="9928"/>
                    <a:pt x="63780" y="9495"/>
                    <a:pt x="63379" y="8927"/>
                  </a:cubicBezTo>
                  <a:lnTo>
                    <a:pt x="63379" y="8327"/>
                  </a:lnTo>
                  <a:cubicBezTo>
                    <a:pt x="63613" y="8027"/>
                    <a:pt x="63913" y="7660"/>
                    <a:pt x="64213" y="7360"/>
                  </a:cubicBezTo>
                  <a:cubicBezTo>
                    <a:pt x="64947" y="6592"/>
                    <a:pt x="65814" y="5925"/>
                    <a:pt x="66482" y="5091"/>
                  </a:cubicBezTo>
                  <a:cubicBezTo>
                    <a:pt x="67049" y="4424"/>
                    <a:pt x="67682" y="3924"/>
                    <a:pt x="68316" y="3423"/>
                  </a:cubicBezTo>
                  <a:cubicBezTo>
                    <a:pt x="68616" y="3190"/>
                    <a:pt x="68950" y="2890"/>
                    <a:pt x="69117" y="2556"/>
                  </a:cubicBezTo>
                  <a:cubicBezTo>
                    <a:pt x="69284" y="2256"/>
                    <a:pt x="69517" y="2022"/>
                    <a:pt x="69717" y="1822"/>
                  </a:cubicBezTo>
                  <a:cubicBezTo>
                    <a:pt x="70184" y="1422"/>
                    <a:pt x="70618" y="1055"/>
                    <a:pt x="70885" y="521"/>
                  </a:cubicBezTo>
                  <a:cubicBezTo>
                    <a:pt x="70685" y="421"/>
                    <a:pt x="70418" y="321"/>
                    <a:pt x="70117" y="21"/>
                  </a:cubicBezTo>
                  <a:cubicBezTo>
                    <a:pt x="70070" y="7"/>
                    <a:pt x="70024" y="1"/>
                    <a:pt x="69980" y="1"/>
                  </a:cubicBezTo>
                  <a:close/>
                </a:path>
              </a:pathLst>
            </a:custGeom>
            <a:noFill/>
            <a:ln w="38100">
              <a:solidFill>
                <a:srgbClr val="FF8969"/>
              </a:solidFill>
            </a:ln>
          </p:spPr>
          <p:txBody>
            <a:bodyPr spcFirstLastPara="1" wrap="square" lIns="91425" tIns="91425" rIns="91425" bIns="91425" anchor="ctr" anchorCtr="0">
              <a:noAutofit/>
            </a:bodyPr>
            <a:lstStyle/>
            <a:p>
              <a:pPr marL="0" lvl="0" indent="0" algn="l" rtl="0">
                <a:spcBef>
                  <a:spcPts val="0"/>
                </a:spcBef>
                <a:spcAft>
                  <a:spcPts val="0"/>
                </a:spcAft>
                <a:buNone/>
              </a:pPr>
              <a:endParaRPr sz="1600">
                <a:solidFill>
                  <a:srgbClr val="FF8969"/>
                </a:solidFill>
              </a:endParaRPr>
            </a:p>
          </p:txBody>
        </p:sp>
        <p:sp>
          <p:nvSpPr>
            <p:cNvPr id="6" name="TextBox 5">
              <a:extLst>
                <a:ext uri="{FF2B5EF4-FFF2-40B4-BE49-F238E27FC236}">
                  <a16:creationId xmlns:a16="http://schemas.microsoft.com/office/drawing/2014/main" id="{CE0ECF2F-7846-8C90-0FBE-B31882050673}"/>
                </a:ext>
              </a:extLst>
            </p:cNvPr>
            <p:cNvSpPr txBox="1"/>
            <p:nvPr/>
          </p:nvSpPr>
          <p:spPr>
            <a:xfrm>
              <a:off x="877050" y="860976"/>
              <a:ext cx="1957309" cy="954107"/>
            </a:xfrm>
            <a:prstGeom prst="rect">
              <a:avLst/>
            </a:prstGeom>
            <a:noFill/>
          </p:spPr>
          <p:txBody>
            <a:bodyPr wrap="square" rtlCol="0">
              <a:spAutoFit/>
            </a:bodyPr>
            <a:lstStyle/>
            <a:p>
              <a:pPr algn="ctr"/>
              <a:r>
                <a:rPr lang="en-US" sz="2800" b="1" dirty="0" err="1"/>
                <a:t>Siêu</a:t>
              </a:r>
              <a:r>
                <a:rPr lang="en-US" sz="2800" b="1" dirty="0"/>
                <a:t> </a:t>
              </a:r>
              <a:r>
                <a:rPr lang="en-US" sz="2800" b="1" dirty="0" err="1"/>
                <a:t>trí</a:t>
              </a:r>
              <a:r>
                <a:rPr lang="en-US" sz="2800" b="1" dirty="0"/>
                <a:t> </a:t>
              </a:r>
              <a:r>
                <a:rPr lang="en-US" sz="2800" b="1" dirty="0" err="1"/>
                <a:t>nhớ</a:t>
              </a:r>
              <a:r>
                <a:rPr lang="en-US" sz="2800" b="1" dirty="0"/>
                <a:t> </a:t>
              </a:r>
              <a:r>
                <a:rPr lang="en-US" sz="2800" b="1" dirty="0" err="1"/>
                <a:t>trổ</a:t>
              </a:r>
              <a:r>
                <a:rPr lang="en-US" sz="2800" b="1" dirty="0"/>
                <a:t> </a:t>
              </a:r>
              <a:r>
                <a:rPr lang="en-US" sz="2800" b="1" dirty="0" err="1"/>
                <a:t>tài</a:t>
              </a:r>
              <a:endParaRPr lang="en-US" sz="2800" b="1" dirty="0"/>
            </a:p>
          </p:txBody>
        </p:sp>
      </p:grpSp>
      <p:pic>
        <p:nvPicPr>
          <p:cNvPr id="7" name="Picture 6">
            <a:extLst>
              <a:ext uri="{FF2B5EF4-FFF2-40B4-BE49-F238E27FC236}">
                <a16:creationId xmlns:a16="http://schemas.microsoft.com/office/drawing/2014/main" id="{286ADB1C-C2D4-1110-BAF5-3A9A6CE18792}"/>
              </a:ext>
            </a:extLst>
          </p:cNvPr>
          <p:cNvPicPr>
            <a:picLocks noChangeAspect="1"/>
          </p:cNvPicPr>
          <p:nvPr/>
        </p:nvPicPr>
        <p:blipFill>
          <a:blip r:embed="rId5"/>
          <a:stretch>
            <a:fillRect/>
          </a:stretch>
        </p:blipFill>
        <p:spPr>
          <a:xfrm>
            <a:off x="7680699" y="2237344"/>
            <a:ext cx="2824267" cy="1176900"/>
          </a:xfrm>
          <a:prstGeom prst="rect">
            <a:avLst/>
          </a:prstGeom>
        </p:spPr>
      </p:pic>
      <p:pic>
        <p:nvPicPr>
          <p:cNvPr id="8" name="Picture 7">
            <a:extLst>
              <a:ext uri="{FF2B5EF4-FFF2-40B4-BE49-F238E27FC236}">
                <a16:creationId xmlns:a16="http://schemas.microsoft.com/office/drawing/2014/main" id="{39AC2B77-0146-38EE-9AB3-5147248F3738}"/>
              </a:ext>
            </a:extLst>
          </p:cNvPr>
          <p:cNvPicPr>
            <a:picLocks noChangeAspect="1"/>
          </p:cNvPicPr>
          <p:nvPr/>
        </p:nvPicPr>
        <p:blipFill>
          <a:blip r:embed="rId5"/>
          <a:stretch>
            <a:fillRect/>
          </a:stretch>
        </p:blipFill>
        <p:spPr>
          <a:xfrm>
            <a:off x="3372108" y="3078642"/>
            <a:ext cx="2879835" cy="1060276"/>
          </a:xfrm>
          <a:prstGeom prst="rect">
            <a:avLst/>
          </a:prstGeom>
        </p:spPr>
      </p:pic>
      <p:pic>
        <p:nvPicPr>
          <p:cNvPr id="9" name="Picture 8">
            <a:extLst>
              <a:ext uri="{FF2B5EF4-FFF2-40B4-BE49-F238E27FC236}">
                <a16:creationId xmlns:a16="http://schemas.microsoft.com/office/drawing/2014/main" id="{7F842A64-5309-D350-565B-D4721E575544}"/>
              </a:ext>
            </a:extLst>
          </p:cNvPr>
          <p:cNvPicPr>
            <a:picLocks noChangeAspect="1"/>
          </p:cNvPicPr>
          <p:nvPr/>
        </p:nvPicPr>
        <p:blipFill>
          <a:blip r:embed="rId5"/>
          <a:stretch>
            <a:fillRect/>
          </a:stretch>
        </p:blipFill>
        <p:spPr>
          <a:xfrm>
            <a:off x="6863030" y="3749342"/>
            <a:ext cx="1349297" cy="1252007"/>
          </a:xfrm>
          <a:prstGeom prst="rect">
            <a:avLst/>
          </a:prstGeom>
        </p:spPr>
      </p:pic>
      <p:pic>
        <p:nvPicPr>
          <p:cNvPr id="10" name="Picture 9">
            <a:extLst>
              <a:ext uri="{FF2B5EF4-FFF2-40B4-BE49-F238E27FC236}">
                <a16:creationId xmlns:a16="http://schemas.microsoft.com/office/drawing/2014/main" id="{80A2E773-C943-F9CB-EDAD-9A685BA5A52B}"/>
              </a:ext>
            </a:extLst>
          </p:cNvPr>
          <p:cNvPicPr>
            <a:picLocks noChangeAspect="1"/>
          </p:cNvPicPr>
          <p:nvPr/>
        </p:nvPicPr>
        <p:blipFill>
          <a:blip r:embed="rId5"/>
          <a:stretch>
            <a:fillRect/>
          </a:stretch>
        </p:blipFill>
        <p:spPr>
          <a:xfrm>
            <a:off x="2228688" y="4547105"/>
            <a:ext cx="2077497" cy="1520718"/>
          </a:xfrm>
          <a:prstGeom prst="rect">
            <a:avLst/>
          </a:prstGeom>
        </p:spPr>
      </p:pic>
      <p:pic>
        <p:nvPicPr>
          <p:cNvPr id="11" name="Picture 10">
            <a:extLst>
              <a:ext uri="{FF2B5EF4-FFF2-40B4-BE49-F238E27FC236}">
                <a16:creationId xmlns:a16="http://schemas.microsoft.com/office/drawing/2014/main" id="{6989E496-6E96-200C-28A9-3BC42B7A2A8E}"/>
              </a:ext>
            </a:extLst>
          </p:cNvPr>
          <p:cNvPicPr>
            <a:picLocks noChangeAspect="1"/>
          </p:cNvPicPr>
          <p:nvPr/>
        </p:nvPicPr>
        <p:blipFill>
          <a:blip r:embed="rId5"/>
          <a:stretch>
            <a:fillRect/>
          </a:stretch>
        </p:blipFill>
        <p:spPr>
          <a:xfrm>
            <a:off x="5273593" y="4659917"/>
            <a:ext cx="1603093" cy="1102930"/>
          </a:xfrm>
          <a:prstGeom prst="rect">
            <a:avLst/>
          </a:prstGeom>
        </p:spPr>
      </p:pic>
    </p:spTree>
    <p:extLst>
      <p:ext uri="{BB962C8B-B14F-4D97-AF65-F5344CB8AC3E}">
        <p14:creationId xmlns:p14="http://schemas.microsoft.com/office/powerpoint/2010/main" val="36374691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nodeType="clickEffect">
                                  <p:stCondLst>
                                    <p:cond delay="0"/>
                                  </p:stCondLst>
                                  <p:childTnLst>
                                    <p:animEffect transition="out" filter="fade">
                                      <p:cBhvr>
                                        <p:cTn id="6" dur="1000"/>
                                        <p:tgtEl>
                                          <p:spTgt spid="7"/>
                                        </p:tgtEl>
                                      </p:cBhvr>
                                    </p:animEffect>
                                    <p:anim calcmode="lin" valueType="num">
                                      <p:cBhvr>
                                        <p:cTn id="7" dur="1000"/>
                                        <p:tgtEl>
                                          <p:spTgt spid="7"/>
                                        </p:tgtEl>
                                        <p:attrNameLst>
                                          <p:attrName>ppt_x</p:attrName>
                                        </p:attrNameLst>
                                      </p:cBhvr>
                                      <p:tavLst>
                                        <p:tav tm="0">
                                          <p:val>
                                            <p:strVal val="ppt_x"/>
                                          </p:val>
                                        </p:tav>
                                        <p:tav tm="100000">
                                          <p:val>
                                            <p:strVal val="ppt_x"/>
                                          </p:val>
                                        </p:tav>
                                      </p:tavLst>
                                    </p:anim>
                                    <p:anim calcmode="lin" valueType="num">
                                      <p:cBhvr>
                                        <p:cTn id="8" dur="1000"/>
                                        <p:tgtEl>
                                          <p:spTgt spid="7"/>
                                        </p:tgtEl>
                                        <p:attrNameLst>
                                          <p:attrName>ppt_y</p:attrName>
                                        </p:attrNameLst>
                                      </p:cBhvr>
                                      <p:tavLst>
                                        <p:tav tm="0">
                                          <p:val>
                                            <p:strVal val="ppt_y"/>
                                          </p:val>
                                        </p:tav>
                                        <p:tav tm="100000">
                                          <p:val>
                                            <p:strVal val="ppt_y+.1"/>
                                          </p:val>
                                        </p:tav>
                                      </p:tavLst>
                                    </p:anim>
                                    <p:set>
                                      <p:cBhvr>
                                        <p:cTn id="9" dur="1" fill="hold">
                                          <p:stCondLst>
                                            <p:cond delay="999"/>
                                          </p:stCondLst>
                                        </p:cTn>
                                        <p:tgtEl>
                                          <p:spTgt spid="7"/>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10" fill="hold">
                      <p:stCondLst>
                        <p:cond delay="indefinite"/>
                      </p:stCondLst>
                      <p:childTnLst>
                        <p:par>
                          <p:cTn id="11" fill="hold">
                            <p:stCondLst>
                              <p:cond delay="0"/>
                            </p:stCondLst>
                            <p:childTnLst>
                              <p:par>
                                <p:cTn id="12" presetID="42" presetClass="exit" presetSubtype="0" fill="hold" nodeType="clickEffect">
                                  <p:stCondLst>
                                    <p:cond delay="0"/>
                                  </p:stCondLst>
                                  <p:childTnLst>
                                    <p:animEffect transition="out" filter="fade">
                                      <p:cBhvr>
                                        <p:cTn id="13" dur="1000"/>
                                        <p:tgtEl>
                                          <p:spTgt spid="8"/>
                                        </p:tgtEl>
                                      </p:cBhvr>
                                    </p:animEffect>
                                    <p:anim calcmode="lin" valueType="num">
                                      <p:cBhvr>
                                        <p:cTn id="14" dur="1000"/>
                                        <p:tgtEl>
                                          <p:spTgt spid="8"/>
                                        </p:tgtEl>
                                        <p:attrNameLst>
                                          <p:attrName>ppt_x</p:attrName>
                                        </p:attrNameLst>
                                      </p:cBhvr>
                                      <p:tavLst>
                                        <p:tav tm="0">
                                          <p:val>
                                            <p:strVal val="ppt_x"/>
                                          </p:val>
                                        </p:tav>
                                        <p:tav tm="100000">
                                          <p:val>
                                            <p:strVal val="ppt_x"/>
                                          </p:val>
                                        </p:tav>
                                      </p:tavLst>
                                    </p:anim>
                                    <p:anim calcmode="lin" valueType="num">
                                      <p:cBhvr>
                                        <p:cTn id="15" dur="1000"/>
                                        <p:tgtEl>
                                          <p:spTgt spid="8"/>
                                        </p:tgtEl>
                                        <p:attrNameLst>
                                          <p:attrName>ppt_y</p:attrName>
                                        </p:attrNameLst>
                                      </p:cBhvr>
                                      <p:tavLst>
                                        <p:tav tm="0">
                                          <p:val>
                                            <p:strVal val="ppt_y"/>
                                          </p:val>
                                        </p:tav>
                                        <p:tav tm="100000">
                                          <p:val>
                                            <p:strVal val="ppt_y+.1"/>
                                          </p:val>
                                        </p:tav>
                                      </p:tavLst>
                                    </p:anim>
                                    <p:set>
                                      <p:cBhvr>
                                        <p:cTn id="16" dur="1" fill="hold">
                                          <p:stCondLst>
                                            <p:cond delay="999"/>
                                          </p:stCondLst>
                                        </p:cTn>
                                        <p:tgtEl>
                                          <p:spTgt spid="8"/>
                                        </p:tgtEl>
                                        <p:attrNameLst>
                                          <p:attrName>style.visibility</p:attrName>
                                        </p:attrNameLst>
                                      </p:cBhvr>
                                      <p:to>
                                        <p:strVal val="hidden"/>
                                      </p:to>
                                    </p:set>
                                  </p:childTnLst>
                                  <p:subTnLst>
                                    <p:audio>
                                      <p:cMediaNode>
                                        <p:cTn display="0" masterRel="sameClick">
                                          <p:stCondLst>
                                            <p:cond evt="begin" delay="0">
                                              <p:tn val="12"/>
                                            </p:cond>
                                          </p:stCondLst>
                                          <p:endCondLst>
                                            <p:cond evt="onStopAudio" delay="0">
                                              <p:tgtEl>
                                                <p:sldTgt/>
                                              </p:tgtEl>
                                            </p:cond>
                                          </p:endCondLst>
                                        </p:cTn>
                                        <p:tgtEl>
                                          <p:sndTgt r:embed="rId3" name="chimes.wav"/>
                                        </p:tgtEl>
                                      </p:cMediaNode>
                                    </p:audio>
                                  </p:subTnLst>
                                </p:cTn>
                              </p:par>
                            </p:childTnLst>
                          </p:cTn>
                        </p:par>
                      </p:childTnLst>
                    </p:cTn>
                  </p:par>
                  <p:par>
                    <p:cTn id="17" fill="hold">
                      <p:stCondLst>
                        <p:cond delay="indefinite"/>
                      </p:stCondLst>
                      <p:childTnLst>
                        <p:par>
                          <p:cTn id="18" fill="hold">
                            <p:stCondLst>
                              <p:cond delay="0"/>
                            </p:stCondLst>
                            <p:childTnLst>
                              <p:par>
                                <p:cTn id="19" presetID="42" presetClass="exit" presetSubtype="0" fill="hold" nodeType="clickEffect">
                                  <p:stCondLst>
                                    <p:cond delay="0"/>
                                  </p:stCondLst>
                                  <p:childTnLst>
                                    <p:animEffect transition="out" filter="fade">
                                      <p:cBhvr>
                                        <p:cTn id="20" dur="1000"/>
                                        <p:tgtEl>
                                          <p:spTgt spid="9"/>
                                        </p:tgtEl>
                                      </p:cBhvr>
                                    </p:animEffect>
                                    <p:anim calcmode="lin" valueType="num">
                                      <p:cBhvr>
                                        <p:cTn id="21" dur="1000"/>
                                        <p:tgtEl>
                                          <p:spTgt spid="9"/>
                                        </p:tgtEl>
                                        <p:attrNameLst>
                                          <p:attrName>ppt_x</p:attrName>
                                        </p:attrNameLst>
                                      </p:cBhvr>
                                      <p:tavLst>
                                        <p:tav tm="0">
                                          <p:val>
                                            <p:strVal val="ppt_x"/>
                                          </p:val>
                                        </p:tav>
                                        <p:tav tm="100000">
                                          <p:val>
                                            <p:strVal val="ppt_x"/>
                                          </p:val>
                                        </p:tav>
                                      </p:tavLst>
                                    </p:anim>
                                    <p:anim calcmode="lin" valueType="num">
                                      <p:cBhvr>
                                        <p:cTn id="22" dur="1000"/>
                                        <p:tgtEl>
                                          <p:spTgt spid="9"/>
                                        </p:tgtEl>
                                        <p:attrNameLst>
                                          <p:attrName>ppt_y</p:attrName>
                                        </p:attrNameLst>
                                      </p:cBhvr>
                                      <p:tavLst>
                                        <p:tav tm="0">
                                          <p:val>
                                            <p:strVal val="ppt_y"/>
                                          </p:val>
                                        </p:tav>
                                        <p:tav tm="100000">
                                          <p:val>
                                            <p:strVal val="ppt_y+.1"/>
                                          </p:val>
                                        </p:tav>
                                      </p:tavLst>
                                    </p:anim>
                                    <p:set>
                                      <p:cBhvr>
                                        <p:cTn id="23" dur="1" fill="hold">
                                          <p:stCondLst>
                                            <p:cond delay="999"/>
                                          </p:stCondLst>
                                        </p:cTn>
                                        <p:tgtEl>
                                          <p:spTgt spid="9"/>
                                        </p:tgtEl>
                                        <p:attrNameLst>
                                          <p:attrName>style.visibility</p:attrName>
                                        </p:attrNameLst>
                                      </p:cBhvr>
                                      <p:to>
                                        <p:strVal val="hidden"/>
                                      </p:to>
                                    </p:set>
                                  </p:childTnLst>
                                  <p:subTnLst>
                                    <p:audio>
                                      <p:cMediaNode>
                                        <p:cTn display="0" masterRel="sameClick">
                                          <p:stCondLst>
                                            <p:cond evt="begin" delay="0">
                                              <p:tn val="19"/>
                                            </p:cond>
                                          </p:stCondLst>
                                          <p:endCondLst>
                                            <p:cond evt="onStopAudio" delay="0">
                                              <p:tgtEl>
                                                <p:sldTgt/>
                                              </p:tgtEl>
                                            </p:cond>
                                          </p:endCondLst>
                                        </p:cTn>
                                        <p:tgtEl>
                                          <p:sndTgt r:embed="rId3" name="chimes.wav"/>
                                        </p:tgtEl>
                                      </p:cMediaNode>
                                    </p:audio>
                                  </p:subTnLst>
                                </p:cTn>
                              </p:par>
                            </p:childTnLst>
                          </p:cTn>
                        </p:par>
                      </p:childTnLst>
                    </p:cTn>
                  </p:par>
                  <p:par>
                    <p:cTn id="24" fill="hold">
                      <p:stCondLst>
                        <p:cond delay="indefinite"/>
                      </p:stCondLst>
                      <p:childTnLst>
                        <p:par>
                          <p:cTn id="25" fill="hold">
                            <p:stCondLst>
                              <p:cond delay="0"/>
                            </p:stCondLst>
                            <p:childTnLst>
                              <p:par>
                                <p:cTn id="26" presetID="42" presetClass="exit" presetSubtype="0" fill="hold" nodeType="clickEffect">
                                  <p:stCondLst>
                                    <p:cond delay="0"/>
                                  </p:stCondLst>
                                  <p:childTnLst>
                                    <p:animEffect transition="out" filter="fade">
                                      <p:cBhvr>
                                        <p:cTn id="27" dur="1000"/>
                                        <p:tgtEl>
                                          <p:spTgt spid="10"/>
                                        </p:tgtEl>
                                      </p:cBhvr>
                                    </p:animEffect>
                                    <p:anim calcmode="lin" valueType="num">
                                      <p:cBhvr>
                                        <p:cTn id="28" dur="1000"/>
                                        <p:tgtEl>
                                          <p:spTgt spid="10"/>
                                        </p:tgtEl>
                                        <p:attrNameLst>
                                          <p:attrName>ppt_x</p:attrName>
                                        </p:attrNameLst>
                                      </p:cBhvr>
                                      <p:tavLst>
                                        <p:tav tm="0">
                                          <p:val>
                                            <p:strVal val="ppt_x"/>
                                          </p:val>
                                        </p:tav>
                                        <p:tav tm="100000">
                                          <p:val>
                                            <p:strVal val="ppt_x"/>
                                          </p:val>
                                        </p:tav>
                                      </p:tavLst>
                                    </p:anim>
                                    <p:anim calcmode="lin" valueType="num">
                                      <p:cBhvr>
                                        <p:cTn id="29" dur="1000"/>
                                        <p:tgtEl>
                                          <p:spTgt spid="10"/>
                                        </p:tgtEl>
                                        <p:attrNameLst>
                                          <p:attrName>ppt_y</p:attrName>
                                        </p:attrNameLst>
                                      </p:cBhvr>
                                      <p:tavLst>
                                        <p:tav tm="0">
                                          <p:val>
                                            <p:strVal val="ppt_y"/>
                                          </p:val>
                                        </p:tav>
                                        <p:tav tm="100000">
                                          <p:val>
                                            <p:strVal val="ppt_y+.1"/>
                                          </p:val>
                                        </p:tav>
                                      </p:tavLst>
                                    </p:anim>
                                    <p:set>
                                      <p:cBhvr>
                                        <p:cTn id="30" dur="1" fill="hold">
                                          <p:stCondLst>
                                            <p:cond delay="999"/>
                                          </p:stCondLst>
                                        </p:cTn>
                                        <p:tgtEl>
                                          <p:spTgt spid="10"/>
                                        </p:tgtEl>
                                        <p:attrNameLst>
                                          <p:attrName>style.visibility</p:attrName>
                                        </p:attrNameLst>
                                      </p:cBhvr>
                                      <p:to>
                                        <p:strVal val="hidden"/>
                                      </p:to>
                                    </p:set>
                                  </p:childTnLst>
                                  <p:subTnLst>
                                    <p:audio>
                                      <p:cMediaNode>
                                        <p:cTn display="0" masterRel="sameClick">
                                          <p:stCondLst>
                                            <p:cond evt="begin" delay="0">
                                              <p:tn val="26"/>
                                            </p:cond>
                                          </p:stCondLst>
                                          <p:endCondLst>
                                            <p:cond evt="onStopAudio" delay="0">
                                              <p:tgtEl>
                                                <p:sldTgt/>
                                              </p:tgtEl>
                                            </p:cond>
                                          </p:endCondLst>
                                        </p:cTn>
                                        <p:tgtEl>
                                          <p:sndTgt r:embed="rId3" name="chimes.wav"/>
                                        </p:tgtEl>
                                      </p:cMediaNode>
                                    </p:audio>
                                  </p:subTnLst>
                                </p:cTn>
                              </p:par>
                            </p:childTnLst>
                          </p:cTn>
                        </p:par>
                      </p:childTnLst>
                    </p:cTn>
                  </p:par>
                  <p:par>
                    <p:cTn id="31" fill="hold">
                      <p:stCondLst>
                        <p:cond delay="indefinite"/>
                      </p:stCondLst>
                      <p:childTnLst>
                        <p:par>
                          <p:cTn id="32" fill="hold">
                            <p:stCondLst>
                              <p:cond delay="0"/>
                            </p:stCondLst>
                            <p:childTnLst>
                              <p:par>
                                <p:cTn id="33" presetID="42" presetClass="exit" presetSubtype="0" fill="hold" nodeType="clickEffect">
                                  <p:stCondLst>
                                    <p:cond delay="0"/>
                                  </p:stCondLst>
                                  <p:childTnLst>
                                    <p:animEffect transition="out" filter="fade">
                                      <p:cBhvr>
                                        <p:cTn id="34" dur="1000"/>
                                        <p:tgtEl>
                                          <p:spTgt spid="11"/>
                                        </p:tgtEl>
                                      </p:cBhvr>
                                    </p:animEffect>
                                    <p:anim calcmode="lin" valueType="num">
                                      <p:cBhvr>
                                        <p:cTn id="35" dur="1000"/>
                                        <p:tgtEl>
                                          <p:spTgt spid="11"/>
                                        </p:tgtEl>
                                        <p:attrNameLst>
                                          <p:attrName>ppt_x</p:attrName>
                                        </p:attrNameLst>
                                      </p:cBhvr>
                                      <p:tavLst>
                                        <p:tav tm="0">
                                          <p:val>
                                            <p:strVal val="ppt_x"/>
                                          </p:val>
                                        </p:tav>
                                        <p:tav tm="100000">
                                          <p:val>
                                            <p:strVal val="ppt_x"/>
                                          </p:val>
                                        </p:tav>
                                      </p:tavLst>
                                    </p:anim>
                                    <p:anim calcmode="lin" valueType="num">
                                      <p:cBhvr>
                                        <p:cTn id="36" dur="1000"/>
                                        <p:tgtEl>
                                          <p:spTgt spid="11"/>
                                        </p:tgtEl>
                                        <p:attrNameLst>
                                          <p:attrName>ppt_y</p:attrName>
                                        </p:attrNameLst>
                                      </p:cBhvr>
                                      <p:tavLst>
                                        <p:tav tm="0">
                                          <p:val>
                                            <p:strVal val="ppt_y"/>
                                          </p:val>
                                        </p:tav>
                                        <p:tav tm="100000">
                                          <p:val>
                                            <p:strVal val="ppt_y+.1"/>
                                          </p:val>
                                        </p:tav>
                                      </p:tavLst>
                                    </p:anim>
                                    <p:set>
                                      <p:cBhvr>
                                        <p:cTn id="37" dur="1" fill="hold">
                                          <p:stCondLst>
                                            <p:cond delay="999"/>
                                          </p:stCondLst>
                                        </p:cTn>
                                        <p:tgtEl>
                                          <p:spTgt spid="11"/>
                                        </p:tgtEl>
                                        <p:attrNameLst>
                                          <p:attrName>style.visibility</p:attrName>
                                        </p:attrNameLst>
                                      </p:cBhvr>
                                      <p:to>
                                        <p:strVal val="hidden"/>
                                      </p:to>
                                    </p:set>
                                  </p:childTnLst>
                                  <p:subTnLst>
                                    <p:audio>
                                      <p:cMediaNode>
                                        <p:cTn display="0" masterRel="sameClick">
                                          <p:stCondLst>
                                            <p:cond evt="begin" delay="0">
                                              <p:tn val="33"/>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53"/>
        <p:cNvGrpSpPr/>
        <p:nvPr/>
      </p:nvGrpSpPr>
      <p:grpSpPr>
        <a:xfrm>
          <a:off x="0" y="0"/>
          <a:ext cx="0" cy="0"/>
          <a:chOff x="0" y="0"/>
          <a:chExt cx="0" cy="0"/>
        </a:xfrm>
      </p:grpSpPr>
      <p:pic>
        <p:nvPicPr>
          <p:cNvPr id="3" name="Picture 2">
            <a:extLst>
              <a:ext uri="{FF2B5EF4-FFF2-40B4-BE49-F238E27FC236}">
                <a16:creationId xmlns:a16="http://schemas.microsoft.com/office/drawing/2014/main" id="{462BE0E7-CC0D-4903-84BC-780175269AD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61" t="11333" r="361" b="4291"/>
          <a:stretch/>
        </p:blipFill>
        <p:spPr>
          <a:xfrm>
            <a:off x="-37707" y="0"/>
            <a:ext cx="12267414" cy="6858000"/>
          </a:xfrm>
          <a:prstGeom prst="rect">
            <a:avLst/>
          </a:prstGeom>
        </p:spPr>
      </p:pic>
      <p:sp>
        <p:nvSpPr>
          <p:cNvPr id="51" name="Rectangle: Diagonal Corners Rounded 50">
            <a:extLst>
              <a:ext uri="{FF2B5EF4-FFF2-40B4-BE49-F238E27FC236}">
                <a16:creationId xmlns:a16="http://schemas.microsoft.com/office/drawing/2014/main" id="{EB97125A-38BD-4196-A870-5B20D84C7FDF}"/>
              </a:ext>
            </a:extLst>
          </p:cNvPr>
          <p:cNvSpPr/>
          <p:nvPr/>
        </p:nvSpPr>
        <p:spPr>
          <a:xfrm>
            <a:off x="270310" y="350874"/>
            <a:ext cx="11613521" cy="6092456"/>
          </a:xfrm>
          <a:prstGeom prst="round2DiagRect">
            <a:avLst/>
          </a:prstGeom>
          <a:solidFill>
            <a:schemeClr val="bg1"/>
          </a:solidFill>
          <a:ln w="60325" cmpd="dbl">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微软雅黑"/>
              <a:ea typeface="+mn-ea"/>
              <a:cs typeface="+mn-cs"/>
            </a:endParaRPr>
          </a:p>
        </p:txBody>
      </p:sp>
      <p:sp>
        <p:nvSpPr>
          <p:cNvPr id="2" name="TextBox 1">
            <a:extLst>
              <a:ext uri="{FF2B5EF4-FFF2-40B4-BE49-F238E27FC236}">
                <a16:creationId xmlns:a16="http://schemas.microsoft.com/office/drawing/2014/main" id="{056FAC58-3D93-956E-3639-76EE088261AC}"/>
              </a:ext>
            </a:extLst>
          </p:cNvPr>
          <p:cNvSpPr txBox="1"/>
          <p:nvPr/>
        </p:nvSpPr>
        <p:spPr>
          <a:xfrm>
            <a:off x="2241913" y="2303780"/>
            <a:ext cx="9950087" cy="3416320"/>
          </a:xfrm>
          <a:prstGeom prst="rect">
            <a:avLst/>
          </a:prstGeom>
          <a:noFill/>
        </p:spPr>
        <p:txBody>
          <a:bodyPr wrap="square">
            <a:spAutoFit/>
          </a:bodyPr>
          <a:lstStyle/>
          <a:p>
            <a:pPr lvl="0" algn="just"/>
            <a:r>
              <a:rPr lang="vi-VN" sz="5400" dirty="0">
                <a:solidFill>
                  <a:prstClr val="black"/>
                </a:solidFill>
                <a:latin typeface="Calibri" panose="020F0502020204030204" pitchFamily="34" charset="0"/>
                <a:cs typeface="Calibri" panose="020F0502020204030204" pitchFamily="34" charset="0"/>
              </a:rPr>
              <a:t>Nếu chúng mình có phép lạ</a:t>
            </a:r>
          </a:p>
          <a:p>
            <a:pPr lvl="0" algn="just"/>
            <a:r>
              <a:rPr lang="vi-VN" sz="5400" dirty="0">
                <a:solidFill>
                  <a:prstClr val="black"/>
                </a:solidFill>
                <a:latin typeface="Calibri" panose="020F0502020204030204" pitchFamily="34" charset="0"/>
                <a:cs typeface="Calibri" panose="020F0502020204030204" pitchFamily="34" charset="0"/>
              </a:rPr>
              <a:t>Ngủ dậy thành người lớn ngay</a:t>
            </a:r>
          </a:p>
          <a:p>
            <a:pPr lvl="0" algn="just"/>
            <a:r>
              <a:rPr lang="vi-VN" sz="5400" dirty="0">
                <a:solidFill>
                  <a:prstClr val="black"/>
                </a:solidFill>
                <a:latin typeface="Calibri" panose="020F0502020204030204" pitchFamily="34" charset="0"/>
                <a:cs typeface="Calibri" panose="020F0502020204030204" pitchFamily="34" charset="0"/>
              </a:rPr>
              <a:t>Đứa thì lặn xuống đáy biển</a:t>
            </a:r>
          </a:p>
          <a:p>
            <a:pPr lvl="0" algn="just"/>
            <a:r>
              <a:rPr lang="vi-VN" sz="5400" dirty="0">
                <a:solidFill>
                  <a:prstClr val="black"/>
                </a:solidFill>
                <a:latin typeface="Calibri" panose="020F0502020204030204" pitchFamily="34" charset="0"/>
                <a:cs typeface="Calibri" panose="020F0502020204030204" pitchFamily="34" charset="0"/>
              </a:rPr>
              <a:t>Đứa thì ngồi lái máy bay.</a:t>
            </a:r>
          </a:p>
        </p:txBody>
      </p:sp>
      <p:grpSp>
        <p:nvGrpSpPr>
          <p:cNvPr id="4" name="Group 3">
            <a:extLst>
              <a:ext uri="{FF2B5EF4-FFF2-40B4-BE49-F238E27FC236}">
                <a16:creationId xmlns:a16="http://schemas.microsoft.com/office/drawing/2014/main" id="{5ECB7A7E-615C-64B4-FA53-3B395D2909FE}"/>
              </a:ext>
            </a:extLst>
          </p:cNvPr>
          <p:cNvGrpSpPr/>
          <p:nvPr/>
        </p:nvGrpSpPr>
        <p:grpSpPr>
          <a:xfrm>
            <a:off x="4233007" y="727708"/>
            <a:ext cx="3987619" cy="1047829"/>
            <a:chOff x="752815" y="767254"/>
            <a:chExt cx="2205781" cy="1047829"/>
          </a:xfrm>
        </p:grpSpPr>
        <p:sp>
          <p:nvSpPr>
            <p:cNvPr id="5" name="Google Shape;4306;p14">
              <a:extLst>
                <a:ext uri="{FF2B5EF4-FFF2-40B4-BE49-F238E27FC236}">
                  <a16:creationId xmlns:a16="http://schemas.microsoft.com/office/drawing/2014/main" id="{E2D5DD62-79FF-A2BE-35AA-DDA7F9B70D58}"/>
                </a:ext>
              </a:extLst>
            </p:cNvPr>
            <p:cNvSpPr/>
            <p:nvPr/>
          </p:nvSpPr>
          <p:spPr>
            <a:xfrm>
              <a:off x="752815" y="767254"/>
              <a:ext cx="2205781" cy="584775"/>
            </a:xfrm>
            <a:custGeom>
              <a:avLst/>
              <a:gdLst/>
              <a:ahLst/>
              <a:cxnLst/>
              <a:rect l="l" t="t" r="r" b="b"/>
              <a:pathLst>
                <a:path w="70885" h="16900" extrusionOk="0">
                  <a:moveTo>
                    <a:pt x="69980" y="1"/>
                  </a:moveTo>
                  <a:cubicBezTo>
                    <a:pt x="69716" y="1"/>
                    <a:pt x="69507" y="221"/>
                    <a:pt x="69250" y="221"/>
                  </a:cubicBezTo>
                  <a:cubicBezTo>
                    <a:pt x="68783" y="221"/>
                    <a:pt x="68331" y="236"/>
                    <a:pt x="67884" y="236"/>
                  </a:cubicBezTo>
                  <a:cubicBezTo>
                    <a:pt x="67660" y="236"/>
                    <a:pt x="67438" y="232"/>
                    <a:pt x="67215" y="221"/>
                  </a:cubicBezTo>
                  <a:cubicBezTo>
                    <a:pt x="67160" y="218"/>
                    <a:pt x="67105" y="217"/>
                    <a:pt x="67050" y="217"/>
                  </a:cubicBezTo>
                  <a:cubicBezTo>
                    <a:pt x="66754" y="217"/>
                    <a:pt x="66459" y="251"/>
                    <a:pt x="66167" y="251"/>
                  </a:cubicBezTo>
                  <a:cubicBezTo>
                    <a:pt x="65856" y="251"/>
                    <a:pt x="65548" y="213"/>
                    <a:pt x="65247" y="54"/>
                  </a:cubicBezTo>
                  <a:cubicBezTo>
                    <a:pt x="65223" y="48"/>
                    <a:pt x="65195" y="46"/>
                    <a:pt x="65165" y="46"/>
                  </a:cubicBezTo>
                  <a:cubicBezTo>
                    <a:pt x="65030" y="46"/>
                    <a:pt x="64850" y="100"/>
                    <a:pt x="64714" y="154"/>
                  </a:cubicBezTo>
                  <a:cubicBezTo>
                    <a:pt x="64363" y="255"/>
                    <a:pt x="64005" y="296"/>
                    <a:pt x="63646" y="296"/>
                  </a:cubicBezTo>
                  <a:cubicBezTo>
                    <a:pt x="63288" y="296"/>
                    <a:pt x="62929" y="255"/>
                    <a:pt x="62579" y="188"/>
                  </a:cubicBezTo>
                  <a:cubicBezTo>
                    <a:pt x="62299" y="128"/>
                    <a:pt x="61994" y="80"/>
                    <a:pt x="61695" y="80"/>
                  </a:cubicBezTo>
                  <a:cubicBezTo>
                    <a:pt x="61495" y="80"/>
                    <a:pt x="61298" y="101"/>
                    <a:pt x="61111" y="154"/>
                  </a:cubicBezTo>
                  <a:cubicBezTo>
                    <a:pt x="60877" y="188"/>
                    <a:pt x="60677" y="255"/>
                    <a:pt x="60410" y="255"/>
                  </a:cubicBezTo>
                  <a:cubicBezTo>
                    <a:pt x="60185" y="255"/>
                    <a:pt x="59941" y="142"/>
                    <a:pt x="59749" y="142"/>
                  </a:cubicBezTo>
                  <a:cubicBezTo>
                    <a:pt x="59685" y="142"/>
                    <a:pt x="59627" y="154"/>
                    <a:pt x="59577" y="188"/>
                  </a:cubicBezTo>
                  <a:cubicBezTo>
                    <a:pt x="59376" y="308"/>
                    <a:pt x="59188" y="332"/>
                    <a:pt x="59012" y="332"/>
                  </a:cubicBezTo>
                  <a:cubicBezTo>
                    <a:pt x="58895" y="332"/>
                    <a:pt x="58783" y="321"/>
                    <a:pt x="58676" y="321"/>
                  </a:cubicBezTo>
                  <a:lnTo>
                    <a:pt x="53072" y="321"/>
                  </a:lnTo>
                  <a:cubicBezTo>
                    <a:pt x="52905" y="321"/>
                    <a:pt x="52730" y="363"/>
                    <a:pt x="52559" y="363"/>
                  </a:cubicBezTo>
                  <a:cubicBezTo>
                    <a:pt x="52388" y="363"/>
                    <a:pt x="52221" y="321"/>
                    <a:pt x="52071" y="154"/>
                  </a:cubicBezTo>
                  <a:cubicBezTo>
                    <a:pt x="52021" y="104"/>
                    <a:pt x="51938" y="79"/>
                    <a:pt x="51863" y="79"/>
                  </a:cubicBezTo>
                  <a:cubicBezTo>
                    <a:pt x="51788" y="79"/>
                    <a:pt x="51721" y="104"/>
                    <a:pt x="51704" y="154"/>
                  </a:cubicBezTo>
                  <a:cubicBezTo>
                    <a:pt x="51554" y="305"/>
                    <a:pt x="51385" y="323"/>
                    <a:pt x="51226" y="323"/>
                  </a:cubicBezTo>
                  <a:cubicBezTo>
                    <a:pt x="51173" y="323"/>
                    <a:pt x="51121" y="321"/>
                    <a:pt x="51070" y="321"/>
                  </a:cubicBezTo>
                  <a:lnTo>
                    <a:pt x="47601" y="321"/>
                  </a:lnTo>
                  <a:cubicBezTo>
                    <a:pt x="47368" y="321"/>
                    <a:pt x="47101" y="188"/>
                    <a:pt x="47068" y="188"/>
                  </a:cubicBezTo>
                  <a:cubicBezTo>
                    <a:pt x="46634" y="221"/>
                    <a:pt x="46367" y="321"/>
                    <a:pt x="46100" y="321"/>
                  </a:cubicBezTo>
                  <a:lnTo>
                    <a:pt x="36694" y="321"/>
                  </a:lnTo>
                  <a:cubicBezTo>
                    <a:pt x="36427" y="321"/>
                    <a:pt x="36143" y="346"/>
                    <a:pt x="35868" y="346"/>
                  </a:cubicBezTo>
                  <a:cubicBezTo>
                    <a:pt x="35593" y="346"/>
                    <a:pt x="35326" y="321"/>
                    <a:pt x="35092" y="221"/>
                  </a:cubicBezTo>
                  <a:cubicBezTo>
                    <a:pt x="34986" y="162"/>
                    <a:pt x="34887" y="139"/>
                    <a:pt x="34791" y="139"/>
                  </a:cubicBezTo>
                  <a:cubicBezTo>
                    <a:pt x="34485" y="139"/>
                    <a:pt x="34222" y="374"/>
                    <a:pt x="33925" y="374"/>
                  </a:cubicBezTo>
                  <a:cubicBezTo>
                    <a:pt x="33850" y="374"/>
                    <a:pt x="33772" y="359"/>
                    <a:pt x="33691" y="321"/>
                  </a:cubicBezTo>
                  <a:cubicBezTo>
                    <a:pt x="33525" y="221"/>
                    <a:pt x="33258" y="255"/>
                    <a:pt x="33058" y="188"/>
                  </a:cubicBezTo>
                  <a:cubicBezTo>
                    <a:pt x="32944" y="138"/>
                    <a:pt x="32826" y="120"/>
                    <a:pt x="32709" y="120"/>
                  </a:cubicBezTo>
                  <a:cubicBezTo>
                    <a:pt x="32515" y="120"/>
                    <a:pt x="32323" y="167"/>
                    <a:pt x="32157" y="188"/>
                  </a:cubicBezTo>
                  <a:cubicBezTo>
                    <a:pt x="31923" y="221"/>
                    <a:pt x="31757" y="321"/>
                    <a:pt x="31590" y="321"/>
                  </a:cubicBezTo>
                  <a:lnTo>
                    <a:pt x="27354" y="321"/>
                  </a:lnTo>
                  <a:cubicBezTo>
                    <a:pt x="27153" y="321"/>
                    <a:pt x="26887" y="221"/>
                    <a:pt x="26653" y="154"/>
                  </a:cubicBezTo>
                  <a:cubicBezTo>
                    <a:pt x="26368" y="277"/>
                    <a:pt x="26207" y="349"/>
                    <a:pt x="26072" y="349"/>
                  </a:cubicBezTo>
                  <a:cubicBezTo>
                    <a:pt x="25986" y="349"/>
                    <a:pt x="25910" y="320"/>
                    <a:pt x="25819" y="255"/>
                  </a:cubicBezTo>
                  <a:cubicBezTo>
                    <a:pt x="25663" y="137"/>
                    <a:pt x="25484" y="89"/>
                    <a:pt x="25322" y="89"/>
                  </a:cubicBezTo>
                  <a:cubicBezTo>
                    <a:pt x="25207" y="89"/>
                    <a:pt x="25101" y="113"/>
                    <a:pt x="25019" y="154"/>
                  </a:cubicBezTo>
                  <a:cubicBezTo>
                    <a:pt x="24658" y="303"/>
                    <a:pt x="24297" y="330"/>
                    <a:pt x="23945" y="330"/>
                  </a:cubicBezTo>
                  <a:cubicBezTo>
                    <a:pt x="23743" y="330"/>
                    <a:pt x="23545" y="321"/>
                    <a:pt x="23351" y="321"/>
                  </a:cubicBezTo>
                  <a:lnTo>
                    <a:pt x="15345" y="321"/>
                  </a:lnTo>
                  <a:cubicBezTo>
                    <a:pt x="15045" y="321"/>
                    <a:pt x="14753" y="363"/>
                    <a:pt x="14461" y="363"/>
                  </a:cubicBezTo>
                  <a:cubicBezTo>
                    <a:pt x="14169" y="363"/>
                    <a:pt x="13877" y="321"/>
                    <a:pt x="13577" y="154"/>
                  </a:cubicBezTo>
                  <a:cubicBezTo>
                    <a:pt x="13494" y="104"/>
                    <a:pt x="13377" y="79"/>
                    <a:pt x="13268" y="79"/>
                  </a:cubicBezTo>
                  <a:cubicBezTo>
                    <a:pt x="13160" y="79"/>
                    <a:pt x="13060" y="104"/>
                    <a:pt x="13010" y="154"/>
                  </a:cubicBezTo>
                  <a:cubicBezTo>
                    <a:pt x="12743" y="307"/>
                    <a:pt x="12476" y="340"/>
                    <a:pt x="12209" y="340"/>
                  </a:cubicBezTo>
                  <a:cubicBezTo>
                    <a:pt x="12009" y="340"/>
                    <a:pt x="11809" y="321"/>
                    <a:pt x="11609" y="321"/>
                  </a:cubicBezTo>
                  <a:cubicBezTo>
                    <a:pt x="10808" y="321"/>
                    <a:pt x="10023" y="336"/>
                    <a:pt x="9232" y="336"/>
                  </a:cubicBezTo>
                  <a:cubicBezTo>
                    <a:pt x="8837" y="336"/>
                    <a:pt x="8440" y="332"/>
                    <a:pt x="8040" y="321"/>
                  </a:cubicBezTo>
                  <a:cubicBezTo>
                    <a:pt x="7806" y="321"/>
                    <a:pt x="7564" y="363"/>
                    <a:pt x="7331" y="363"/>
                  </a:cubicBezTo>
                  <a:cubicBezTo>
                    <a:pt x="7097" y="363"/>
                    <a:pt x="6872" y="321"/>
                    <a:pt x="6672" y="154"/>
                  </a:cubicBezTo>
                  <a:cubicBezTo>
                    <a:pt x="6622" y="121"/>
                    <a:pt x="6555" y="104"/>
                    <a:pt x="6497" y="104"/>
                  </a:cubicBezTo>
                  <a:cubicBezTo>
                    <a:pt x="6439" y="104"/>
                    <a:pt x="6389" y="121"/>
                    <a:pt x="6372" y="154"/>
                  </a:cubicBezTo>
                  <a:cubicBezTo>
                    <a:pt x="6155" y="321"/>
                    <a:pt x="5938" y="363"/>
                    <a:pt x="5721" y="363"/>
                  </a:cubicBezTo>
                  <a:cubicBezTo>
                    <a:pt x="5505" y="363"/>
                    <a:pt x="5288" y="321"/>
                    <a:pt x="5071" y="321"/>
                  </a:cubicBezTo>
                  <a:lnTo>
                    <a:pt x="901" y="321"/>
                  </a:lnTo>
                  <a:cubicBezTo>
                    <a:pt x="734" y="321"/>
                    <a:pt x="568" y="355"/>
                    <a:pt x="334" y="388"/>
                  </a:cubicBezTo>
                  <a:cubicBezTo>
                    <a:pt x="901" y="888"/>
                    <a:pt x="1435" y="1255"/>
                    <a:pt x="1935" y="1689"/>
                  </a:cubicBezTo>
                  <a:cubicBezTo>
                    <a:pt x="2169" y="1856"/>
                    <a:pt x="2336" y="2156"/>
                    <a:pt x="2502" y="2356"/>
                  </a:cubicBezTo>
                  <a:cubicBezTo>
                    <a:pt x="2569" y="2489"/>
                    <a:pt x="2602" y="2656"/>
                    <a:pt x="2736" y="2723"/>
                  </a:cubicBezTo>
                  <a:cubicBezTo>
                    <a:pt x="3570" y="3223"/>
                    <a:pt x="4170" y="4024"/>
                    <a:pt x="4904" y="4591"/>
                  </a:cubicBezTo>
                  <a:cubicBezTo>
                    <a:pt x="5204" y="4858"/>
                    <a:pt x="5371" y="5225"/>
                    <a:pt x="5605" y="5525"/>
                  </a:cubicBezTo>
                  <a:cubicBezTo>
                    <a:pt x="5871" y="5758"/>
                    <a:pt x="6172" y="5925"/>
                    <a:pt x="6405" y="6192"/>
                  </a:cubicBezTo>
                  <a:cubicBezTo>
                    <a:pt x="7106" y="6893"/>
                    <a:pt x="7739" y="7560"/>
                    <a:pt x="8407" y="8260"/>
                  </a:cubicBezTo>
                  <a:cubicBezTo>
                    <a:pt x="8540" y="8394"/>
                    <a:pt x="8673" y="8561"/>
                    <a:pt x="8740" y="8694"/>
                  </a:cubicBezTo>
                  <a:cubicBezTo>
                    <a:pt x="7706" y="9528"/>
                    <a:pt x="6605" y="10262"/>
                    <a:pt x="5671" y="11196"/>
                  </a:cubicBezTo>
                  <a:cubicBezTo>
                    <a:pt x="4704" y="12163"/>
                    <a:pt x="3536" y="12897"/>
                    <a:pt x="2703" y="13931"/>
                  </a:cubicBezTo>
                  <a:cubicBezTo>
                    <a:pt x="1869" y="14998"/>
                    <a:pt x="601" y="15566"/>
                    <a:pt x="1" y="16900"/>
                  </a:cubicBezTo>
                  <a:lnTo>
                    <a:pt x="69550" y="16900"/>
                  </a:lnTo>
                  <a:cubicBezTo>
                    <a:pt x="69217" y="16433"/>
                    <a:pt x="68917" y="15999"/>
                    <a:pt x="68550" y="15599"/>
                  </a:cubicBezTo>
                  <a:cubicBezTo>
                    <a:pt x="67416" y="14565"/>
                    <a:pt x="66648" y="13197"/>
                    <a:pt x="65714" y="11996"/>
                  </a:cubicBezTo>
                  <a:cubicBezTo>
                    <a:pt x="65347" y="11529"/>
                    <a:pt x="64914" y="11029"/>
                    <a:pt x="64580" y="10495"/>
                  </a:cubicBezTo>
                  <a:cubicBezTo>
                    <a:pt x="64247" y="9928"/>
                    <a:pt x="63780" y="9495"/>
                    <a:pt x="63379" y="8927"/>
                  </a:cubicBezTo>
                  <a:lnTo>
                    <a:pt x="63379" y="8327"/>
                  </a:lnTo>
                  <a:cubicBezTo>
                    <a:pt x="63613" y="8027"/>
                    <a:pt x="63913" y="7660"/>
                    <a:pt x="64213" y="7360"/>
                  </a:cubicBezTo>
                  <a:cubicBezTo>
                    <a:pt x="64947" y="6592"/>
                    <a:pt x="65814" y="5925"/>
                    <a:pt x="66482" y="5091"/>
                  </a:cubicBezTo>
                  <a:cubicBezTo>
                    <a:pt x="67049" y="4424"/>
                    <a:pt x="67682" y="3924"/>
                    <a:pt x="68316" y="3423"/>
                  </a:cubicBezTo>
                  <a:cubicBezTo>
                    <a:pt x="68616" y="3190"/>
                    <a:pt x="68950" y="2890"/>
                    <a:pt x="69117" y="2556"/>
                  </a:cubicBezTo>
                  <a:cubicBezTo>
                    <a:pt x="69284" y="2256"/>
                    <a:pt x="69517" y="2022"/>
                    <a:pt x="69717" y="1822"/>
                  </a:cubicBezTo>
                  <a:cubicBezTo>
                    <a:pt x="70184" y="1422"/>
                    <a:pt x="70618" y="1055"/>
                    <a:pt x="70885" y="521"/>
                  </a:cubicBezTo>
                  <a:cubicBezTo>
                    <a:pt x="70685" y="421"/>
                    <a:pt x="70418" y="321"/>
                    <a:pt x="70117" y="21"/>
                  </a:cubicBezTo>
                  <a:cubicBezTo>
                    <a:pt x="70070" y="7"/>
                    <a:pt x="70024" y="1"/>
                    <a:pt x="69980" y="1"/>
                  </a:cubicBezTo>
                  <a:close/>
                </a:path>
              </a:pathLst>
            </a:custGeom>
            <a:noFill/>
            <a:ln w="38100">
              <a:solidFill>
                <a:srgbClr val="FF8969"/>
              </a:solid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FF8969"/>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CE0ECF2F-7846-8C90-0FBE-B31882050673}"/>
                </a:ext>
              </a:extLst>
            </p:cNvPr>
            <p:cNvSpPr txBox="1"/>
            <p:nvPr/>
          </p:nvSpPr>
          <p:spPr>
            <a:xfrm>
              <a:off x="877050" y="860976"/>
              <a:ext cx="1957309"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libri" panose="020F0502020204030204"/>
                  <a:ea typeface="+mn-ea"/>
                  <a:cs typeface="+mn-cs"/>
                </a:rPr>
                <a:t>Siêu</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1" i="0" u="none" strike="noStrike" kern="1200" cap="none" spc="0" normalizeH="0" baseline="0" noProof="0" dirty="0" err="1">
                  <a:ln>
                    <a:noFill/>
                  </a:ln>
                  <a:solidFill>
                    <a:prstClr val="black"/>
                  </a:solidFill>
                  <a:effectLst/>
                  <a:uLnTx/>
                  <a:uFillTx/>
                  <a:latin typeface="Calibri" panose="020F0502020204030204"/>
                  <a:ea typeface="+mn-ea"/>
                  <a:cs typeface="+mn-cs"/>
                </a:rPr>
                <a:t>trí</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1" i="0" u="none" strike="noStrike" kern="1200" cap="none" spc="0" normalizeH="0" baseline="0" noProof="0" dirty="0" err="1">
                  <a:ln>
                    <a:noFill/>
                  </a:ln>
                  <a:solidFill>
                    <a:prstClr val="black"/>
                  </a:solidFill>
                  <a:effectLst/>
                  <a:uLnTx/>
                  <a:uFillTx/>
                  <a:latin typeface="Calibri" panose="020F0502020204030204"/>
                  <a:ea typeface="+mn-ea"/>
                  <a:cs typeface="+mn-cs"/>
                </a:rPr>
                <a:t>nhớ</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1" i="0" u="none" strike="noStrike" kern="1200" cap="none" spc="0" normalizeH="0" baseline="0" noProof="0" dirty="0" err="1">
                  <a:ln>
                    <a:noFill/>
                  </a:ln>
                  <a:solidFill>
                    <a:prstClr val="black"/>
                  </a:solidFill>
                  <a:effectLst/>
                  <a:uLnTx/>
                  <a:uFillTx/>
                  <a:latin typeface="Calibri" panose="020F0502020204030204"/>
                  <a:ea typeface="+mn-ea"/>
                  <a:cs typeface="+mn-cs"/>
                </a:rPr>
                <a:t>trổ</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1" i="0" u="none" strike="noStrike" kern="1200" cap="none" spc="0" normalizeH="0" baseline="0" noProof="0" dirty="0" err="1">
                  <a:ln>
                    <a:noFill/>
                  </a:ln>
                  <a:solidFill>
                    <a:prstClr val="black"/>
                  </a:solidFill>
                  <a:effectLst/>
                  <a:uLnTx/>
                  <a:uFillTx/>
                  <a:latin typeface="Calibri" panose="020F0502020204030204"/>
                  <a:ea typeface="+mn-ea"/>
                  <a:cs typeface="+mn-cs"/>
                </a:rPr>
                <a:t>tài</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7" name="Picture 6">
            <a:extLst>
              <a:ext uri="{FF2B5EF4-FFF2-40B4-BE49-F238E27FC236}">
                <a16:creationId xmlns:a16="http://schemas.microsoft.com/office/drawing/2014/main" id="{286ADB1C-C2D4-1110-BAF5-3A9A6CE18792}"/>
              </a:ext>
            </a:extLst>
          </p:cNvPr>
          <p:cNvPicPr>
            <a:picLocks noChangeAspect="1"/>
          </p:cNvPicPr>
          <p:nvPr/>
        </p:nvPicPr>
        <p:blipFill>
          <a:blip r:embed="rId5"/>
          <a:stretch>
            <a:fillRect/>
          </a:stretch>
        </p:blipFill>
        <p:spPr>
          <a:xfrm>
            <a:off x="3572540" y="2194814"/>
            <a:ext cx="3625702" cy="1176900"/>
          </a:xfrm>
          <a:prstGeom prst="rect">
            <a:avLst/>
          </a:prstGeom>
        </p:spPr>
      </p:pic>
      <p:pic>
        <p:nvPicPr>
          <p:cNvPr id="9" name="Picture 8">
            <a:extLst>
              <a:ext uri="{FF2B5EF4-FFF2-40B4-BE49-F238E27FC236}">
                <a16:creationId xmlns:a16="http://schemas.microsoft.com/office/drawing/2014/main" id="{7F842A64-5309-D350-565B-D4721E575544}"/>
              </a:ext>
            </a:extLst>
          </p:cNvPr>
          <p:cNvPicPr>
            <a:picLocks noChangeAspect="1"/>
          </p:cNvPicPr>
          <p:nvPr/>
        </p:nvPicPr>
        <p:blipFill>
          <a:blip r:embed="rId5"/>
          <a:stretch>
            <a:fillRect/>
          </a:stretch>
        </p:blipFill>
        <p:spPr>
          <a:xfrm>
            <a:off x="8138937" y="2898738"/>
            <a:ext cx="1349297" cy="1252007"/>
          </a:xfrm>
          <a:prstGeom prst="rect">
            <a:avLst/>
          </a:prstGeom>
        </p:spPr>
      </p:pic>
      <p:pic>
        <p:nvPicPr>
          <p:cNvPr id="10" name="Picture 9">
            <a:extLst>
              <a:ext uri="{FF2B5EF4-FFF2-40B4-BE49-F238E27FC236}">
                <a16:creationId xmlns:a16="http://schemas.microsoft.com/office/drawing/2014/main" id="{80A2E773-C943-F9CB-EDAD-9A685BA5A52B}"/>
              </a:ext>
            </a:extLst>
          </p:cNvPr>
          <p:cNvPicPr>
            <a:picLocks noChangeAspect="1"/>
          </p:cNvPicPr>
          <p:nvPr/>
        </p:nvPicPr>
        <p:blipFill>
          <a:blip r:embed="rId5"/>
          <a:stretch>
            <a:fillRect/>
          </a:stretch>
        </p:blipFill>
        <p:spPr>
          <a:xfrm>
            <a:off x="4302038" y="3834723"/>
            <a:ext cx="1312250" cy="960561"/>
          </a:xfrm>
          <a:prstGeom prst="rect">
            <a:avLst/>
          </a:prstGeom>
        </p:spPr>
      </p:pic>
      <p:pic>
        <p:nvPicPr>
          <p:cNvPr id="11" name="Picture 10">
            <a:extLst>
              <a:ext uri="{FF2B5EF4-FFF2-40B4-BE49-F238E27FC236}">
                <a16:creationId xmlns:a16="http://schemas.microsoft.com/office/drawing/2014/main" id="{6989E496-6E96-200C-28A9-3BC42B7A2A8E}"/>
              </a:ext>
            </a:extLst>
          </p:cNvPr>
          <p:cNvPicPr>
            <a:picLocks noChangeAspect="1"/>
          </p:cNvPicPr>
          <p:nvPr/>
        </p:nvPicPr>
        <p:blipFill>
          <a:blip r:embed="rId5"/>
          <a:stretch>
            <a:fillRect/>
          </a:stretch>
        </p:blipFill>
        <p:spPr>
          <a:xfrm>
            <a:off x="6623928" y="4723712"/>
            <a:ext cx="2966639" cy="1102930"/>
          </a:xfrm>
          <a:prstGeom prst="rect">
            <a:avLst/>
          </a:prstGeom>
        </p:spPr>
      </p:pic>
    </p:spTree>
    <p:extLst>
      <p:ext uri="{BB962C8B-B14F-4D97-AF65-F5344CB8AC3E}">
        <p14:creationId xmlns:p14="http://schemas.microsoft.com/office/powerpoint/2010/main" val="2265480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nodeType="clickEffect">
                                  <p:stCondLst>
                                    <p:cond delay="0"/>
                                  </p:stCondLst>
                                  <p:childTnLst>
                                    <p:animEffect transition="out" filter="fade">
                                      <p:cBhvr>
                                        <p:cTn id="6" dur="1000"/>
                                        <p:tgtEl>
                                          <p:spTgt spid="7"/>
                                        </p:tgtEl>
                                      </p:cBhvr>
                                    </p:animEffect>
                                    <p:anim calcmode="lin" valueType="num">
                                      <p:cBhvr>
                                        <p:cTn id="7" dur="1000"/>
                                        <p:tgtEl>
                                          <p:spTgt spid="7"/>
                                        </p:tgtEl>
                                        <p:attrNameLst>
                                          <p:attrName>ppt_x</p:attrName>
                                        </p:attrNameLst>
                                      </p:cBhvr>
                                      <p:tavLst>
                                        <p:tav tm="0">
                                          <p:val>
                                            <p:strVal val="ppt_x"/>
                                          </p:val>
                                        </p:tav>
                                        <p:tav tm="100000">
                                          <p:val>
                                            <p:strVal val="ppt_x"/>
                                          </p:val>
                                        </p:tav>
                                      </p:tavLst>
                                    </p:anim>
                                    <p:anim calcmode="lin" valueType="num">
                                      <p:cBhvr>
                                        <p:cTn id="8" dur="1000"/>
                                        <p:tgtEl>
                                          <p:spTgt spid="7"/>
                                        </p:tgtEl>
                                        <p:attrNameLst>
                                          <p:attrName>ppt_y</p:attrName>
                                        </p:attrNameLst>
                                      </p:cBhvr>
                                      <p:tavLst>
                                        <p:tav tm="0">
                                          <p:val>
                                            <p:strVal val="ppt_y"/>
                                          </p:val>
                                        </p:tav>
                                        <p:tav tm="100000">
                                          <p:val>
                                            <p:strVal val="ppt_y+.1"/>
                                          </p:val>
                                        </p:tav>
                                      </p:tavLst>
                                    </p:anim>
                                    <p:set>
                                      <p:cBhvr>
                                        <p:cTn id="9" dur="1" fill="hold">
                                          <p:stCondLst>
                                            <p:cond delay="999"/>
                                          </p:stCondLst>
                                        </p:cTn>
                                        <p:tgtEl>
                                          <p:spTgt spid="7"/>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10" fill="hold">
                      <p:stCondLst>
                        <p:cond delay="indefinite"/>
                      </p:stCondLst>
                      <p:childTnLst>
                        <p:par>
                          <p:cTn id="11" fill="hold">
                            <p:stCondLst>
                              <p:cond delay="0"/>
                            </p:stCondLst>
                            <p:childTnLst>
                              <p:par>
                                <p:cTn id="12" presetID="42" presetClass="exit" presetSubtype="0" fill="hold" nodeType="clickEffect">
                                  <p:stCondLst>
                                    <p:cond delay="0"/>
                                  </p:stCondLst>
                                  <p:childTnLst>
                                    <p:animEffect transition="out" filter="fade">
                                      <p:cBhvr>
                                        <p:cTn id="13" dur="1000"/>
                                        <p:tgtEl>
                                          <p:spTgt spid="9"/>
                                        </p:tgtEl>
                                      </p:cBhvr>
                                    </p:animEffect>
                                    <p:anim calcmode="lin" valueType="num">
                                      <p:cBhvr>
                                        <p:cTn id="14" dur="1000"/>
                                        <p:tgtEl>
                                          <p:spTgt spid="9"/>
                                        </p:tgtEl>
                                        <p:attrNameLst>
                                          <p:attrName>ppt_x</p:attrName>
                                        </p:attrNameLst>
                                      </p:cBhvr>
                                      <p:tavLst>
                                        <p:tav tm="0">
                                          <p:val>
                                            <p:strVal val="ppt_x"/>
                                          </p:val>
                                        </p:tav>
                                        <p:tav tm="100000">
                                          <p:val>
                                            <p:strVal val="ppt_x"/>
                                          </p:val>
                                        </p:tav>
                                      </p:tavLst>
                                    </p:anim>
                                    <p:anim calcmode="lin" valueType="num">
                                      <p:cBhvr>
                                        <p:cTn id="15" dur="1000"/>
                                        <p:tgtEl>
                                          <p:spTgt spid="9"/>
                                        </p:tgtEl>
                                        <p:attrNameLst>
                                          <p:attrName>ppt_y</p:attrName>
                                        </p:attrNameLst>
                                      </p:cBhvr>
                                      <p:tavLst>
                                        <p:tav tm="0">
                                          <p:val>
                                            <p:strVal val="ppt_y"/>
                                          </p:val>
                                        </p:tav>
                                        <p:tav tm="100000">
                                          <p:val>
                                            <p:strVal val="ppt_y+.1"/>
                                          </p:val>
                                        </p:tav>
                                      </p:tavLst>
                                    </p:anim>
                                    <p:set>
                                      <p:cBhvr>
                                        <p:cTn id="16" dur="1" fill="hold">
                                          <p:stCondLst>
                                            <p:cond delay="999"/>
                                          </p:stCondLst>
                                        </p:cTn>
                                        <p:tgtEl>
                                          <p:spTgt spid="9"/>
                                        </p:tgtEl>
                                        <p:attrNameLst>
                                          <p:attrName>style.visibility</p:attrName>
                                        </p:attrNameLst>
                                      </p:cBhvr>
                                      <p:to>
                                        <p:strVal val="hidden"/>
                                      </p:to>
                                    </p:set>
                                  </p:childTnLst>
                                  <p:subTnLst>
                                    <p:audio>
                                      <p:cMediaNode>
                                        <p:cTn display="0" masterRel="sameClick">
                                          <p:stCondLst>
                                            <p:cond evt="begin" delay="0">
                                              <p:tn val="12"/>
                                            </p:cond>
                                          </p:stCondLst>
                                          <p:endCondLst>
                                            <p:cond evt="onStopAudio" delay="0">
                                              <p:tgtEl>
                                                <p:sldTgt/>
                                              </p:tgtEl>
                                            </p:cond>
                                          </p:endCondLst>
                                        </p:cTn>
                                        <p:tgtEl>
                                          <p:sndTgt r:embed="rId3" name="chimes.wav"/>
                                        </p:tgtEl>
                                      </p:cMediaNode>
                                    </p:audio>
                                  </p:subTnLst>
                                </p:cTn>
                              </p:par>
                            </p:childTnLst>
                          </p:cTn>
                        </p:par>
                      </p:childTnLst>
                    </p:cTn>
                  </p:par>
                  <p:par>
                    <p:cTn id="17" fill="hold">
                      <p:stCondLst>
                        <p:cond delay="indefinite"/>
                      </p:stCondLst>
                      <p:childTnLst>
                        <p:par>
                          <p:cTn id="18" fill="hold">
                            <p:stCondLst>
                              <p:cond delay="0"/>
                            </p:stCondLst>
                            <p:childTnLst>
                              <p:par>
                                <p:cTn id="19" presetID="42" presetClass="exit" presetSubtype="0" fill="hold" nodeType="clickEffect">
                                  <p:stCondLst>
                                    <p:cond delay="0"/>
                                  </p:stCondLst>
                                  <p:childTnLst>
                                    <p:animEffect transition="out" filter="fade">
                                      <p:cBhvr>
                                        <p:cTn id="20" dur="1000"/>
                                        <p:tgtEl>
                                          <p:spTgt spid="10"/>
                                        </p:tgtEl>
                                      </p:cBhvr>
                                    </p:animEffect>
                                    <p:anim calcmode="lin" valueType="num">
                                      <p:cBhvr>
                                        <p:cTn id="21" dur="1000"/>
                                        <p:tgtEl>
                                          <p:spTgt spid="10"/>
                                        </p:tgtEl>
                                        <p:attrNameLst>
                                          <p:attrName>ppt_x</p:attrName>
                                        </p:attrNameLst>
                                      </p:cBhvr>
                                      <p:tavLst>
                                        <p:tav tm="0">
                                          <p:val>
                                            <p:strVal val="ppt_x"/>
                                          </p:val>
                                        </p:tav>
                                        <p:tav tm="100000">
                                          <p:val>
                                            <p:strVal val="ppt_x"/>
                                          </p:val>
                                        </p:tav>
                                      </p:tavLst>
                                    </p:anim>
                                    <p:anim calcmode="lin" valueType="num">
                                      <p:cBhvr>
                                        <p:cTn id="22" dur="1000"/>
                                        <p:tgtEl>
                                          <p:spTgt spid="10"/>
                                        </p:tgtEl>
                                        <p:attrNameLst>
                                          <p:attrName>ppt_y</p:attrName>
                                        </p:attrNameLst>
                                      </p:cBhvr>
                                      <p:tavLst>
                                        <p:tav tm="0">
                                          <p:val>
                                            <p:strVal val="ppt_y"/>
                                          </p:val>
                                        </p:tav>
                                        <p:tav tm="100000">
                                          <p:val>
                                            <p:strVal val="ppt_y+.1"/>
                                          </p:val>
                                        </p:tav>
                                      </p:tavLst>
                                    </p:anim>
                                    <p:set>
                                      <p:cBhvr>
                                        <p:cTn id="23" dur="1" fill="hold">
                                          <p:stCondLst>
                                            <p:cond delay="999"/>
                                          </p:stCondLst>
                                        </p:cTn>
                                        <p:tgtEl>
                                          <p:spTgt spid="10"/>
                                        </p:tgtEl>
                                        <p:attrNameLst>
                                          <p:attrName>style.visibility</p:attrName>
                                        </p:attrNameLst>
                                      </p:cBhvr>
                                      <p:to>
                                        <p:strVal val="hidden"/>
                                      </p:to>
                                    </p:set>
                                  </p:childTnLst>
                                  <p:subTnLst>
                                    <p:audio>
                                      <p:cMediaNode>
                                        <p:cTn display="0" masterRel="sameClick">
                                          <p:stCondLst>
                                            <p:cond evt="begin" delay="0">
                                              <p:tn val="19"/>
                                            </p:cond>
                                          </p:stCondLst>
                                          <p:endCondLst>
                                            <p:cond evt="onStopAudio" delay="0">
                                              <p:tgtEl>
                                                <p:sldTgt/>
                                              </p:tgtEl>
                                            </p:cond>
                                          </p:endCondLst>
                                        </p:cTn>
                                        <p:tgtEl>
                                          <p:sndTgt r:embed="rId3" name="chimes.wav"/>
                                        </p:tgtEl>
                                      </p:cMediaNode>
                                    </p:audio>
                                  </p:subTnLst>
                                </p:cTn>
                              </p:par>
                            </p:childTnLst>
                          </p:cTn>
                        </p:par>
                      </p:childTnLst>
                    </p:cTn>
                  </p:par>
                  <p:par>
                    <p:cTn id="24" fill="hold">
                      <p:stCondLst>
                        <p:cond delay="indefinite"/>
                      </p:stCondLst>
                      <p:childTnLst>
                        <p:par>
                          <p:cTn id="25" fill="hold">
                            <p:stCondLst>
                              <p:cond delay="0"/>
                            </p:stCondLst>
                            <p:childTnLst>
                              <p:par>
                                <p:cTn id="26" presetID="42" presetClass="exit" presetSubtype="0" fill="hold" nodeType="clickEffect">
                                  <p:stCondLst>
                                    <p:cond delay="0"/>
                                  </p:stCondLst>
                                  <p:childTnLst>
                                    <p:animEffect transition="out" filter="fade">
                                      <p:cBhvr>
                                        <p:cTn id="27" dur="1000"/>
                                        <p:tgtEl>
                                          <p:spTgt spid="11"/>
                                        </p:tgtEl>
                                      </p:cBhvr>
                                    </p:animEffect>
                                    <p:anim calcmode="lin" valueType="num">
                                      <p:cBhvr>
                                        <p:cTn id="28" dur="1000"/>
                                        <p:tgtEl>
                                          <p:spTgt spid="11"/>
                                        </p:tgtEl>
                                        <p:attrNameLst>
                                          <p:attrName>ppt_x</p:attrName>
                                        </p:attrNameLst>
                                      </p:cBhvr>
                                      <p:tavLst>
                                        <p:tav tm="0">
                                          <p:val>
                                            <p:strVal val="ppt_x"/>
                                          </p:val>
                                        </p:tav>
                                        <p:tav tm="100000">
                                          <p:val>
                                            <p:strVal val="ppt_x"/>
                                          </p:val>
                                        </p:tav>
                                      </p:tavLst>
                                    </p:anim>
                                    <p:anim calcmode="lin" valueType="num">
                                      <p:cBhvr>
                                        <p:cTn id="29" dur="1000"/>
                                        <p:tgtEl>
                                          <p:spTgt spid="11"/>
                                        </p:tgtEl>
                                        <p:attrNameLst>
                                          <p:attrName>ppt_y</p:attrName>
                                        </p:attrNameLst>
                                      </p:cBhvr>
                                      <p:tavLst>
                                        <p:tav tm="0">
                                          <p:val>
                                            <p:strVal val="ppt_y"/>
                                          </p:val>
                                        </p:tav>
                                        <p:tav tm="100000">
                                          <p:val>
                                            <p:strVal val="ppt_y+.1"/>
                                          </p:val>
                                        </p:tav>
                                      </p:tavLst>
                                    </p:anim>
                                    <p:set>
                                      <p:cBhvr>
                                        <p:cTn id="30" dur="1" fill="hold">
                                          <p:stCondLst>
                                            <p:cond delay="999"/>
                                          </p:stCondLst>
                                        </p:cTn>
                                        <p:tgtEl>
                                          <p:spTgt spid="11"/>
                                        </p:tgtEl>
                                        <p:attrNameLst>
                                          <p:attrName>style.visibility</p:attrName>
                                        </p:attrNameLst>
                                      </p:cBhvr>
                                      <p:to>
                                        <p:strVal val="hidden"/>
                                      </p:to>
                                    </p:set>
                                  </p:childTnLst>
                                  <p:subTnLst>
                                    <p:audio>
                                      <p:cMediaNode>
                                        <p:cTn display="0" masterRel="sameClick">
                                          <p:stCondLst>
                                            <p:cond evt="begin" delay="0">
                                              <p:tn val="26"/>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53"/>
        <p:cNvGrpSpPr/>
        <p:nvPr/>
      </p:nvGrpSpPr>
      <p:grpSpPr>
        <a:xfrm>
          <a:off x="0" y="0"/>
          <a:ext cx="0" cy="0"/>
          <a:chOff x="0" y="0"/>
          <a:chExt cx="0" cy="0"/>
        </a:xfrm>
      </p:grpSpPr>
      <p:pic>
        <p:nvPicPr>
          <p:cNvPr id="3" name="Picture 2">
            <a:extLst>
              <a:ext uri="{FF2B5EF4-FFF2-40B4-BE49-F238E27FC236}">
                <a16:creationId xmlns:a16="http://schemas.microsoft.com/office/drawing/2014/main" id="{462BE0E7-CC0D-4903-84BC-780175269AD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61" t="11333" r="361" b="4291"/>
          <a:stretch/>
        </p:blipFill>
        <p:spPr>
          <a:xfrm>
            <a:off x="-37707" y="0"/>
            <a:ext cx="12267414" cy="6858000"/>
          </a:xfrm>
          <a:prstGeom prst="rect">
            <a:avLst/>
          </a:prstGeom>
        </p:spPr>
      </p:pic>
      <p:sp>
        <p:nvSpPr>
          <p:cNvPr id="51" name="Rectangle: Diagonal Corners Rounded 50">
            <a:extLst>
              <a:ext uri="{FF2B5EF4-FFF2-40B4-BE49-F238E27FC236}">
                <a16:creationId xmlns:a16="http://schemas.microsoft.com/office/drawing/2014/main" id="{EB97125A-38BD-4196-A870-5B20D84C7FDF}"/>
              </a:ext>
            </a:extLst>
          </p:cNvPr>
          <p:cNvSpPr/>
          <p:nvPr/>
        </p:nvSpPr>
        <p:spPr>
          <a:xfrm>
            <a:off x="270310" y="350874"/>
            <a:ext cx="11613521" cy="6092456"/>
          </a:xfrm>
          <a:prstGeom prst="round2DiagRect">
            <a:avLst/>
          </a:prstGeom>
          <a:solidFill>
            <a:schemeClr val="bg1"/>
          </a:solidFill>
          <a:ln w="60325" cmpd="dbl">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微软雅黑"/>
              <a:ea typeface="+mn-ea"/>
              <a:cs typeface="+mn-cs"/>
            </a:endParaRPr>
          </a:p>
        </p:txBody>
      </p:sp>
      <p:sp>
        <p:nvSpPr>
          <p:cNvPr id="2" name="TextBox 1">
            <a:extLst>
              <a:ext uri="{FF2B5EF4-FFF2-40B4-BE49-F238E27FC236}">
                <a16:creationId xmlns:a16="http://schemas.microsoft.com/office/drawing/2014/main" id="{056FAC58-3D93-956E-3639-76EE088261AC}"/>
              </a:ext>
            </a:extLst>
          </p:cNvPr>
          <p:cNvSpPr txBox="1"/>
          <p:nvPr/>
        </p:nvSpPr>
        <p:spPr>
          <a:xfrm>
            <a:off x="2241913" y="2303780"/>
            <a:ext cx="9950087" cy="3416320"/>
          </a:xfrm>
          <a:prstGeom prst="rect">
            <a:avLst/>
          </a:prstGeom>
          <a:noFill/>
        </p:spPr>
        <p:txBody>
          <a:bodyPr wrap="square">
            <a:spAutoFit/>
          </a:bodyPr>
          <a:lstStyle/>
          <a:p>
            <a:pPr lvl="0" algn="just"/>
            <a:r>
              <a:rPr lang="vi-VN" sz="5400" dirty="0">
                <a:solidFill>
                  <a:prstClr val="black"/>
                </a:solidFill>
                <a:latin typeface="Calibri" panose="020F0502020204030204" pitchFamily="34" charset="0"/>
                <a:cs typeface="Calibri" panose="020F0502020204030204" pitchFamily="34" charset="0"/>
              </a:rPr>
              <a:t>Nếu chúng mình có phép lạ</a:t>
            </a:r>
          </a:p>
          <a:p>
            <a:pPr lvl="0" algn="just"/>
            <a:r>
              <a:rPr lang="vi-VN" sz="5400" dirty="0">
                <a:solidFill>
                  <a:prstClr val="black"/>
                </a:solidFill>
                <a:latin typeface="Calibri" panose="020F0502020204030204" pitchFamily="34" charset="0"/>
                <a:cs typeface="Calibri" panose="020F0502020204030204" pitchFamily="34" charset="0"/>
              </a:rPr>
              <a:t>Hái triệu vì sao xuống cùng</a:t>
            </a:r>
          </a:p>
          <a:p>
            <a:pPr lvl="0" algn="just"/>
            <a:r>
              <a:rPr lang="vi-VN" sz="5400" dirty="0">
                <a:solidFill>
                  <a:prstClr val="black"/>
                </a:solidFill>
                <a:latin typeface="Calibri" panose="020F0502020204030204" pitchFamily="34" charset="0"/>
                <a:cs typeface="Calibri" panose="020F0502020204030204" pitchFamily="34" charset="0"/>
              </a:rPr>
              <a:t>Đúc thành ông mặt trời mới</a:t>
            </a:r>
          </a:p>
          <a:p>
            <a:pPr lvl="0" algn="just"/>
            <a:r>
              <a:rPr lang="vi-VN" sz="5400" dirty="0">
                <a:solidFill>
                  <a:prstClr val="black"/>
                </a:solidFill>
                <a:latin typeface="Calibri" panose="020F0502020204030204" pitchFamily="34" charset="0"/>
                <a:cs typeface="Calibri" panose="020F0502020204030204" pitchFamily="34" charset="0"/>
              </a:rPr>
              <a:t>Mãi mãi không còn mùa đông.</a:t>
            </a:r>
          </a:p>
        </p:txBody>
      </p:sp>
      <p:grpSp>
        <p:nvGrpSpPr>
          <p:cNvPr id="4" name="Group 3">
            <a:extLst>
              <a:ext uri="{FF2B5EF4-FFF2-40B4-BE49-F238E27FC236}">
                <a16:creationId xmlns:a16="http://schemas.microsoft.com/office/drawing/2014/main" id="{5ECB7A7E-615C-64B4-FA53-3B395D2909FE}"/>
              </a:ext>
            </a:extLst>
          </p:cNvPr>
          <p:cNvGrpSpPr/>
          <p:nvPr/>
        </p:nvGrpSpPr>
        <p:grpSpPr>
          <a:xfrm>
            <a:off x="4233007" y="727708"/>
            <a:ext cx="3987619" cy="1047829"/>
            <a:chOff x="752815" y="767254"/>
            <a:chExt cx="2205781" cy="1047829"/>
          </a:xfrm>
        </p:grpSpPr>
        <p:sp>
          <p:nvSpPr>
            <p:cNvPr id="5" name="Google Shape;4306;p14">
              <a:extLst>
                <a:ext uri="{FF2B5EF4-FFF2-40B4-BE49-F238E27FC236}">
                  <a16:creationId xmlns:a16="http://schemas.microsoft.com/office/drawing/2014/main" id="{E2D5DD62-79FF-A2BE-35AA-DDA7F9B70D58}"/>
                </a:ext>
              </a:extLst>
            </p:cNvPr>
            <p:cNvSpPr/>
            <p:nvPr/>
          </p:nvSpPr>
          <p:spPr>
            <a:xfrm>
              <a:off x="752815" y="767254"/>
              <a:ext cx="2205781" cy="584775"/>
            </a:xfrm>
            <a:custGeom>
              <a:avLst/>
              <a:gdLst/>
              <a:ahLst/>
              <a:cxnLst/>
              <a:rect l="l" t="t" r="r" b="b"/>
              <a:pathLst>
                <a:path w="70885" h="16900" extrusionOk="0">
                  <a:moveTo>
                    <a:pt x="69980" y="1"/>
                  </a:moveTo>
                  <a:cubicBezTo>
                    <a:pt x="69716" y="1"/>
                    <a:pt x="69507" y="221"/>
                    <a:pt x="69250" y="221"/>
                  </a:cubicBezTo>
                  <a:cubicBezTo>
                    <a:pt x="68783" y="221"/>
                    <a:pt x="68331" y="236"/>
                    <a:pt x="67884" y="236"/>
                  </a:cubicBezTo>
                  <a:cubicBezTo>
                    <a:pt x="67660" y="236"/>
                    <a:pt x="67438" y="232"/>
                    <a:pt x="67215" y="221"/>
                  </a:cubicBezTo>
                  <a:cubicBezTo>
                    <a:pt x="67160" y="218"/>
                    <a:pt x="67105" y="217"/>
                    <a:pt x="67050" y="217"/>
                  </a:cubicBezTo>
                  <a:cubicBezTo>
                    <a:pt x="66754" y="217"/>
                    <a:pt x="66459" y="251"/>
                    <a:pt x="66167" y="251"/>
                  </a:cubicBezTo>
                  <a:cubicBezTo>
                    <a:pt x="65856" y="251"/>
                    <a:pt x="65548" y="213"/>
                    <a:pt x="65247" y="54"/>
                  </a:cubicBezTo>
                  <a:cubicBezTo>
                    <a:pt x="65223" y="48"/>
                    <a:pt x="65195" y="46"/>
                    <a:pt x="65165" y="46"/>
                  </a:cubicBezTo>
                  <a:cubicBezTo>
                    <a:pt x="65030" y="46"/>
                    <a:pt x="64850" y="100"/>
                    <a:pt x="64714" y="154"/>
                  </a:cubicBezTo>
                  <a:cubicBezTo>
                    <a:pt x="64363" y="255"/>
                    <a:pt x="64005" y="296"/>
                    <a:pt x="63646" y="296"/>
                  </a:cubicBezTo>
                  <a:cubicBezTo>
                    <a:pt x="63288" y="296"/>
                    <a:pt x="62929" y="255"/>
                    <a:pt x="62579" y="188"/>
                  </a:cubicBezTo>
                  <a:cubicBezTo>
                    <a:pt x="62299" y="128"/>
                    <a:pt x="61994" y="80"/>
                    <a:pt x="61695" y="80"/>
                  </a:cubicBezTo>
                  <a:cubicBezTo>
                    <a:pt x="61495" y="80"/>
                    <a:pt x="61298" y="101"/>
                    <a:pt x="61111" y="154"/>
                  </a:cubicBezTo>
                  <a:cubicBezTo>
                    <a:pt x="60877" y="188"/>
                    <a:pt x="60677" y="255"/>
                    <a:pt x="60410" y="255"/>
                  </a:cubicBezTo>
                  <a:cubicBezTo>
                    <a:pt x="60185" y="255"/>
                    <a:pt x="59941" y="142"/>
                    <a:pt x="59749" y="142"/>
                  </a:cubicBezTo>
                  <a:cubicBezTo>
                    <a:pt x="59685" y="142"/>
                    <a:pt x="59627" y="154"/>
                    <a:pt x="59577" y="188"/>
                  </a:cubicBezTo>
                  <a:cubicBezTo>
                    <a:pt x="59376" y="308"/>
                    <a:pt x="59188" y="332"/>
                    <a:pt x="59012" y="332"/>
                  </a:cubicBezTo>
                  <a:cubicBezTo>
                    <a:pt x="58895" y="332"/>
                    <a:pt x="58783" y="321"/>
                    <a:pt x="58676" y="321"/>
                  </a:cubicBezTo>
                  <a:lnTo>
                    <a:pt x="53072" y="321"/>
                  </a:lnTo>
                  <a:cubicBezTo>
                    <a:pt x="52905" y="321"/>
                    <a:pt x="52730" y="363"/>
                    <a:pt x="52559" y="363"/>
                  </a:cubicBezTo>
                  <a:cubicBezTo>
                    <a:pt x="52388" y="363"/>
                    <a:pt x="52221" y="321"/>
                    <a:pt x="52071" y="154"/>
                  </a:cubicBezTo>
                  <a:cubicBezTo>
                    <a:pt x="52021" y="104"/>
                    <a:pt x="51938" y="79"/>
                    <a:pt x="51863" y="79"/>
                  </a:cubicBezTo>
                  <a:cubicBezTo>
                    <a:pt x="51788" y="79"/>
                    <a:pt x="51721" y="104"/>
                    <a:pt x="51704" y="154"/>
                  </a:cubicBezTo>
                  <a:cubicBezTo>
                    <a:pt x="51554" y="305"/>
                    <a:pt x="51385" y="323"/>
                    <a:pt x="51226" y="323"/>
                  </a:cubicBezTo>
                  <a:cubicBezTo>
                    <a:pt x="51173" y="323"/>
                    <a:pt x="51121" y="321"/>
                    <a:pt x="51070" y="321"/>
                  </a:cubicBezTo>
                  <a:lnTo>
                    <a:pt x="47601" y="321"/>
                  </a:lnTo>
                  <a:cubicBezTo>
                    <a:pt x="47368" y="321"/>
                    <a:pt x="47101" y="188"/>
                    <a:pt x="47068" y="188"/>
                  </a:cubicBezTo>
                  <a:cubicBezTo>
                    <a:pt x="46634" y="221"/>
                    <a:pt x="46367" y="321"/>
                    <a:pt x="46100" y="321"/>
                  </a:cubicBezTo>
                  <a:lnTo>
                    <a:pt x="36694" y="321"/>
                  </a:lnTo>
                  <a:cubicBezTo>
                    <a:pt x="36427" y="321"/>
                    <a:pt x="36143" y="346"/>
                    <a:pt x="35868" y="346"/>
                  </a:cubicBezTo>
                  <a:cubicBezTo>
                    <a:pt x="35593" y="346"/>
                    <a:pt x="35326" y="321"/>
                    <a:pt x="35092" y="221"/>
                  </a:cubicBezTo>
                  <a:cubicBezTo>
                    <a:pt x="34986" y="162"/>
                    <a:pt x="34887" y="139"/>
                    <a:pt x="34791" y="139"/>
                  </a:cubicBezTo>
                  <a:cubicBezTo>
                    <a:pt x="34485" y="139"/>
                    <a:pt x="34222" y="374"/>
                    <a:pt x="33925" y="374"/>
                  </a:cubicBezTo>
                  <a:cubicBezTo>
                    <a:pt x="33850" y="374"/>
                    <a:pt x="33772" y="359"/>
                    <a:pt x="33691" y="321"/>
                  </a:cubicBezTo>
                  <a:cubicBezTo>
                    <a:pt x="33525" y="221"/>
                    <a:pt x="33258" y="255"/>
                    <a:pt x="33058" y="188"/>
                  </a:cubicBezTo>
                  <a:cubicBezTo>
                    <a:pt x="32944" y="138"/>
                    <a:pt x="32826" y="120"/>
                    <a:pt x="32709" y="120"/>
                  </a:cubicBezTo>
                  <a:cubicBezTo>
                    <a:pt x="32515" y="120"/>
                    <a:pt x="32323" y="167"/>
                    <a:pt x="32157" y="188"/>
                  </a:cubicBezTo>
                  <a:cubicBezTo>
                    <a:pt x="31923" y="221"/>
                    <a:pt x="31757" y="321"/>
                    <a:pt x="31590" y="321"/>
                  </a:cubicBezTo>
                  <a:lnTo>
                    <a:pt x="27354" y="321"/>
                  </a:lnTo>
                  <a:cubicBezTo>
                    <a:pt x="27153" y="321"/>
                    <a:pt x="26887" y="221"/>
                    <a:pt x="26653" y="154"/>
                  </a:cubicBezTo>
                  <a:cubicBezTo>
                    <a:pt x="26368" y="277"/>
                    <a:pt x="26207" y="349"/>
                    <a:pt x="26072" y="349"/>
                  </a:cubicBezTo>
                  <a:cubicBezTo>
                    <a:pt x="25986" y="349"/>
                    <a:pt x="25910" y="320"/>
                    <a:pt x="25819" y="255"/>
                  </a:cubicBezTo>
                  <a:cubicBezTo>
                    <a:pt x="25663" y="137"/>
                    <a:pt x="25484" y="89"/>
                    <a:pt x="25322" y="89"/>
                  </a:cubicBezTo>
                  <a:cubicBezTo>
                    <a:pt x="25207" y="89"/>
                    <a:pt x="25101" y="113"/>
                    <a:pt x="25019" y="154"/>
                  </a:cubicBezTo>
                  <a:cubicBezTo>
                    <a:pt x="24658" y="303"/>
                    <a:pt x="24297" y="330"/>
                    <a:pt x="23945" y="330"/>
                  </a:cubicBezTo>
                  <a:cubicBezTo>
                    <a:pt x="23743" y="330"/>
                    <a:pt x="23545" y="321"/>
                    <a:pt x="23351" y="321"/>
                  </a:cubicBezTo>
                  <a:lnTo>
                    <a:pt x="15345" y="321"/>
                  </a:lnTo>
                  <a:cubicBezTo>
                    <a:pt x="15045" y="321"/>
                    <a:pt x="14753" y="363"/>
                    <a:pt x="14461" y="363"/>
                  </a:cubicBezTo>
                  <a:cubicBezTo>
                    <a:pt x="14169" y="363"/>
                    <a:pt x="13877" y="321"/>
                    <a:pt x="13577" y="154"/>
                  </a:cubicBezTo>
                  <a:cubicBezTo>
                    <a:pt x="13494" y="104"/>
                    <a:pt x="13377" y="79"/>
                    <a:pt x="13268" y="79"/>
                  </a:cubicBezTo>
                  <a:cubicBezTo>
                    <a:pt x="13160" y="79"/>
                    <a:pt x="13060" y="104"/>
                    <a:pt x="13010" y="154"/>
                  </a:cubicBezTo>
                  <a:cubicBezTo>
                    <a:pt x="12743" y="307"/>
                    <a:pt x="12476" y="340"/>
                    <a:pt x="12209" y="340"/>
                  </a:cubicBezTo>
                  <a:cubicBezTo>
                    <a:pt x="12009" y="340"/>
                    <a:pt x="11809" y="321"/>
                    <a:pt x="11609" y="321"/>
                  </a:cubicBezTo>
                  <a:cubicBezTo>
                    <a:pt x="10808" y="321"/>
                    <a:pt x="10023" y="336"/>
                    <a:pt x="9232" y="336"/>
                  </a:cubicBezTo>
                  <a:cubicBezTo>
                    <a:pt x="8837" y="336"/>
                    <a:pt x="8440" y="332"/>
                    <a:pt x="8040" y="321"/>
                  </a:cubicBezTo>
                  <a:cubicBezTo>
                    <a:pt x="7806" y="321"/>
                    <a:pt x="7564" y="363"/>
                    <a:pt x="7331" y="363"/>
                  </a:cubicBezTo>
                  <a:cubicBezTo>
                    <a:pt x="7097" y="363"/>
                    <a:pt x="6872" y="321"/>
                    <a:pt x="6672" y="154"/>
                  </a:cubicBezTo>
                  <a:cubicBezTo>
                    <a:pt x="6622" y="121"/>
                    <a:pt x="6555" y="104"/>
                    <a:pt x="6497" y="104"/>
                  </a:cubicBezTo>
                  <a:cubicBezTo>
                    <a:pt x="6439" y="104"/>
                    <a:pt x="6389" y="121"/>
                    <a:pt x="6372" y="154"/>
                  </a:cubicBezTo>
                  <a:cubicBezTo>
                    <a:pt x="6155" y="321"/>
                    <a:pt x="5938" y="363"/>
                    <a:pt x="5721" y="363"/>
                  </a:cubicBezTo>
                  <a:cubicBezTo>
                    <a:pt x="5505" y="363"/>
                    <a:pt x="5288" y="321"/>
                    <a:pt x="5071" y="321"/>
                  </a:cubicBezTo>
                  <a:lnTo>
                    <a:pt x="901" y="321"/>
                  </a:lnTo>
                  <a:cubicBezTo>
                    <a:pt x="734" y="321"/>
                    <a:pt x="568" y="355"/>
                    <a:pt x="334" y="388"/>
                  </a:cubicBezTo>
                  <a:cubicBezTo>
                    <a:pt x="901" y="888"/>
                    <a:pt x="1435" y="1255"/>
                    <a:pt x="1935" y="1689"/>
                  </a:cubicBezTo>
                  <a:cubicBezTo>
                    <a:pt x="2169" y="1856"/>
                    <a:pt x="2336" y="2156"/>
                    <a:pt x="2502" y="2356"/>
                  </a:cubicBezTo>
                  <a:cubicBezTo>
                    <a:pt x="2569" y="2489"/>
                    <a:pt x="2602" y="2656"/>
                    <a:pt x="2736" y="2723"/>
                  </a:cubicBezTo>
                  <a:cubicBezTo>
                    <a:pt x="3570" y="3223"/>
                    <a:pt x="4170" y="4024"/>
                    <a:pt x="4904" y="4591"/>
                  </a:cubicBezTo>
                  <a:cubicBezTo>
                    <a:pt x="5204" y="4858"/>
                    <a:pt x="5371" y="5225"/>
                    <a:pt x="5605" y="5525"/>
                  </a:cubicBezTo>
                  <a:cubicBezTo>
                    <a:pt x="5871" y="5758"/>
                    <a:pt x="6172" y="5925"/>
                    <a:pt x="6405" y="6192"/>
                  </a:cubicBezTo>
                  <a:cubicBezTo>
                    <a:pt x="7106" y="6893"/>
                    <a:pt x="7739" y="7560"/>
                    <a:pt x="8407" y="8260"/>
                  </a:cubicBezTo>
                  <a:cubicBezTo>
                    <a:pt x="8540" y="8394"/>
                    <a:pt x="8673" y="8561"/>
                    <a:pt x="8740" y="8694"/>
                  </a:cubicBezTo>
                  <a:cubicBezTo>
                    <a:pt x="7706" y="9528"/>
                    <a:pt x="6605" y="10262"/>
                    <a:pt x="5671" y="11196"/>
                  </a:cubicBezTo>
                  <a:cubicBezTo>
                    <a:pt x="4704" y="12163"/>
                    <a:pt x="3536" y="12897"/>
                    <a:pt x="2703" y="13931"/>
                  </a:cubicBezTo>
                  <a:cubicBezTo>
                    <a:pt x="1869" y="14998"/>
                    <a:pt x="601" y="15566"/>
                    <a:pt x="1" y="16900"/>
                  </a:cubicBezTo>
                  <a:lnTo>
                    <a:pt x="69550" y="16900"/>
                  </a:lnTo>
                  <a:cubicBezTo>
                    <a:pt x="69217" y="16433"/>
                    <a:pt x="68917" y="15999"/>
                    <a:pt x="68550" y="15599"/>
                  </a:cubicBezTo>
                  <a:cubicBezTo>
                    <a:pt x="67416" y="14565"/>
                    <a:pt x="66648" y="13197"/>
                    <a:pt x="65714" y="11996"/>
                  </a:cubicBezTo>
                  <a:cubicBezTo>
                    <a:pt x="65347" y="11529"/>
                    <a:pt x="64914" y="11029"/>
                    <a:pt x="64580" y="10495"/>
                  </a:cubicBezTo>
                  <a:cubicBezTo>
                    <a:pt x="64247" y="9928"/>
                    <a:pt x="63780" y="9495"/>
                    <a:pt x="63379" y="8927"/>
                  </a:cubicBezTo>
                  <a:lnTo>
                    <a:pt x="63379" y="8327"/>
                  </a:lnTo>
                  <a:cubicBezTo>
                    <a:pt x="63613" y="8027"/>
                    <a:pt x="63913" y="7660"/>
                    <a:pt x="64213" y="7360"/>
                  </a:cubicBezTo>
                  <a:cubicBezTo>
                    <a:pt x="64947" y="6592"/>
                    <a:pt x="65814" y="5925"/>
                    <a:pt x="66482" y="5091"/>
                  </a:cubicBezTo>
                  <a:cubicBezTo>
                    <a:pt x="67049" y="4424"/>
                    <a:pt x="67682" y="3924"/>
                    <a:pt x="68316" y="3423"/>
                  </a:cubicBezTo>
                  <a:cubicBezTo>
                    <a:pt x="68616" y="3190"/>
                    <a:pt x="68950" y="2890"/>
                    <a:pt x="69117" y="2556"/>
                  </a:cubicBezTo>
                  <a:cubicBezTo>
                    <a:pt x="69284" y="2256"/>
                    <a:pt x="69517" y="2022"/>
                    <a:pt x="69717" y="1822"/>
                  </a:cubicBezTo>
                  <a:cubicBezTo>
                    <a:pt x="70184" y="1422"/>
                    <a:pt x="70618" y="1055"/>
                    <a:pt x="70885" y="521"/>
                  </a:cubicBezTo>
                  <a:cubicBezTo>
                    <a:pt x="70685" y="421"/>
                    <a:pt x="70418" y="321"/>
                    <a:pt x="70117" y="21"/>
                  </a:cubicBezTo>
                  <a:cubicBezTo>
                    <a:pt x="70070" y="7"/>
                    <a:pt x="70024" y="1"/>
                    <a:pt x="69980" y="1"/>
                  </a:cubicBezTo>
                  <a:close/>
                </a:path>
              </a:pathLst>
            </a:custGeom>
            <a:noFill/>
            <a:ln w="38100">
              <a:solidFill>
                <a:srgbClr val="FF8969"/>
              </a:solid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FF8969"/>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CE0ECF2F-7846-8C90-0FBE-B31882050673}"/>
                </a:ext>
              </a:extLst>
            </p:cNvPr>
            <p:cNvSpPr txBox="1"/>
            <p:nvPr/>
          </p:nvSpPr>
          <p:spPr>
            <a:xfrm>
              <a:off x="877050" y="860976"/>
              <a:ext cx="1957309"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libri" panose="020F0502020204030204"/>
                  <a:ea typeface="+mn-ea"/>
                  <a:cs typeface="+mn-cs"/>
                </a:rPr>
                <a:t>Siêu</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1" i="0" u="none" strike="noStrike" kern="1200" cap="none" spc="0" normalizeH="0" baseline="0" noProof="0" dirty="0" err="1">
                  <a:ln>
                    <a:noFill/>
                  </a:ln>
                  <a:solidFill>
                    <a:prstClr val="black"/>
                  </a:solidFill>
                  <a:effectLst/>
                  <a:uLnTx/>
                  <a:uFillTx/>
                  <a:latin typeface="Calibri" panose="020F0502020204030204"/>
                  <a:ea typeface="+mn-ea"/>
                  <a:cs typeface="+mn-cs"/>
                </a:rPr>
                <a:t>trí</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1" i="0" u="none" strike="noStrike" kern="1200" cap="none" spc="0" normalizeH="0" baseline="0" noProof="0" dirty="0" err="1">
                  <a:ln>
                    <a:noFill/>
                  </a:ln>
                  <a:solidFill>
                    <a:prstClr val="black"/>
                  </a:solidFill>
                  <a:effectLst/>
                  <a:uLnTx/>
                  <a:uFillTx/>
                  <a:latin typeface="Calibri" panose="020F0502020204030204"/>
                  <a:ea typeface="+mn-ea"/>
                  <a:cs typeface="+mn-cs"/>
                </a:rPr>
                <a:t>nhớ</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1" i="0" u="none" strike="noStrike" kern="1200" cap="none" spc="0" normalizeH="0" baseline="0" noProof="0" dirty="0" err="1">
                  <a:ln>
                    <a:noFill/>
                  </a:ln>
                  <a:solidFill>
                    <a:prstClr val="black"/>
                  </a:solidFill>
                  <a:effectLst/>
                  <a:uLnTx/>
                  <a:uFillTx/>
                  <a:latin typeface="Calibri" panose="020F0502020204030204"/>
                  <a:ea typeface="+mn-ea"/>
                  <a:cs typeface="+mn-cs"/>
                </a:rPr>
                <a:t>trổ</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1" i="0" u="none" strike="noStrike" kern="1200" cap="none" spc="0" normalizeH="0" baseline="0" noProof="0" dirty="0" err="1">
                  <a:ln>
                    <a:noFill/>
                  </a:ln>
                  <a:solidFill>
                    <a:prstClr val="black"/>
                  </a:solidFill>
                  <a:effectLst/>
                  <a:uLnTx/>
                  <a:uFillTx/>
                  <a:latin typeface="Calibri" panose="020F0502020204030204"/>
                  <a:ea typeface="+mn-ea"/>
                  <a:cs typeface="+mn-cs"/>
                </a:rPr>
                <a:t>tài</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7" name="Picture 6">
            <a:extLst>
              <a:ext uri="{FF2B5EF4-FFF2-40B4-BE49-F238E27FC236}">
                <a16:creationId xmlns:a16="http://schemas.microsoft.com/office/drawing/2014/main" id="{286ADB1C-C2D4-1110-BAF5-3A9A6CE18792}"/>
              </a:ext>
            </a:extLst>
          </p:cNvPr>
          <p:cNvPicPr>
            <a:picLocks noChangeAspect="1"/>
          </p:cNvPicPr>
          <p:nvPr/>
        </p:nvPicPr>
        <p:blipFill>
          <a:blip r:embed="rId5"/>
          <a:stretch>
            <a:fillRect/>
          </a:stretch>
        </p:blipFill>
        <p:spPr>
          <a:xfrm>
            <a:off x="2200940" y="2333037"/>
            <a:ext cx="1360967" cy="920526"/>
          </a:xfrm>
          <a:prstGeom prst="rect">
            <a:avLst/>
          </a:prstGeom>
        </p:spPr>
      </p:pic>
      <p:pic>
        <p:nvPicPr>
          <p:cNvPr id="9" name="Picture 8">
            <a:extLst>
              <a:ext uri="{FF2B5EF4-FFF2-40B4-BE49-F238E27FC236}">
                <a16:creationId xmlns:a16="http://schemas.microsoft.com/office/drawing/2014/main" id="{7F842A64-5309-D350-565B-D4721E575544}"/>
              </a:ext>
            </a:extLst>
          </p:cNvPr>
          <p:cNvPicPr>
            <a:picLocks noChangeAspect="1"/>
          </p:cNvPicPr>
          <p:nvPr/>
        </p:nvPicPr>
        <p:blipFill>
          <a:blip r:embed="rId5"/>
          <a:stretch>
            <a:fillRect/>
          </a:stretch>
        </p:blipFill>
        <p:spPr>
          <a:xfrm>
            <a:off x="4832211" y="2845576"/>
            <a:ext cx="1802505" cy="1252007"/>
          </a:xfrm>
          <a:prstGeom prst="rect">
            <a:avLst/>
          </a:prstGeom>
        </p:spPr>
      </p:pic>
      <p:pic>
        <p:nvPicPr>
          <p:cNvPr id="10" name="Picture 9">
            <a:extLst>
              <a:ext uri="{FF2B5EF4-FFF2-40B4-BE49-F238E27FC236}">
                <a16:creationId xmlns:a16="http://schemas.microsoft.com/office/drawing/2014/main" id="{80A2E773-C943-F9CB-EDAD-9A685BA5A52B}"/>
              </a:ext>
            </a:extLst>
          </p:cNvPr>
          <p:cNvPicPr>
            <a:picLocks noChangeAspect="1"/>
          </p:cNvPicPr>
          <p:nvPr/>
        </p:nvPicPr>
        <p:blipFill>
          <a:blip r:embed="rId5"/>
          <a:stretch>
            <a:fillRect/>
          </a:stretch>
        </p:blipFill>
        <p:spPr>
          <a:xfrm>
            <a:off x="2292485" y="3951682"/>
            <a:ext cx="1312250" cy="960561"/>
          </a:xfrm>
          <a:prstGeom prst="rect">
            <a:avLst/>
          </a:prstGeom>
        </p:spPr>
      </p:pic>
      <p:pic>
        <p:nvPicPr>
          <p:cNvPr id="11" name="Picture 10">
            <a:extLst>
              <a:ext uri="{FF2B5EF4-FFF2-40B4-BE49-F238E27FC236}">
                <a16:creationId xmlns:a16="http://schemas.microsoft.com/office/drawing/2014/main" id="{6989E496-6E96-200C-28A9-3BC42B7A2A8E}"/>
              </a:ext>
            </a:extLst>
          </p:cNvPr>
          <p:cNvPicPr>
            <a:picLocks noChangeAspect="1"/>
          </p:cNvPicPr>
          <p:nvPr/>
        </p:nvPicPr>
        <p:blipFill>
          <a:blip r:embed="rId5"/>
          <a:stretch>
            <a:fillRect/>
          </a:stretch>
        </p:blipFill>
        <p:spPr>
          <a:xfrm>
            <a:off x="7761611" y="4766242"/>
            <a:ext cx="3296249" cy="1102930"/>
          </a:xfrm>
          <a:prstGeom prst="rect">
            <a:avLst/>
          </a:prstGeom>
        </p:spPr>
      </p:pic>
    </p:spTree>
    <p:extLst>
      <p:ext uri="{BB962C8B-B14F-4D97-AF65-F5344CB8AC3E}">
        <p14:creationId xmlns:p14="http://schemas.microsoft.com/office/powerpoint/2010/main" val="23931365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nodeType="clickEffect">
                                  <p:stCondLst>
                                    <p:cond delay="0"/>
                                  </p:stCondLst>
                                  <p:childTnLst>
                                    <p:animEffect transition="out" filter="fade">
                                      <p:cBhvr>
                                        <p:cTn id="6" dur="1000"/>
                                        <p:tgtEl>
                                          <p:spTgt spid="7"/>
                                        </p:tgtEl>
                                      </p:cBhvr>
                                    </p:animEffect>
                                    <p:anim calcmode="lin" valueType="num">
                                      <p:cBhvr>
                                        <p:cTn id="7" dur="1000"/>
                                        <p:tgtEl>
                                          <p:spTgt spid="7"/>
                                        </p:tgtEl>
                                        <p:attrNameLst>
                                          <p:attrName>ppt_x</p:attrName>
                                        </p:attrNameLst>
                                      </p:cBhvr>
                                      <p:tavLst>
                                        <p:tav tm="0">
                                          <p:val>
                                            <p:strVal val="ppt_x"/>
                                          </p:val>
                                        </p:tav>
                                        <p:tav tm="100000">
                                          <p:val>
                                            <p:strVal val="ppt_x"/>
                                          </p:val>
                                        </p:tav>
                                      </p:tavLst>
                                    </p:anim>
                                    <p:anim calcmode="lin" valueType="num">
                                      <p:cBhvr>
                                        <p:cTn id="8" dur="1000"/>
                                        <p:tgtEl>
                                          <p:spTgt spid="7"/>
                                        </p:tgtEl>
                                        <p:attrNameLst>
                                          <p:attrName>ppt_y</p:attrName>
                                        </p:attrNameLst>
                                      </p:cBhvr>
                                      <p:tavLst>
                                        <p:tav tm="0">
                                          <p:val>
                                            <p:strVal val="ppt_y"/>
                                          </p:val>
                                        </p:tav>
                                        <p:tav tm="100000">
                                          <p:val>
                                            <p:strVal val="ppt_y+.1"/>
                                          </p:val>
                                        </p:tav>
                                      </p:tavLst>
                                    </p:anim>
                                    <p:set>
                                      <p:cBhvr>
                                        <p:cTn id="9" dur="1" fill="hold">
                                          <p:stCondLst>
                                            <p:cond delay="999"/>
                                          </p:stCondLst>
                                        </p:cTn>
                                        <p:tgtEl>
                                          <p:spTgt spid="7"/>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10" fill="hold">
                      <p:stCondLst>
                        <p:cond delay="indefinite"/>
                      </p:stCondLst>
                      <p:childTnLst>
                        <p:par>
                          <p:cTn id="11" fill="hold">
                            <p:stCondLst>
                              <p:cond delay="0"/>
                            </p:stCondLst>
                            <p:childTnLst>
                              <p:par>
                                <p:cTn id="12" presetID="42" presetClass="exit" presetSubtype="0" fill="hold" nodeType="clickEffect">
                                  <p:stCondLst>
                                    <p:cond delay="0"/>
                                  </p:stCondLst>
                                  <p:childTnLst>
                                    <p:animEffect transition="out" filter="fade">
                                      <p:cBhvr>
                                        <p:cTn id="13" dur="1000"/>
                                        <p:tgtEl>
                                          <p:spTgt spid="9"/>
                                        </p:tgtEl>
                                      </p:cBhvr>
                                    </p:animEffect>
                                    <p:anim calcmode="lin" valueType="num">
                                      <p:cBhvr>
                                        <p:cTn id="14" dur="1000"/>
                                        <p:tgtEl>
                                          <p:spTgt spid="9"/>
                                        </p:tgtEl>
                                        <p:attrNameLst>
                                          <p:attrName>ppt_x</p:attrName>
                                        </p:attrNameLst>
                                      </p:cBhvr>
                                      <p:tavLst>
                                        <p:tav tm="0">
                                          <p:val>
                                            <p:strVal val="ppt_x"/>
                                          </p:val>
                                        </p:tav>
                                        <p:tav tm="100000">
                                          <p:val>
                                            <p:strVal val="ppt_x"/>
                                          </p:val>
                                        </p:tav>
                                      </p:tavLst>
                                    </p:anim>
                                    <p:anim calcmode="lin" valueType="num">
                                      <p:cBhvr>
                                        <p:cTn id="15" dur="1000"/>
                                        <p:tgtEl>
                                          <p:spTgt spid="9"/>
                                        </p:tgtEl>
                                        <p:attrNameLst>
                                          <p:attrName>ppt_y</p:attrName>
                                        </p:attrNameLst>
                                      </p:cBhvr>
                                      <p:tavLst>
                                        <p:tav tm="0">
                                          <p:val>
                                            <p:strVal val="ppt_y"/>
                                          </p:val>
                                        </p:tav>
                                        <p:tav tm="100000">
                                          <p:val>
                                            <p:strVal val="ppt_y+.1"/>
                                          </p:val>
                                        </p:tav>
                                      </p:tavLst>
                                    </p:anim>
                                    <p:set>
                                      <p:cBhvr>
                                        <p:cTn id="16" dur="1" fill="hold">
                                          <p:stCondLst>
                                            <p:cond delay="999"/>
                                          </p:stCondLst>
                                        </p:cTn>
                                        <p:tgtEl>
                                          <p:spTgt spid="9"/>
                                        </p:tgtEl>
                                        <p:attrNameLst>
                                          <p:attrName>style.visibility</p:attrName>
                                        </p:attrNameLst>
                                      </p:cBhvr>
                                      <p:to>
                                        <p:strVal val="hidden"/>
                                      </p:to>
                                    </p:set>
                                  </p:childTnLst>
                                  <p:subTnLst>
                                    <p:audio>
                                      <p:cMediaNode>
                                        <p:cTn display="0" masterRel="sameClick">
                                          <p:stCondLst>
                                            <p:cond evt="begin" delay="0">
                                              <p:tn val="12"/>
                                            </p:cond>
                                          </p:stCondLst>
                                          <p:endCondLst>
                                            <p:cond evt="onStopAudio" delay="0">
                                              <p:tgtEl>
                                                <p:sldTgt/>
                                              </p:tgtEl>
                                            </p:cond>
                                          </p:endCondLst>
                                        </p:cTn>
                                        <p:tgtEl>
                                          <p:sndTgt r:embed="rId3" name="chimes.wav"/>
                                        </p:tgtEl>
                                      </p:cMediaNode>
                                    </p:audio>
                                  </p:subTnLst>
                                </p:cTn>
                              </p:par>
                            </p:childTnLst>
                          </p:cTn>
                        </p:par>
                      </p:childTnLst>
                    </p:cTn>
                  </p:par>
                  <p:par>
                    <p:cTn id="17" fill="hold">
                      <p:stCondLst>
                        <p:cond delay="indefinite"/>
                      </p:stCondLst>
                      <p:childTnLst>
                        <p:par>
                          <p:cTn id="18" fill="hold">
                            <p:stCondLst>
                              <p:cond delay="0"/>
                            </p:stCondLst>
                            <p:childTnLst>
                              <p:par>
                                <p:cTn id="19" presetID="42" presetClass="exit" presetSubtype="0" fill="hold" nodeType="clickEffect">
                                  <p:stCondLst>
                                    <p:cond delay="0"/>
                                  </p:stCondLst>
                                  <p:childTnLst>
                                    <p:animEffect transition="out" filter="fade">
                                      <p:cBhvr>
                                        <p:cTn id="20" dur="1000"/>
                                        <p:tgtEl>
                                          <p:spTgt spid="10"/>
                                        </p:tgtEl>
                                      </p:cBhvr>
                                    </p:animEffect>
                                    <p:anim calcmode="lin" valueType="num">
                                      <p:cBhvr>
                                        <p:cTn id="21" dur="1000"/>
                                        <p:tgtEl>
                                          <p:spTgt spid="10"/>
                                        </p:tgtEl>
                                        <p:attrNameLst>
                                          <p:attrName>ppt_x</p:attrName>
                                        </p:attrNameLst>
                                      </p:cBhvr>
                                      <p:tavLst>
                                        <p:tav tm="0">
                                          <p:val>
                                            <p:strVal val="ppt_x"/>
                                          </p:val>
                                        </p:tav>
                                        <p:tav tm="100000">
                                          <p:val>
                                            <p:strVal val="ppt_x"/>
                                          </p:val>
                                        </p:tav>
                                      </p:tavLst>
                                    </p:anim>
                                    <p:anim calcmode="lin" valueType="num">
                                      <p:cBhvr>
                                        <p:cTn id="22" dur="1000"/>
                                        <p:tgtEl>
                                          <p:spTgt spid="10"/>
                                        </p:tgtEl>
                                        <p:attrNameLst>
                                          <p:attrName>ppt_y</p:attrName>
                                        </p:attrNameLst>
                                      </p:cBhvr>
                                      <p:tavLst>
                                        <p:tav tm="0">
                                          <p:val>
                                            <p:strVal val="ppt_y"/>
                                          </p:val>
                                        </p:tav>
                                        <p:tav tm="100000">
                                          <p:val>
                                            <p:strVal val="ppt_y+.1"/>
                                          </p:val>
                                        </p:tav>
                                      </p:tavLst>
                                    </p:anim>
                                    <p:set>
                                      <p:cBhvr>
                                        <p:cTn id="23" dur="1" fill="hold">
                                          <p:stCondLst>
                                            <p:cond delay="999"/>
                                          </p:stCondLst>
                                        </p:cTn>
                                        <p:tgtEl>
                                          <p:spTgt spid="10"/>
                                        </p:tgtEl>
                                        <p:attrNameLst>
                                          <p:attrName>style.visibility</p:attrName>
                                        </p:attrNameLst>
                                      </p:cBhvr>
                                      <p:to>
                                        <p:strVal val="hidden"/>
                                      </p:to>
                                    </p:set>
                                  </p:childTnLst>
                                  <p:subTnLst>
                                    <p:audio>
                                      <p:cMediaNode>
                                        <p:cTn display="0" masterRel="sameClick">
                                          <p:stCondLst>
                                            <p:cond evt="begin" delay="0">
                                              <p:tn val="19"/>
                                            </p:cond>
                                          </p:stCondLst>
                                          <p:endCondLst>
                                            <p:cond evt="onStopAudio" delay="0">
                                              <p:tgtEl>
                                                <p:sldTgt/>
                                              </p:tgtEl>
                                            </p:cond>
                                          </p:endCondLst>
                                        </p:cTn>
                                        <p:tgtEl>
                                          <p:sndTgt r:embed="rId3" name="chimes.wav"/>
                                        </p:tgtEl>
                                      </p:cMediaNode>
                                    </p:audio>
                                  </p:subTnLst>
                                </p:cTn>
                              </p:par>
                            </p:childTnLst>
                          </p:cTn>
                        </p:par>
                      </p:childTnLst>
                    </p:cTn>
                  </p:par>
                  <p:par>
                    <p:cTn id="24" fill="hold">
                      <p:stCondLst>
                        <p:cond delay="indefinite"/>
                      </p:stCondLst>
                      <p:childTnLst>
                        <p:par>
                          <p:cTn id="25" fill="hold">
                            <p:stCondLst>
                              <p:cond delay="0"/>
                            </p:stCondLst>
                            <p:childTnLst>
                              <p:par>
                                <p:cTn id="26" presetID="42" presetClass="exit" presetSubtype="0" fill="hold" nodeType="clickEffect">
                                  <p:stCondLst>
                                    <p:cond delay="0"/>
                                  </p:stCondLst>
                                  <p:childTnLst>
                                    <p:animEffect transition="out" filter="fade">
                                      <p:cBhvr>
                                        <p:cTn id="27" dur="1000"/>
                                        <p:tgtEl>
                                          <p:spTgt spid="11"/>
                                        </p:tgtEl>
                                      </p:cBhvr>
                                    </p:animEffect>
                                    <p:anim calcmode="lin" valueType="num">
                                      <p:cBhvr>
                                        <p:cTn id="28" dur="1000"/>
                                        <p:tgtEl>
                                          <p:spTgt spid="11"/>
                                        </p:tgtEl>
                                        <p:attrNameLst>
                                          <p:attrName>ppt_x</p:attrName>
                                        </p:attrNameLst>
                                      </p:cBhvr>
                                      <p:tavLst>
                                        <p:tav tm="0">
                                          <p:val>
                                            <p:strVal val="ppt_x"/>
                                          </p:val>
                                        </p:tav>
                                        <p:tav tm="100000">
                                          <p:val>
                                            <p:strVal val="ppt_x"/>
                                          </p:val>
                                        </p:tav>
                                      </p:tavLst>
                                    </p:anim>
                                    <p:anim calcmode="lin" valueType="num">
                                      <p:cBhvr>
                                        <p:cTn id="29" dur="1000"/>
                                        <p:tgtEl>
                                          <p:spTgt spid="11"/>
                                        </p:tgtEl>
                                        <p:attrNameLst>
                                          <p:attrName>ppt_y</p:attrName>
                                        </p:attrNameLst>
                                      </p:cBhvr>
                                      <p:tavLst>
                                        <p:tav tm="0">
                                          <p:val>
                                            <p:strVal val="ppt_y"/>
                                          </p:val>
                                        </p:tav>
                                        <p:tav tm="100000">
                                          <p:val>
                                            <p:strVal val="ppt_y+.1"/>
                                          </p:val>
                                        </p:tav>
                                      </p:tavLst>
                                    </p:anim>
                                    <p:set>
                                      <p:cBhvr>
                                        <p:cTn id="30" dur="1" fill="hold">
                                          <p:stCondLst>
                                            <p:cond delay="999"/>
                                          </p:stCondLst>
                                        </p:cTn>
                                        <p:tgtEl>
                                          <p:spTgt spid="11"/>
                                        </p:tgtEl>
                                        <p:attrNameLst>
                                          <p:attrName>style.visibility</p:attrName>
                                        </p:attrNameLst>
                                      </p:cBhvr>
                                      <p:to>
                                        <p:strVal val="hidden"/>
                                      </p:to>
                                    </p:set>
                                  </p:childTnLst>
                                  <p:subTnLst>
                                    <p:audio>
                                      <p:cMediaNode>
                                        <p:cTn display="0" masterRel="sameClick">
                                          <p:stCondLst>
                                            <p:cond evt="begin" delay="0">
                                              <p:tn val="26"/>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53"/>
        <p:cNvGrpSpPr/>
        <p:nvPr/>
      </p:nvGrpSpPr>
      <p:grpSpPr>
        <a:xfrm>
          <a:off x="0" y="0"/>
          <a:ext cx="0" cy="0"/>
          <a:chOff x="0" y="0"/>
          <a:chExt cx="0" cy="0"/>
        </a:xfrm>
      </p:grpSpPr>
      <p:pic>
        <p:nvPicPr>
          <p:cNvPr id="3" name="Picture 2">
            <a:extLst>
              <a:ext uri="{FF2B5EF4-FFF2-40B4-BE49-F238E27FC236}">
                <a16:creationId xmlns:a16="http://schemas.microsoft.com/office/drawing/2014/main" id="{462BE0E7-CC0D-4903-84BC-780175269AD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61" t="11333" r="361" b="4291"/>
          <a:stretch/>
        </p:blipFill>
        <p:spPr>
          <a:xfrm>
            <a:off x="-37707" y="0"/>
            <a:ext cx="12267414" cy="6858000"/>
          </a:xfrm>
          <a:prstGeom prst="rect">
            <a:avLst/>
          </a:prstGeom>
        </p:spPr>
      </p:pic>
      <p:sp>
        <p:nvSpPr>
          <p:cNvPr id="51" name="Rectangle: Diagonal Corners Rounded 50">
            <a:extLst>
              <a:ext uri="{FF2B5EF4-FFF2-40B4-BE49-F238E27FC236}">
                <a16:creationId xmlns:a16="http://schemas.microsoft.com/office/drawing/2014/main" id="{EB97125A-38BD-4196-A870-5B20D84C7FDF}"/>
              </a:ext>
            </a:extLst>
          </p:cNvPr>
          <p:cNvSpPr/>
          <p:nvPr/>
        </p:nvSpPr>
        <p:spPr>
          <a:xfrm>
            <a:off x="270310" y="350874"/>
            <a:ext cx="11613521" cy="6092456"/>
          </a:xfrm>
          <a:prstGeom prst="round2DiagRect">
            <a:avLst/>
          </a:prstGeom>
          <a:solidFill>
            <a:schemeClr val="bg1"/>
          </a:solidFill>
          <a:ln w="60325" cmpd="dbl">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微软雅黑"/>
              <a:ea typeface="+mn-ea"/>
              <a:cs typeface="+mn-cs"/>
            </a:endParaRPr>
          </a:p>
        </p:txBody>
      </p:sp>
      <p:sp>
        <p:nvSpPr>
          <p:cNvPr id="2" name="TextBox 1">
            <a:extLst>
              <a:ext uri="{FF2B5EF4-FFF2-40B4-BE49-F238E27FC236}">
                <a16:creationId xmlns:a16="http://schemas.microsoft.com/office/drawing/2014/main" id="{056FAC58-3D93-956E-3639-76EE088261AC}"/>
              </a:ext>
            </a:extLst>
          </p:cNvPr>
          <p:cNvSpPr txBox="1"/>
          <p:nvPr/>
        </p:nvSpPr>
        <p:spPr>
          <a:xfrm>
            <a:off x="2241913" y="2303780"/>
            <a:ext cx="9950087" cy="341632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Nếu chúng mình có phép lạ</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Hóa trái bom thành trái ngon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Trong ruột không còn thuốc nổ</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Chỉ toàn kẹo với bi tròn.</a:t>
            </a:r>
          </a:p>
        </p:txBody>
      </p:sp>
      <p:grpSp>
        <p:nvGrpSpPr>
          <p:cNvPr id="4" name="Group 3">
            <a:extLst>
              <a:ext uri="{FF2B5EF4-FFF2-40B4-BE49-F238E27FC236}">
                <a16:creationId xmlns:a16="http://schemas.microsoft.com/office/drawing/2014/main" id="{5ECB7A7E-615C-64B4-FA53-3B395D2909FE}"/>
              </a:ext>
            </a:extLst>
          </p:cNvPr>
          <p:cNvGrpSpPr/>
          <p:nvPr/>
        </p:nvGrpSpPr>
        <p:grpSpPr>
          <a:xfrm>
            <a:off x="4233007" y="727708"/>
            <a:ext cx="3987619" cy="1047829"/>
            <a:chOff x="752815" y="767254"/>
            <a:chExt cx="2205781" cy="1047829"/>
          </a:xfrm>
        </p:grpSpPr>
        <p:sp>
          <p:nvSpPr>
            <p:cNvPr id="5" name="Google Shape;4306;p14">
              <a:extLst>
                <a:ext uri="{FF2B5EF4-FFF2-40B4-BE49-F238E27FC236}">
                  <a16:creationId xmlns:a16="http://schemas.microsoft.com/office/drawing/2014/main" id="{E2D5DD62-79FF-A2BE-35AA-DDA7F9B70D58}"/>
                </a:ext>
              </a:extLst>
            </p:cNvPr>
            <p:cNvSpPr/>
            <p:nvPr/>
          </p:nvSpPr>
          <p:spPr>
            <a:xfrm>
              <a:off x="752815" y="767254"/>
              <a:ext cx="2205781" cy="584775"/>
            </a:xfrm>
            <a:custGeom>
              <a:avLst/>
              <a:gdLst/>
              <a:ahLst/>
              <a:cxnLst/>
              <a:rect l="l" t="t" r="r" b="b"/>
              <a:pathLst>
                <a:path w="70885" h="16900" extrusionOk="0">
                  <a:moveTo>
                    <a:pt x="69980" y="1"/>
                  </a:moveTo>
                  <a:cubicBezTo>
                    <a:pt x="69716" y="1"/>
                    <a:pt x="69507" y="221"/>
                    <a:pt x="69250" y="221"/>
                  </a:cubicBezTo>
                  <a:cubicBezTo>
                    <a:pt x="68783" y="221"/>
                    <a:pt x="68331" y="236"/>
                    <a:pt x="67884" y="236"/>
                  </a:cubicBezTo>
                  <a:cubicBezTo>
                    <a:pt x="67660" y="236"/>
                    <a:pt x="67438" y="232"/>
                    <a:pt x="67215" y="221"/>
                  </a:cubicBezTo>
                  <a:cubicBezTo>
                    <a:pt x="67160" y="218"/>
                    <a:pt x="67105" y="217"/>
                    <a:pt x="67050" y="217"/>
                  </a:cubicBezTo>
                  <a:cubicBezTo>
                    <a:pt x="66754" y="217"/>
                    <a:pt x="66459" y="251"/>
                    <a:pt x="66167" y="251"/>
                  </a:cubicBezTo>
                  <a:cubicBezTo>
                    <a:pt x="65856" y="251"/>
                    <a:pt x="65548" y="213"/>
                    <a:pt x="65247" y="54"/>
                  </a:cubicBezTo>
                  <a:cubicBezTo>
                    <a:pt x="65223" y="48"/>
                    <a:pt x="65195" y="46"/>
                    <a:pt x="65165" y="46"/>
                  </a:cubicBezTo>
                  <a:cubicBezTo>
                    <a:pt x="65030" y="46"/>
                    <a:pt x="64850" y="100"/>
                    <a:pt x="64714" y="154"/>
                  </a:cubicBezTo>
                  <a:cubicBezTo>
                    <a:pt x="64363" y="255"/>
                    <a:pt x="64005" y="296"/>
                    <a:pt x="63646" y="296"/>
                  </a:cubicBezTo>
                  <a:cubicBezTo>
                    <a:pt x="63288" y="296"/>
                    <a:pt x="62929" y="255"/>
                    <a:pt x="62579" y="188"/>
                  </a:cubicBezTo>
                  <a:cubicBezTo>
                    <a:pt x="62299" y="128"/>
                    <a:pt x="61994" y="80"/>
                    <a:pt x="61695" y="80"/>
                  </a:cubicBezTo>
                  <a:cubicBezTo>
                    <a:pt x="61495" y="80"/>
                    <a:pt x="61298" y="101"/>
                    <a:pt x="61111" y="154"/>
                  </a:cubicBezTo>
                  <a:cubicBezTo>
                    <a:pt x="60877" y="188"/>
                    <a:pt x="60677" y="255"/>
                    <a:pt x="60410" y="255"/>
                  </a:cubicBezTo>
                  <a:cubicBezTo>
                    <a:pt x="60185" y="255"/>
                    <a:pt x="59941" y="142"/>
                    <a:pt x="59749" y="142"/>
                  </a:cubicBezTo>
                  <a:cubicBezTo>
                    <a:pt x="59685" y="142"/>
                    <a:pt x="59627" y="154"/>
                    <a:pt x="59577" y="188"/>
                  </a:cubicBezTo>
                  <a:cubicBezTo>
                    <a:pt x="59376" y="308"/>
                    <a:pt x="59188" y="332"/>
                    <a:pt x="59012" y="332"/>
                  </a:cubicBezTo>
                  <a:cubicBezTo>
                    <a:pt x="58895" y="332"/>
                    <a:pt x="58783" y="321"/>
                    <a:pt x="58676" y="321"/>
                  </a:cubicBezTo>
                  <a:lnTo>
                    <a:pt x="53072" y="321"/>
                  </a:lnTo>
                  <a:cubicBezTo>
                    <a:pt x="52905" y="321"/>
                    <a:pt x="52730" y="363"/>
                    <a:pt x="52559" y="363"/>
                  </a:cubicBezTo>
                  <a:cubicBezTo>
                    <a:pt x="52388" y="363"/>
                    <a:pt x="52221" y="321"/>
                    <a:pt x="52071" y="154"/>
                  </a:cubicBezTo>
                  <a:cubicBezTo>
                    <a:pt x="52021" y="104"/>
                    <a:pt x="51938" y="79"/>
                    <a:pt x="51863" y="79"/>
                  </a:cubicBezTo>
                  <a:cubicBezTo>
                    <a:pt x="51788" y="79"/>
                    <a:pt x="51721" y="104"/>
                    <a:pt x="51704" y="154"/>
                  </a:cubicBezTo>
                  <a:cubicBezTo>
                    <a:pt x="51554" y="305"/>
                    <a:pt x="51385" y="323"/>
                    <a:pt x="51226" y="323"/>
                  </a:cubicBezTo>
                  <a:cubicBezTo>
                    <a:pt x="51173" y="323"/>
                    <a:pt x="51121" y="321"/>
                    <a:pt x="51070" y="321"/>
                  </a:cubicBezTo>
                  <a:lnTo>
                    <a:pt x="47601" y="321"/>
                  </a:lnTo>
                  <a:cubicBezTo>
                    <a:pt x="47368" y="321"/>
                    <a:pt x="47101" y="188"/>
                    <a:pt x="47068" y="188"/>
                  </a:cubicBezTo>
                  <a:cubicBezTo>
                    <a:pt x="46634" y="221"/>
                    <a:pt x="46367" y="321"/>
                    <a:pt x="46100" y="321"/>
                  </a:cubicBezTo>
                  <a:lnTo>
                    <a:pt x="36694" y="321"/>
                  </a:lnTo>
                  <a:cubicBezTo>
                    <a:pt x="36427" y="321"/>
                    <a:pt x="36143" y="346"/>
                    <a:pt x="35868" y="346"/>
                  </a:cubicBezTo>
                  <a:cubicBezTo>
                    <a:pt x="35593" y="346"/>
                    <a:pt x="35326" y="321"/>
                    <a:pt x="35092" y="221"/>
                  </a:cubicBezTo>
                  <a:cubicBezTo>
                    <a:pt x="34986" y="162"/>
                    <a:pt x="34887" y="139"/>
                    <a:pt x="34791" y="139"/>
                  </a:cubicBezTo>
                  <a:cubicBezTo>
                    <a:pt x="34485" y="139"/>
                    <a:pt x="34222" y="374"/>
                    <a:pt x="33925" y="374"/>
                  </a:cubicBezTo>
                  <a:cubicBezTo>
                    <a:pt x="33850" y="374"/>
                    <a:pt x="33772" y="359"/>
                    <a:pt x="33691" y="321"/>
                  </a:cubicBezTo>
                  <a:cubicBezTo>
                    <a:pt x="33525" y="221"/>
                    <a:pt x="33258" y="255"/>
                    <a:pt x="33058" y="188"/>
                  </a:cubicBezTo>
                  <a:cubicBezTo>
                    <a:pt x="32944" y="138"/>
                    <a:pt x="32826" y="120"/>
                    <a:pt x="32709" y="120"/>
                  </a:cubicBezTo>
                  <a:cubicBezTo>
                    <a:pt x="32515" y="120"/>
                    <a:pt x="32323" y="167"/>
                    <a:pt x="32157" y="188"/>
                  </a:cubicBezTo>
                  <a:cubicBezTo>
                    <a:pt x="31923" y="221"/>
                    <a:pt x="31757" y="321"/>
                    <a:pt x="31590" y="321"/>
                  </a:cubicBezTo>
                  <a:lnTo>
                    <a:pt x="27354" y="321"/>
                  </a:lnTo>
                  <a:cubicBezTo>
                    <a:pt x="27153" y="321"/>
                    <a:pt x="26887" y="221"/>
                    <a:pt x="26653" y="154"/>
                  </a:cubicBezTo>
                  <a:cubicBezTo>
                    <a:pt x="26368" y="277"/>
                    <a:pt x="26207" y="349"/>
                    <a:pt x="26072" y="349"/>
                  </a:cubicBezTo>
                  <a:cubicBezTo>
                    <a:pt x="25986" y="349"/>
                    <a:pt x="25910" y="320"/>
                    <a:pt x="25819" y="255"/>
                  </a:cubicBezTo>
                  <a:cubicBezTo>
                    <a:pt x="25663" y="137"/>
                    <a:pt x="25484" y="89"/>
                    <a:pt x="25322" y="89"/>
                  </a:cubicBezTo>
                  <a:cubicBezTo>
                    <a:pt x="25207" y="89"/>
                    <a:pt x="25101" y="113"/>
                    <a:pt x="25019" y="154"/>
                  </a:cubicBezTo>
                  <a:cubicBezTo>
                    <a:pt x="24658" y="303"/>
                    <a:pt x="24297" y="330"/>
                    <a:pt x="23945" y="330"/>
                  </a:cubicBezTo>
                  <a:cubicBezTo>
                    <a:pt x="23743" y="330"/>
                    <a:pt x="23545" y="321"/>
                    <a:pt x="23351" y="321"/>
                  </a:cubicBezTo>
                  <a:lnTo>
                    <a:pt x="15345" y="321"/>
                  </a:lnTo>
                  <a:cubicBezTo>
                    <a:pt x="15045" y="321"/>
                    <a:pt x="14753" y="363"/>
                    <a:pt x="14461" y="363"/>
                  </a:cubicBezTo>
                  <a:cubicBezTo>
                    <a:pt x="14169" y="363"/>
                    <a:pt x="13877" y="321"/>
                    <a:pt x="13577" y="154"/>
                  </a:cubicBezTo>
                  <a:cubicBezTo>
                    <a:pt x="13494" y="104"/>
                    <a:pt x="13377" y="79"/>
                    <a:pt x="13268" y="79"/>
                  </a:cubicBezTo>
                  <a:cubicBezTo>
                    <a:pt x="13160" y="79"/>
                    <a:pt x="13060" y="104"/>
                    <a:pt x="13010" y="154"/>
                  </a:cubicBezTo>
                  <a:cubicBezTo>
                    <a:pt x="12743" y="307"/>
                    <a:pt x="12476" y="340"/>
                    <a:pt x="12209" y="340"/>
                  </a:cubicBezTo>
                  <a:cubicBezTo>
                    <a:pt x="12009" y="340"/>
                    <a:pt x="11809" y="321"/>
                    <a:pt x="11609" y="321"/>
                  </a:cubicBezTo>
                  <a:cubicBezTo>
                    <a:pt x="10808" y="321"/>
                    <a:pt x="10023" y="336"/>
                    <a:pt x="9232" y="336"/>
                  </a:cubicBezTo>
                  <a:cubicBezTo>
                    <a:pt x="8837" y="336"/>
                    <a:pt x="8440" y="332"/>
                    <a:pt x="8040" y="321"/>
                  </a:cubicBezTo>
                  <a:cubicBezTo>
                    <a:pt x="7806" y="321"/>
                    <a:pt x="7564" y="363"/>
                    <a:pt x="7331" y="363"/>
                  </a:cubicBezTo>
                  <a:cubicBezTo>
                    <a:pt x="7097" y="363"/>
                    <a:pt x="6872" y="321"/>
                    <a:pt x="6672" y="154"/>
                  </a:cubicBezTo>
                  <a:cubicBezTo>
                    <a:pt x="6622" y="121"/>
                    <a:pt x="6555" y="104"/>
                    <a:pt x="6497" y="104"/>
                  </a:cubicBezTo>
                  <a:cubicBezTo>
                    <a:pt x="6439" y="104"/>
                    <a:pt x="6389" y="121"/>
                    <a:pt x="6372" y="154"/>
                  </a:cubicBezTo>
                  <a:cubicBezTo>
                    <a:pt x="6155" y="321"/>
                    <a:pt x="5938" y="363"/>
                    <a:pt x="5721" y="363"/>
                  </a:cubicBezTo>
                  <a:cubicBezTo>
                    <a:pt x="5505" y="363"/>
                    <a:pt x="5288" y="321"/>
                    <a:pt x="5071" y="321"/>
                  </a:cubicBezTo>
                  <a:lnTo>
                    <a:pt x="901" y="321"/>
                  </a:lnTo>
                  <a:cubicBezTo>
                    <a:pt x="734" y="321"/>
                    <a:pt x="568" y="355"/>
                    <a:pt x="334" y="388"/>
                  </a:cubicBezTo>
                  <a:cubicBezTo>
                    <a:pt x="901" y="888"/>
                    <a:pt x="1435" y="1255"/>
                    <a:pt x="1935" y="1689"/>
                  </a:cubicBezTo>
                  <a:cubicBezTo>
                    <a:pt x="2169" y="1856"/>
                    <a:pt x="2336" y="2156"/>
                    <a:pt x="2502" y="2356"/>
                  </a:cubicBezTo>
                  <a:cubicBezTo>
                    <a:pt x="2569" y="2489"/>
                    <a:pt x="2602" y="2656"/>
                    <a:pt x="2736" y="2723"/>
                  </a:cubicBezTo>
                  <a:cubicBezTo>
                    <a:pt x="3570" y="3223"/>
                    <a:pt x="4170" y="4024"/>
                    <a:pt x="4904" y="4591"/>
                  </a:cubicBezTo>
                  <a:cubicBezTo>
                    <a:pt x="5204" y="4858"/>
                    <a:pt x="5371" y="5225"/>
                    <a:pt x="5605" y="5525"/>
                  </a:cubicBezTo>
                  <a:cubicBezTo>
                    <a:pt x="5871" y="5758"/>
                    <a:pt x="6172" y="5925"/>
                    <a:pt x="6405" y="6192"/>
                  </a:cubicBezTo>
                  <a:cubicBezTo>
                    <a:pt x="7106" y="6893"/>
                    <a:pt x="7739" y="7560"/>
                    <a:pt x="8407" y="8260"/>
                  </a:cubicBezTo>
                  <a:cubicBezTo>
                    <a:pt x="8540" y="8394"/>
                    <a:pt x="8673" y="8561"/>
                    <a:pt x="8740" y="8694"/>
                  </a:cubicBezTo>
                  <a:cubicBezTo>
                    <a:pt x="7706" y="9528"/>
                    <a:pt x="6605" y="10262"/>
                    <a:pt x="5671" y="11196"/>
                  </a:cubicBezTo>
                  <a:cubicBezTo>
                    <a:pt x="4704" y="12163"/>
                    <a:pt x="3536" y="12897"/>
                    <a:pt x="2703" y="13931"/>
                  </a:cubicBezTo>
                  <a:cubicBezTo>
                    <a:pt x="1869" y="14998"/>
                    <a:pt x="601" y="15566"/>
                    <a:pt x="1" y="16900"/>
                  </a:cubicBezTo>
                  <a:lnTo>
                    <a:pt x="69550" y="16900"/>
                  </a:lnTo>
                  <a:cubicBezTo>
                    <a:pt x="69217" y="16433"/>
                    <a:pt x="68917" y="15999"/>
                    <a:pt x="68550" y="15599"/>
                  </a:cubicBezTo>
                  <a:cubicBezTo>
                    <a:pt x="67416" y="14565"/>
                    <a:pt x="66648" y="13197"/>
                    <a:pt x="65714" y="11996"/>
                  </a:cubicBezTo>
                  <a:cubicBezTo>
                    <a:pt x="65347" y="11529"/>
                    <a:pt x="64914" y="11029"/>
                    <a:pt x="64580" y="10495"/>
                  </a:cubicBezTo>
                  <a:cubicBezTo>
                    <a:pt x="64247" y="9928"/>
                    <a:pt x="63780" y="9495"/>
                    <a:pt x="63379" y="8927"/>
                  </a:cubicBezTo>
                  <a:lnTo>
                    <a:pt x="63379" y="8327"/>
                  </a:lnTo>
                  <a:cubicBezTo>
                    <a:pt x="63613" y="8027"/>
                    <a:pt x="63913" y="7660"/>
                    <a:pt x="64213" y="7360"/>
                  </a:cubicBezTo>
                  <a:cubicBezTo>
                    <a:pt x="64947" y="6592"/>
                    <a:pt x="65814" y="5925"/>
                    <a:pt x="66482" y="5091"/>
                  </a:cubicBezTo>
                  <a:cubicBezTo>
                    <a:pt x="67049" y="4424"/>
                    <a:pt x="67682" y="3924"/>
                    <a:pt x="68316" y="3423"/>
                  </a:cubicBezTo>
                  <a:cubicBezTo>
                    <a:pt x="68616" y="3190"/>
                    <a:pt x="68950" y="2890"/>
                    <a:pt x="69117" y="2556"/>
                  </a:cubicBezTo>
                  <a:cubicBezTo>
                    <a:pt x="69284" y="2256"/>
                    <a:pt x="69517" y="2022"/>
                    <a:pt x="69717" y="1822"/>
                  </a:cubicBezTo>
                  <a:cubicBezTo>
                    <a:pt x="70184" y="1422"/>
                    <a:pt x="70618" y="1055"/>
                    <a:pt x="70885" y="521"/>
                  </a:cubicBezTo>
                  <a:cubicBezTo>
                    <a:pt x="70685" y="421"/>
                    <a:pt x="70418" y="321"/>
                    <a:pt x="70117" y="21"/>
                  </a:cubicBezTo>
                  <a:cubicBezTo>
                    <a:pt x="70070" y="7"/>
                    <a:pt x="70024" y="1"/>
                    <a:pt x="69980" y="1"/>
                  </a:cubicBezTo>
                  <a:close/>
                </a:path>
              </a:pathLst>
            </a:custGeom>
            <a:noFill/>
            <a:ln w="38100">
              <a:solidFill>
                <a:srgbClr val="FF8969"/>
              </a:solid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FF8969"/>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CE0ECF2F-7846-8C90-0FBE-B31882050673}"/>
                </a:ext>
              </a:extLst>
            </p:cNvPr>
            <p:cNvSpPr txBox="1"/>
            <p:nvPr/>
          </p:nvSpPr>
          <p:spPr>
            <a:xfrm>
              <a:off x="877050" y="860976"/>
              <a:ext cx="1957309"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libri" panose="020F0502020204030204"/>
                  <a:ea typeface="+mn-ea"/>
                  <a:cs typeface="+mn-cs"/>
                </a:rPr>
                <a:t>Siêu</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1" i="0" u="none" strike="noStrike" kern="1200" cap="none" spc="0" normalizeH="0" baseline="0" noProof="0" dirty="0" err="1">
                  <a:ln>
                    <a:noFill/>
                  </a:ln>
                  <a:solidFill>
                    <a:prstClr val="black"/>
                  </a:solidFill>
                  <a:effectLst/>
                  <a:uLnTx/>
                  <a:uFillTx/>
                  <a:latin typeface="Calibri" panose="020F0502020204030204"/>
                  <a:ea typeface="+mn-ea"/>
                  <a:cs typeface="+mn-cs"/>
                </a:rPr>
                <a:t>trí</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1" i="0" u="none" strike="noStrike" kern="1200" cap="none" spc="0" normalizeH="0" baseline="0" noProof="0" dirty="0" err="1">
                  <a:ln>
                    <a:noFill/>
                  </a:ln>
                  <a:solidFill>
                    <a:prstClr val="black"/>
                  </a:solidFill>
                  <a:effectLst/>
                  <a:uLnTx/>
                  <a:uFillTx/>
                  <a:latin typeface="Calibri" panose="020F0502020204030204"/>
                  <a:ea typeface="+mn-ea"/>
                  <a:cs typeface="+mn-cs"/>
                </a:rPr>
                <a:t>nhớ</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1" i="0" u="none" strike="noStrike" kern="1200" cap="none" spc="0" normalizeH="0" baseline="0" noProof="0" dirty="0" err="1">
                  <a:ln>
                    <a:noFill/>
                  </a:ln>
                  <a:solidFill>
                    <a:prstClr val="black"/>
                  </a:solidFill>
                  <a:effectLst/>
                  <a:uLnTx/>
                  <a:uFillTx/>
                  <a:latin typeface="Calibri" panose="020F0502020204030204"/>
                  <a:ea typeface="+mn-ea"/>
                  <a:cs typeface="+mn-cs"/>
                </a:rPr>
                <a:t>trổ</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1" i="0" u="none" strike="noStrike" kern="1200" cap="none" spc="0" normalizeH="0" baseline="0" noProof="0" dirty="0" err="1">
                  <a:ln>
                    <a:noFill/>
                  </a:ln>
                  <a:solidFill>
                    <a:prstClr val="black"/>
                  </a:solidFill>
                  <a:effectLst/>
                  <a:uLnTx/>
                  <a:uFillTx/>
                  <a:latin typeface="Calibri" panose="020F0502020204030204"/>
                  <a:ea typeface="+mn-ea"/>
                  <a:cs typeface="+mn-cs"/>
                </a:rPr>
                <a:t>tài</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7" name="Picture 6">
            <a:extLst>
              <a:ext uri="{FF2B5EF4-FFF2-40B4-BE49-F238E27FC236}">
                <a16:creationId xmlns:a16="http://schemas.microsoft.com/office/drawing/2014/main" id="{286ADB1C-C2D4-1110-BAF5-3A9A6CE18792}"/>
              </a:ext>
            </a:extLst>
          </p:cNvPr>
          <p:cNvPicPr>
            <a:picLocks noChangeAspect="1"/>
          </p:cNvPicPr>
          <p:nvPr/>
        </p:nvPicPr>
        <p:blipFill>
          <a:blip r:embed="rId5"/>
          <a:stretch>
            <a:fillRect/>
          </a:stretch>
        </p:blipFill>
        <p:spPr>
          <a:xfrm>
            <a:off x="6911165" y="2311772"/>
            <a:ext cx="903766" cy="920526"/>
          </a:xfrm>
          <a:prstGeom prst="rect">
            <a:avLst/>
          </a:prstGeom>
        </p:spPr>
      </p:pic>
      <p:pic>
        <p:nvPicPr>
          <p:cNvPr id="9" name="Picture 8">
            <a:extLst>
              <a:ext uri="{FF2B5EF4-FFF2-40B4-BE49-F238E27FC236}">
                <a16:creationId xmlns:a16="http://schemas.microsoft.com/office/drawing/2014/main" id="{7F842A64-5309-D350-565B-D4721E575544}"/>
              </a:ext>
            </a:extLst>
          </p:cNvPr>
          <p:cNvPicPr>
            <a:picLocks noChangeAspect="1"/>
          </p:cNvPicPr>
          <p:nvPr/>
        </p:nvPicPr>
        <p:blipFill>
          <a:blip r:embed="rId5"/>
          <a:stretch>
            <a:fillRect/>
          </a:stretch>
        </p:blipFill>
        <p:spPr>
          <a:xfrm>
            <a:off x="3449978" y="2951901"/>
            <a:ext cx="2568050" cy="1252007"/>
          </a:xfrm>
          <a:prstGeom prst="rect">
            <a:avLst/>
          </a:prstGeom>
        </p:spPr>
      </p:pic>
      <p:pic>
        <p:nvPicPr>
          <p:cNvPr id="10" name="Picture 9">
            <a:extLst>
              <a:ext uri="{FF2B5EF4-FFF2-40B4-BE49-F238E27FC236}">
                <a16:creationId xmlns:a16="http://schemas.microsoft.com/office/drawing/2014/main" id="{80A2E773-C943-F9CB-EDAD-9A685BA5A52B}"/>
              </a:ext>
            </a:extLst>
          </p:cNvPr>
          <p:cNvPicPr>
            <a:picLocks noChangeAspect="1"/>
          </p:cNvPicPr>
          <p:nvPr/>
        </p:nvPicPr>
        <p:blipFill>
          <a:blip r:embed="rId5"/>
          <a:stretch>
            <a:fillRect/>
          </a:stretch>
        </p:blipFill>
        <p:spPr>
          <a:xfrm>
            <a:off x="8214818" y="3898519"/>
            <a:ext cx="3374669" cy="960561"/>
          </a:xfrm>
          <a:prstGeom prst="rect">
            <a:avLst/>
          </a:prstGeom>
        </p:spPr>
      </p:pic>
      <p:pic>
        <p:nvPicPr>
          <p:cNvPr id="11" name="Picture 10">
            <a:extLst>
              <a:ext uri="{FF2B5EF4-FFF2-40B4-BE49-F238E27FC236}">
                <a16:creationId xmlns:a16="http://schemas.microsoft.com/office/drawing/2014/main" id="{6989E496-6E96-200C-28A9-3BC42B7A2A8E}"/>
              </a:ext>
            </a:extLst>
          </p:cNvPr>
          <p:cNvPicPr>
            <a:picLocks noChangeAspect="1"/>
          </p:cNvPicPr>
          <p:nvPr/>
        </p:nvPicPr>
        <p:blipFill>
          <a:blip r:embed="rId5"/>
          <a:stretch>
            <a:fillRect/>
          </a:stretch>
        </p:blipFill>
        <p:spPr>
          <a:xfrm>
            <a:off x="4529470" y="4744977"/>
            <a:ext cx="1382231" cy="1102930"/>
          </a:xfrm>
          <a:prstGeom prst="rect">
            <a:avLst/>
          </a:prstGeom>
        </p:spPr>
      </p:pic>
    </p:spTree>
    <p:extLst>
      <p:ext uri="{BB962C8B-B14F-4D97-AF65-F5344CB8AC3E}">
        <p14:creationId xmlns:p14="http://schemas.microsoft.com/office/powerpoint/2010/main" val="30325478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nodeType="clickEffect">
                                  <p:stCondLst>
                                    <p:cond delay="0"/>
                                  </p:stCondLst>
                                  <p:childTnLst>
                                    <p:animEffect transition="out" filter="fade">
                                      <p:cBhvr>
                                        <p:cTn id="6" dur="1000"/>
                                        <p:tgtEl>
                                          <p:spTgt spid="7"/>
                                        </p:tgtEl>
                                      </p:cBhvr>
                                    </p:animEffect>
                                    <p:anim calcmode="lin" valueType="num">
                                      <p:cBhvr>
                                        <p:cTn id="7" dur="1000"/>
                                        <p:tgtEl>
                                          <p:spTgt spid="7"/>
                                        </p:tgtEl>
                                        <p:attrNameLst>
                                          <p:attrName>ppt_x</p:attrName>
                                        </p:attrNameLst>
                                      </p:cBhvr>
                                      <p:tavLst>
                                        <p:tav tm="0">
                                          <p:val>
                                            <p:strVal val="ppt_x"/>
                                          </p:val>
                                        </p:tav>
                                        <p:tav tm="100000">
                                          <p:val>
                                            <p:strVal val="ppt_x"/>
                                          </p:val>
                                        </p:tav>
                                      </p:tavLst>
                                    </p:anim>
                                    <p:anim calcmode="lin" valueType="num">
                                      <p:cBhvr>
                                        <p:cTn id="8" dur="1000"/>
                                        <p:tgtEl>
                                          <p:spTgt spid="7"/>
                                        </p:tgtEl>
                                        <p:attrNameLst>
                                          <p:attrName>ppt_y</p:attrName>
                                        </p:attrNameLst>
                                      </p:cBhvr>
                                      <p:tavLst>
                                        <p:tav tm="0">
                                          <p:val>
                                            <p:strVal val="ppt_y"/>
                                          </p:val>
                                        </p:tav>
                                        <p:tav tm="100000">
                                          <p:val>
                                            <p:strVal val="ppt_y+.1"/>
                                          </p:val>
                                        </p:tav>
                                      </p:tavLst>
                                    </p:anim>
                                    <p:set>
                                      <p:cBhvr>
                                        <p:cTn id="9" dur="1" fill="hold">
                                          <p:stCondLst>
                                            <p:cond delay="999"/>
                                          </p:stCondLst>
                                        </p:cTn>
                                        <p:tgtEl>
                                          <p:spTgt spid="7"/>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10" fill="hold">
                      <p:stCondLst>
                        <p:cond delay="indefinite"/>
                      </p:stCondLst>
                      <p:childTnLst>
                        <p:par>
                          <p:cTn id="11" fill="hold">
                            <p:stCondLst>
                              <p:cond delay="0"/>
                            </p:stCondLst>
                            <p:childTnLst>
                              <p:par>
                                <p:cTn id="12" presetID="42" presetClass="exit" presetSubtype="0" fill="hold" nodeType="clickEffect">
                                  <p:stCondLst>
                                    <p:cond delay="0"/>
                                  </p:stCondLst>
                                  <p:childTnLst>
                                    <p:animEffect transition="out" filter="fade">
                                      <p:cBhvr>
                                        <p:cTn id="13" dur="1000"/>
                                        <p:tgtEl>
                                          <p:spTgt spid="9"/>
                                        </p:tgtEl>
                                      </p:cBhvr>
                                    </p:animEffect>
                                    <p:anim calcmode="lin" valueType="num">
                                      <p:cBhvr>
                                        <p:cTn id="14" dur="1000"/>
                                        <p:tgtEl>
                                          <p:spTgt spid="9"/>
                                        </p:tgtEl>
                                        <p:attrNameLst>
                                          <p:attrName>ppt_x</p:attrName>
                                        </p:attrNameLst>
                                      </p:cBhvr>
                                      <p:tavLst>
                                        <p:tav tm="0">
                                          <p:val>
                                            <p:strVal val="ppt_x"/>
                                          </p:val>
                                        </p:tav>
                                        <p:tav tm="100000">
                                          <p:val>
                                            <p:strVal val="ppt_x"/>
                                          </p:val>
                                        </p:tav>
                                      </p:tavLst>
                                    </p:anim>
                                    <p:anim calcmode="lin" valueType="num">
                                      <p:cBhvr>
                                        <p:cTn id="15" dur="1000"/>
                                        <p:tgtEl>
                                          <p:spTgt spid="9"/>
                                        </p:tgtEl>
                                        <p:attrNameLst>
                                          <p:attrName>ppt_y</p:attrName>
                                        </p:attrNameLst>
                                      </p:cBhvr>
                                      <p:tavLst>
                                        <p:tav tm="0">
                                          <p:val>
                                            <p:strVal val="ppt_y"/>
                                          </p:val>
                                        </p:tav>
                                        <p:tav tm="100000">
                                          <p:val>
                                            <p:strVal val="ppt_y+.1"/>
                                          </p:val>
                                        </p:tav>
                                      </p:tavLst>
                                    </p:anim>
                                    <p:set>
                                      <p:cBhvr>
                                        <p:cTn id="16" dur="1" fill="hold">
                                          <p:stCondLst>
                                            <p:cond delay="999"/>
                                          </p:stCondLst>
                                        </p:cTn>
                                        <p:tgtEl>
                                          <p:spTgt spid="9"/>
                                        </p:tgtEl>
                                        <p:attrNameLst>
                                          <p:attrName>style.visibility</p:attrName>
                                        </p:attrNameLst>
                                      </p:cBhvr>
                                      <p:to>
                                        <p:strVal val="hidden"/>
                                      </p:to>
                                    </p:set>
                                  </p:childTnLst>
                                  <p:subTnLst>
                                    <p:audio>
                                      <p:cMediaNode>
                                        <p:cTn display="0" masterRel="sameClick">
                                          <p:stCondLst>
                                            <p:cond evt="begin" delay="0">
                                              <p:tn val="12"/>
                                            </p:cond>
                                          </p:stCondLst>
                                          <p:endCondLst>
                                            <p:cond evt="onStopAudio" delay="0">
                                              <p:tgtEl>
                                                <p:sldTgt/>
                                              </p:tgtEl>
                                            </p:cond>
                                          </p:endCondLst>
                                        </p:cTn>
                                        <p:tgtEl>
                                          <p:sndTgt r:embed="rId3" name="chimes.wav"/>
                                        </p:tgtEl>
                                      </p:cMediaNode>
                                    </p:audio>
                                  </p:subTnLst>
                                </p:cTn>
                              </p:par>
                            </p:childTnLst>
                          </p:cTn>
                        </p:par>
                      </p:childTnLst>
                    </p:cTn>
                  </p:par>
                  <p:par>
                    <p:cTn id="17" fill="hold">
                      <p:stCondLst>
                        <p:cond delay="indefinite"/>
                      </p:stCondLst>
                      <p:childTnLst>
                        <p:par>
                          <p:cTn id="18" fill="hold">
                            <p:stCondLst>
                              <p:cond delay="0"/>
                            </p:stCondLst>
                            <p:childTnLst>
                              <p:par>
                                <p:cTn id="19" presetID="42" presetClass="exit" presetSubtype="0" fill="hold" nodeType="clickEffect">
                                  <p:stCondLst>
                                    <p:cond delay="0"/>
                                  </p:stCondLst>
                                  <p:childTnLst>
                                    <p:animEffect transition="out" filter="fade">
                                      <p:cBhvr>
                                        <p:cTn id="20" dur="1000"/>
                                        <p:tgtEl>
                                          <p:spTgt spid="10"/>
                                        </p:tgtEl>
                                      </p:cBhvr>
                                    </p:animEffect>
                                    <p:anim calcmode="lin" valueType="num">
                                      <p:cBhvr>
                                        <p:cTn id="21" dur="1000"/>
                                        <p:tgtEl>
                                          <p:spTgt spid="10"/>
                                        </p:tgtEl>
                                        <p:attrNameLst>
                                          <p:attrName>ppt_x</p:attrName>
                                        </p:attrNameLst>
                                      </p:cBhvr>
                                      <p:tavLst>
                                        <p:tav tm="0">
                                          <p:val>
                                            <p:strVal val="ppt_x"/>
                                          </p:val>
                                        </p:tav>
                                        <p:tav tm="100000">
                                          <p:val>
                                            <p:strVal val="ppt_x"/>
                                          </p:val>
                                        </p:tav>
                                      </p:tavLst>
                                    </p:anim>
                                    <p:anim calcmode="lin" valueType="num">
                                      <p:cBhvr>
                                        <p:cTn id="22" dur="1000"/>
                                        <p:tgtEl>
                                          <p:spTgt spid="10"/>
                                        </p:tgtEl>
                                        <p:attrNameLst>
                                          <p:attrName>ppt_y</p:attrName>
                                        </p:attrNameLst>
                                      </p:cBhvr>
                                      <p:tavLst>
                                        <p:tav tm="0">
                                          <p:val>
                                            <p:strVal val="ppt_y"/>
                                          </p:val>
                                        </p:tav>
                                        <p:tav tm="100000">
                                          <p:val>
                                            <p:strVal val="ppt_y+.1"/>
                                          </p:val>
                                        </p:tav>
                                      </p:tavLst>
                                    </p:anim>
                                    <p:set>
                                      <p:cBhvr>
                                        <p:cTn id="23" dur="1" fill="hold">
                                          <p:stCondLst>
                                            <p:cond delay="999"/>
                                          </p:stCondLst>
                                        </p:cTn>
                                        <p:tgtEl>
                                          <p:spTgt spid="10"/>
                                        </p:tgtEl>
                                        <p:attrNameLst>
                                          <p:attrName>style.visibility</p:attrName>
                                        </p:attrNameLst>
                                      </p:cBhvr>
                                      <p:to>
                                        <p:strVal val="hidden"/>
                                      </p:to>
                                    </p:set>
                                  </p:childTnLst>
                                  <p:subTnLst>
                                    <p:audio>
                                      <p:cMediaNode>
                                        <p:cTn display="0" masterRel="sameClick">
                                          <p:stCondLst>
                                            <p:cond evt="begin" delay="0">
                                              <p:tn val="19"/>
                                            </p:cond>
                                          </p:stCondLst>
                                          <p:endCondLst>
                                            <p:cond evt="onStopAudio" delay="0">
                                              <p:tgtEl>
                                                <p:sldTgt/>
                                              </p:tgtEl>
                                            </p:cond>
                                          </p:endCondLst>
                                        </p:cTn>
                                        <p:tgtEl>
                                          <p:sndTgt r:embed="rId3" name="chimes.wav"/>
                                        </p:tgtEl>
                                      </p:cMediaNode>
                                    </p:audio>
                                  </p:subTnLst>
                                </p:cTn>
                              </p:par>
                            </p:childTnLst>
                          </p:cTn>
                        </p:par>
                      </p:childTnLst>
                    </p:cTn>
                  </p:par>
                  <p:par>
                    <p:cTn id="24" fill="hold">
                      <p:stCondLst>
                        <p:cond delay="indefinite"/>
                      </p:stCondLst>
                      <p:childTnLst>
                        <p:par>
                          <p:cTn id="25" fill="hold">
                            <p:stCondLst>
                              <p:cond delay="0"/>
                            </p:stCondLst>
                            <p:childTnLst>
                              <p:par>
                                <p:cTn id="26" presetID="42" presetClass="exit" presetSubtype="0" fill="hold" nodeType="clickEffect">
                                  <p:stCondLst>
                                    <p:cond delay="0"/>
                                  </p:stCondLst>
                                  <p:childTnLst>
                                    <p:animEffect transition="out" filter="fade">
                                      <p:cBhvr>
                                        <p:cTn id="27" dur="1000"/>
                                        <p:tgtEl>
                                          <p:spTgt spid="11"/>
                                        </p:tgtEl>
                                      </p:cBhvr>
                                    </p:animEffect>
                                    <p:anim calcmode="lin" valueType="num">
                                      <p:cBhvr>
                                        <p:cTn id="28" dur="1000"/>
                                        <p:tgtEl>
                                          <p:spTgt spid="11"/>
                                        </p:tgtEl>
                                        <p:attrNameLst>
                                          <p:attrName>ppt_x</p:attrName>
                                        </p:attrNameLst>
                                      </p:cBhvr>
                                      <p:tavLst>
                                        <p:tav tm="0">
                                          <p:val>
                                            <p:strVal val="ppt_x"/>
                                          </p:val>
                                        </p:tav>
                                        <p:tav tm="100000">
                                          <p:val>
                                            <p:strVal val="ppt_x"/>
                                          </p:val>
                                        </p:tav>
                                      </p:tavLst>
                                    </p:anim>
                                    <p:anim calcmode="lin" valueType="num">
                                      <p:cBhvr>
                                        <p:cTn id="29" dur="1000"/>
                                        <p:tgtEl>
                                          <p:spTgt spid="11"/>
                                        </p:tgtEl>
                                        <p:attrNameLst>
                                          <p:attrName>ppt_y</p:attrName>
                                        </p:attrNameLst>
                                      </p:cBhvr>
                                      <p:tavLst>
                                        <p:tav tm="0">
                                          <p:val>
                                            <p:strVal val="ppt_y"/>
                                          </p:val>
                                        </p:tav>
                                        <p:tav tm="100000">
                                          <p:val>
                                            <p:strVal val="ppt_y+.1"/>
                                          </p:val>
                                        </p:tav>
                                      </p:tavLst>
                                    </p:anim>
                                    <p:set>
                                      <p:cBhvr>
                                        <p:cTn id="30" dur="1" fill="hold">
                                          <p:stCondLst>
                                            <p:cond delay="999"/>
                                          </p:stCondLst>
                                        </p:cTn>
                                        <p:tgtEl>
                                          <p:spTgt spid="11"/>
                                        </p:tgtEl>
                                        <p:attrNameLst>
                                          <p:attrName>style.visibility</p:attrName>
                                        </p:attrNameLst>
                                      </p:cBhvr>
                                      <p:to>
                                        <p:strVal val="hidden"/>
                                      </p:to>
                                    </p:set>
                                  </p:childTnLst>
                                  <p:subTnLst>
                                    <p:audio>
                                      <p:cMediaNode>
                                        <p:cTn display="0" masterRel="sameClick">
                                          <p:stCondLst>
                                            <p:cond evt="begin" delay="0">
                                              <p:tn val="26"/>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916;p24">
            <a:extLst>
              <a:ext uri="{FF2B5EF4-FFF2-40B4-BE49-F238E27FC236}">
                <a16:creationId xmlns:a16="http://schemas.microsoft.com/office/drawing/2014/main" id="{0D266858-FAE2-ECFC-0D77-2CB4F5E15A3B}"/>
              </a:ext>
            </a:extLst>
          </p:cNvPr>
          <p:cNvSpPr/>
          <p:nvPr/>
        </p:nvSpPr>
        <p:spPr>
          <a:xfrm>
            <a:off x="0" y="38100"/>
            <a:ext cx="12192000" cy="6858000"/>
          </a:xfrm>
          <a:prstGeom prst="rect">
            <a:avLst/>
          </a:prstGeom>
          <a:blipFill rotWithShape="1">
            <a:blip r:embed="rId2">
              <a:alphaModFix/>
            </a:blip>
            <a:stretch>
              <a:fillRect t="-791" b="-791"/>
            </a:stretch>
          </a:bli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Oi"/>
              <a:ea typeface="Oi"/>
              <a:cs typeface="Oi"/>
              <a:sym typeface="Oi"/>
            </a:endParaRPr>
          </a:p>
        </p:txBody>
      </p:sp>
      <p:sp>
        <p:nvSpPr>
          <p:cNvPr id="3" name="Hình chữ nhật: Góc Tròn 2">
            <a:extLst>
              <a:ext uri="{FF2B5EF4-FFF2-40B4-BE49-F238E27FC236}">
                <a16:creationId xmlns:a16="http://schemas.microsoft.com/office/drawing/2014/main" id="{AF4194C0-D806-5B1C-5E9E-4CCFF616A857}"/>
              </a:ext>
            </a:extLst>
          </p:cNvPr>
          <p:cNvSpPr/>
          <p:nvPr/>
        </p:nvSpPr>
        <p:spPr>
          <a:xfrm>
            <a:off x="443865" y="655322"/>
            <a:ext cx="11304270" cy="6027420"/>
          </a:xfrm>
          <a:prstGeom prst="roundRect">
            <a:avLst>
              <a:gd name="adj" fmla="val 9519"/>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mn-ea"/>
              <a:cs typeface="+mn-cs"/>
            </a:endParaRPr>
          </a:p>
        </p:txBody>
      </p:sp>
      <p:grpSp>
        <p:nvGrpSpPr>
          <p:cNvPr id="20" name="Nhóm 19">
            <a:extLst>
              <a:ext uri="{FF2B5EF4-FFF2-40B4-BE49-F238E27FC236}">
                <a16:creationId xmlns:a16="http://schemas.microsoft.com/office/drawing/2014/main" id="{1D7F7CA1-7F8B-B1F2-9965-A682C9680FD4}"/>
              </a:ext>
            </a:extLst>
          </p:cNvPr>
          <p:cNvGrpSpPr/>
          <p:nvPr/>
        </p:nvGrpSpPr>
        <p:grpSpPr>
          <a:xfrm>
            <a:off x="3511296" y="1139868"/>
            <a:ext cx="7985722" cy="4115340"/>
            <a:chOff x="4726051" y="1087906"/>
            <a:chExt cx="7037853" cy="4568764"/>
          </a:xfrm>
        </p:grpSpPr>
        <p:grpSp>
          <p:nvGrpSpPr>
            <p:cNvPr id="11" name="Nhóm 10">
              <a:extLst>
                <a:ext uri="{FF2B5EF4-FFF2-40B4-BE49-F238E27FC236}">
                  <a16:creationId xmlns:a16="http://schemas.microsoft.com/office/drawing/2014/main" id="{62593C89-A7D4-72EF-C885-8526F8EA13E3}"/>
                </a:ext>
              </a:extLst>
            </p:cNvPr>
            <p:cNvGrpSpPr/>
            <p:nvPr/>
          </p:nvGrpSpPr>
          <p:grpSpPr>
            <a:xfrm>
              <a:off x="4905829" y="1567543"/>
              <a:ext cx="6858075" cy="3650343"/>
              <a:chOff x="4905829" y="1567543"/>
              <a:chExt cx="6858075" cy="3650343"/>
            </a:xfrm>
          </p:grpSpPr>
          <p:grpSp>
            <p:nvGrpSpPr>
              <p:cNvPr id="8" name="Nhóm 7">
                <a:extLst>
                  <a:ext uri="{FF2B5EF4-FFF2-40B4-BE49-F238E27FC236}">
                    <a16:creationId xmlns:a16="http://schemas.microsoft.com/office/drawing/2014/main" id="{926C645C-1807-4C19-8225-4C03A6FF2F6C}"/>
                  </a:ext>
                </a:extLst>
              </p:cNvPr>
              <p:cNvGrpSpPr/>
              <p:nvPr/>
            </p:nvGrpSpPr>
            <p:grpSpPr>
              <a:xfrm>
                <a:off x="4905829" y="1567543"/>
                <a:ext cx="6858075" cy="3650343"/>
                <a:chOff x="4905829" y="1567543"/>
                <a:chExt cx="6858075" cy="3650343"/>
              </a:xfrm>
            </p:grpSpPr>
            <p:sp>
              <p:nvSpPr>
                <p:cNvPr id="7" name="Hình chữ nhật: Góc Tròn 6">
                  <a:extLst>
                    <a:ext uri="{FF2B5EF4-FFF2-40B4-BE49-F238E27FC236}">
                      <a16:creationId xmlns:a16="http://schemas.microsoft.com/office/drawing/2014/main" id="{3B4C449B-B8D9-E692-A8AF-7FEFE41674C3}"/>
                    </a:ext>
                  </a:extLst>
                </p:cNvPr>
                <p:cNvSpPr/>
                <p:nvPr/>
              </p:nvSpPr>
              <p:spPr>
                <a:xfrm>
                  <a:off x="4905829" y="1567543"/>
                  <a:ext cx="6858075" cy="3497943"/>
                </a:xfrm>
                <a:custGeom>
                  <a:avLst/>
                  <a:gdLst>
                    <a:gd name="connsiteX0" fmla="*/ 0 w 6051731"/>
                    <a:gd name="connsiteY0" fmla="*/ 583002 h 3497943"/>
                    <a:gd name="connsiteX1" fmla="*/ 583002 w 6051731"/>
                    <a:gd name="connsiteY1" fmla="*/ 0 h 3497943"/>
                    <a:gd name="connsiteX2" fmla="*/ 5468729 w 6051731"/>
                    <a:gd name="connsiteY2" fmla="*/ 0 h 3497943"/>
                    <a:gd name="connsiteX3" fmla="*/ 6051731 w 6051731"/>
                    <a:gd name="connsiteY3" fmla="*/ 583002 h 3497943"/>
                    <a:gd name="connsiteX4" fmla="*/ 6051731 w 6051731"/>
                    <a:gd name="connsiteY4" fmla="*/ 2914941 h 3497943"/>
                    <a:gd name="connsiteX5" fmla="*/ 5468729 w 6051731"/>
                    <a:gd name="connsiteY5" fmla="*/ 3497943 h 3497943"/>
                    <a:gd name="connsiteX6" fmla="*/ 583002 w 6051731"/>
                    <a:gd name="connsiteY6" fmla="*/ 3497943 h 3497943"/>
                    <a:gd name="connsiteX7" fmla="*/ 0 w 6051731"/>
                    <a:gd name="connsiteY7" fmla="*/ 2914941 h 3497943"/>
                    <a:gd name="connsiteX8" fmla="*/ 0 w 6051731"/>
                    <a:gd name="connsiteY8" fmla="*/ 583002 h 3497943"/>
                    <a:gd name="connsiteX0" fmla="*/ 0 w 6051731"/>
                    <a:gd name="connsiteY0" fmla="*/ 583002 h 3497943"/>
                    <a:gd name="connsiteX1" fmla="*/ 583002 w 6051731"/>
                    <a:gd name="connsiteY1" fmla="*/ 0 h 3497943"/>
                    <a:gd name="connsiteX2" fmla="*/ 5468729 w 6051731"/>
                    <a:gd name="connsiteY2" fmla="*/ 0 h 3497943"/>
                    <a:gd name="connsiteX3" fmla="*/ 6051731 w 6051731"/>
                    <a:gd name="connsiteY3" fmla="*/ 583002 h 3497943"/>
                    <a:gd name="connsiteX4" fmla="*/ 6051731 w 6051731"/>
                    <a:gd name="connsiteY4" fmla="*/ 2914941 h 3497943"/>
                    <a:gd name="connsiteX5" fmla="*/ 5468729 w 6051731"/>
                    <a:gd name="connsiteY5" fmla="*/ 3497943 h 3497943"/>
                    <a:gd name="connsiteX6" fmla="*/ 583002 w 6051731"/>
                    <a:gd name="connsiteY6" fmla="*/ 3497943 h 3497943"/>
                    <a:gd name="connsiteX7" fmla="*/ 0 w 6051731"/>
                    <a:gd name="connsiteY7" fmla="*/ 2914941 h 3497943"/>
                    <a:gd name="connsiteX8" fmla="*/ 595085 w 6051731"/>
                    <a:gd name="connsiteY8" fmla="*/ 1465943 h 3497943"/>
                    <a:gd name="connsiteX9" fmla="*/ 0 w 6051731"/>
                    <a:gd name="connsiteY9" fmla="*/ 583002 h 349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51731" h="3497943">
                      <a:moveTo>
                        <a:pt x="0" y="583002"/>
                      </a:moveTo>
                      <a:cubicBezTo>
                        <a:pt x="0" y="261019"/>
                        <a:pt x="261019" y="0"/>
                        <a:pt x="583002" y="0"/>
                      </a:cubicBezTo>
                      <a:lnTo>
                        <a:pt x="5468729" y="0"/>
                      </a:lnTo>
                      <a:cubicBezTo>
                        <a:pt x="5790712" y="0"/>
                        <a:pt x="6051731" y="261019"/>
                        <a:pt x="6051731" y="583002"/>
                      </a:cubicBezTo>
                      <a:lnTo>
                        <a:pt x="6051731" y="2914941"/>
                      </a:lnTo>
                      <a:cubicBezTo>
                        <a:pt x="6051731" y="3236924"/>
                        <a:pt x="5790712" y="3497943"/>
                        <a:pt x="5468729" y="3497943"/>
                      </a:cubicBezTo>
                      <a:lnTo>
                        <a:pt x="583002" y="3497943"/>
                      </a:lnTo>
                      <a:cubicBezTo>
                        <a:pt x="261019" y="3497943"/>
                        <a:pt x="0" y="3236924"/>
                        <a:pt x="0" y="2914941"/>
                      </a:cubicBezTo>
                      <a:cubicBezTo>
                        <a:pt x="0" y="2165846"/>
                        <a:pt x="595085" y="2215038"/>
                        <a:pt x="595085" y="1465943"/>
                      </a:cubicBezTo>
                      <a:cubicBezTo>
                        <a:pt x="595085" y="1437725"/>
                        <a:pt x="0" y="611220"/>
                        <a:pt x="0" y="583002"/>
                      </a:cubicBezTo>
                      <a:close/>
                    </a:path>
                  </a:pathLst>
                </a:cu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mn-ea"/>
                    <a:cs typeface="+mn-cs"/>
                  </a:endParaRPr>
                </a:p>
              </p:txBody>
            </p:sp>
            <p:sp>
              <p:nvSpPr>
                <p:cNvPr id="12" name="Hình chữ nhật: Góc Tròn 6">
                  <a:extLst>
                    <a:ext uri="{FF2B5EF4-FFF2-40B4-BE49-F238E27FC236}">
                      <a16:creationId xmlns:a16="http://schemas.microsoft.com/office/drawing/2014/main" id="{B058A5B4-BA18-237A-F324-539FBCDE1E8F}"/>
                    </a:ext>
                  </a:extLst>
                </p:cNvPr>
                <p:cNvSpPr/>
                <p:nvPr/>
              </p:nvSpPr>
              <p:spPr>
                <a:xfrm>
                  <a:off x="5224916" y="1672435"/>
                  <a:ext cx="6283527" cy="3545451"/>
                </a:xfrm>
                <a:custGeom>
                  <a:avLst/>
                  <a:gdLst>
                    <a:gd name="connsiteX0" fmla="*/ 0 w 6051731"/>
                    <a:gd name="connsiteY0" fmla="*/ 583002 h 3497943"/>
                    <a:gd name="connsiteX1" fmla="*/ 583002 w 6051731"/>
                    <a:gd name="connsiteY1" fmla="*/ 0 h 3497943"/>
                    <a:gd name="connsiteX2" fmla="*/ 5468729 w 6051731"/>
                    <a:gd name="connsiteY2" fmla="*/ 0 h 3497943"/>
                    <a:gd name="connsiteX3" fmla="*/ 6051731 w 6051731"/>
                    <a:gd name="connsiteY3" fmla="*/ 583002 h 3497943"/>
                    <a:gd name="connsiteX4" fmla="*/ 6051731 w 6051731"/>
                    <a:gd name="connsiteY4" fmla="*/ 2914941 h 3497943"/>
                    <a:gd name="connsiteX5" fmla="*/ 5468729 w 6051731"/>
                    <a:gd name="connsiteY5" fmla="*/ 3497943 h 3497943"/>
                    <a:gd name="connsiteX6" fmla="*/ 583002 w 6051731"/>
                    <a:gd name="connsiteY6" fmla="*/ 3497943 h 3497943"/>
                    <a:gd name="connsiteX7" fmla="*/ 0 w 6051731"/>
                    <a:gd name="connsiteY7" fmla="*/ 2914941 h 3497943"/>
                    <a:gd name="connsiteX8" fmla="*/ 0 w 6051731"/>
                    <a:gd name="connsiteY8" fmla="*/ 583002 h 3497943"/>
                    <a:gd name="connsiteX0" fmla="*/ 0 w 6051731"/>
                    <a:gd name="connsiteY0" fmla="*/ 583002 h 3497943"/>
                    <a:gd name="connsiteX1" fmla="*/ 583002 w 6051731"/>
                    <a:gd name="connsiteY1" fmla="*/ 0 h 3497943"/>
                    <a:gd name="connsiteX2" fmla="*/ 5468729 w 6051731"/>
                    <a:gd name="connsiteY2" fmla="*/ 0 h 3497943"/>
                    <a:gd name="connsiteX3" fmla="*/ 6051731 w 6051731"/>
                    <a:gd name="connsiteY3" fmla="*/ 583002 h 3497943"/>
                    <a:gd name="connsiteX4" fmla="*/ 6051731 w 6051731"/>
                    <a:gd name="connsiteY4" fmla="*/ 2914941 h 3497943"/>
                    <a:gd name="connsiteX5" fmla="*/ 5468729 w 6051731"/>
                    <a:gd name="connsiteY5" fmla="*/ 3497943 h 3497943"/>
                    <a:gd name="connsiteX6" fmla="*/ 583002 w 6051731"/>
                    <a:gd name="connsiteY6" fmla="*/ 3497943 h 3497943"/>
                    <a:gd name="connsiteX7" fmla="*/ 0 w 6051731"/>
                    <a:gd name="connsiteY7" fmla="*/ 2914941 h 3497943"/>
                    <a:gd name="connsiteX8" fmla="*/ 595085 w 6051731"/>
                    <a:gd name="connsiteY8" fmla="*/ 1465943 h 3497943"/>
                    <a:gd name="connsiteX9" fmla="*/ 0 w 6051731"/>
                    <a:gd name="connsiteY9" fmla="*/ 583002 h 349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51731" h="3497943">
                      <a:moveTo>
                        <a:pt x="0" y="583002"/>
                      </a:moveTo>
                      <a:cubicBezTo>
                        <a:pt x="0" y="261019"/>
                        <a:pt x="261019" y="0"/>
                        <a:pt x="583002" y="0"/>
                      </a:cubicBezTo>
                      <a:lnTo>
                        <a:pt x="5468729" y="0"/>
                      </a:lnTo>
                      <a:cubicBezTo>
                        <a:pt x="5790712" y="0"/>
                        <a:pt x="6051731" y="261019"/>
                        <a:pt x="6051731" y="583002"/>
                      </a:cubicBezTo>
                      <a:lnTo>
                        <a:pt x="6051731" y="2914941"/>
                      </a:lnTo>
                      <a:cubicBezTo>
                        <a:pt x="6051731" y="3236924"/>
                        <a:pt x="5790712" y="3497943"/>
                        <a:pt x="5468729" y="3497943"/>
                      </a:cubicBezTo>
                      <a:lnTo>
                        <a:pt x="583002" y="3497943"/>
                      </a:lnTo>
                      <a:cubicBezTo>
                        <a:pt x="261019" y="3497943"/>
                        <a:pt x="0" y="3236924"/>
                        <a:pt x="0" y="2914941"/>
                      </a:cubicBezTo>
                      <a:cubicBezTo>
                        <a:pt x="0" y="2165846"/>
                        <a:pt x="595085" y="2215038"/>
                        <a:pt x="595085" y="1465943"/>
                      </a:cubicBezTo>
                      <a:cubicBezTo>
                        <a:pt x="595085" y="1437725"/>
                        <a:pt x="0" y="611220"/>
                        <a:pt x="0" y="583002"/>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mn-ea"/>
                    <a:cs typeface="+mn-cs"/>
                  </a:endParaRPr>
                </a:p>
              </p:txBody>
            </p:sp>
          </p:grpSp>
          <p:sp>
            <p:nvSpPr>
              <p:cNvPr id="16" name="Hộp Văn bản 15">
                <a:extLst>
                  <a:ext uri="{FF2B5EF4-FFF2-40B4-BE49-F238E27FC236}">
                    <a16:creationId xmlns:a16="http://schemas.microsoft.com/office/drawing/2014/main" id="{AA26A114-673E-0D01-8141-EAFE59D2A778}"/>
                  </a:ext>
                </a:extLst>
              </p:cNvPr>
              <p:cNvSpPr txBox="1"/>
              <p:nvPr/>
            </p:nvSpPr>
            <p:spPr>
              <a:xfrm>
                <a:off x="5782063" y="1815822"/>
                <a:ext cx="5386003" cy="334853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Các</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bạn</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nhỏ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trong</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bài</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thơ</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có</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những</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ước</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mơ</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thật</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đẹp</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khi</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có</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phép</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lạ</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Đó</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là</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những</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mơ</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ước</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góp</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phần</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xây</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dựng</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trở</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nên</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tốt</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đẹp</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hạnh</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phúc</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8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hơn</a:t>
                </a:r>
                <a:r>
                  <a:rPr kumimoji="0" lang="en-US" sz="3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endParaRPr kumimoji="0" lang="en-US" sz="3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pic>
          <p:nvPicPr>
            <p:cNvPr id="18" name="Hình ảnh 17">
              <a:extLst>
                <a:ext uri="{FF2B5EF4-FFF2-40B4-BE49-F238E27FC236}">
                  <a16:creationId xmlns:a16="http://schemas.microsoft.com/office/drawing/2014/main" id="{127AE677-4D5C-7501-12D3-308CFD896DD2}"/>
                </a:ext>
              </a:extLst>
            </p:cNvPr>
            <p:cNvPicPr>
              <a:picLocks noChangeAspect="1"/>
            </p:cNvPicPr>
            <p:nvPr/>
          </p:nvPicPr>
          <p:blipFill rotWithShape="1">
            <a:blip r:embed="rId3"/>
            <a:srcRect l="73001" t="48222" r="-1" b="3157"/>
            <a:stretch/>
          </p:blipFill>
          <p:spPr>
            <a:xfrm>
              <a:off x="4726051" y="1672435"/>
              <a:ext cx="968970" cy="981492"/>
            </a:xfrm>
            <a:prstGeom prst="rect">
              <a:avLst/>
            </a:prstGeom>
          </p:spPr>
        </p:pic>
        <p:pic>
          <p:nvPicPr>
            <p:cNvPr id="19" name="Hình ảnh 18">
              <a:extLst>
                <a:ext uri="{FF2B5EF4-FFF2-40B4-BE49-F238E27FC236}">
                  <a16:creationId xmlns:a16="http://schemas.microsoft.com/office/drawing/2014/main" id="{0203E978-366E-6A5D-D360-53248846B2A7}"/>
                </a:ext>
              </a:extLst>
            </p:cNvPr>
            <p:cNvPicPr>
              <a:picLocks noChangeAspect="1"/>
            </p:cNvPicPr>
            <p:nvPr/>
          </p:nvPicPr>
          <p:blipFill rotWithShape="1">
            <a:blip r:embed="rId3"/>
            <a:srcRect l="73001" t="48222" r="-1" b="3157"/>
            <a:stretch/>
          </p:blipFill>
          <p:spPr>
            <a:xfrm>
              <a:off x="5309417" y="1087906"/>
              <a:ext cx="968970" cy="981492"/>
            </a:xfrm>
            <a:prstGeom prst="rect">
              <a:avLst/>
            </a:prstGeom>
          </p:spPr>
        </p:pic>
        <p:pic>
          <p:nvPicPr>
            <p:cNvPr id="21" name="Hình ảnh 20">
              <a:extLst>
                <a:ext uri="{FF2B5EF4-FFF2-40B4-BE49-F238E27FC236}">
                  <a16:creationId xmlns:a16="http://schemas.microsoft.com/office/drawing/2014/main" id="{3864D75E-1C38-13A4-57A6-8BDE2785A886}"/>
                </a:ext>
              </a:extLst>
            </p:cNvPr>
            <p:cNvPicPr>
              <a:picLocks noChangeAspect="1"/>
            </p:cNvPicPr>
            <p:nvPr/>
          </p:nvPicPr>
          <p:blipFill rotWithShape="1">
            <a:blip r:embed="rId3"/>
            <a:srcRect l="73001" t="48222" r="-1" b="3157"/>
            <a:stretch/>
          </p:blipFill>
          <p:spPr>
            <a:xfrm>
              <a:off x="10539473" y="4675178"/>
              <a:ext cx="968970" cy="981492"/>
            </a:xfrm>
            <a:prstGeom prst="rect">
              <a:avLst/>
            </a:prstGeom>
          </p:spPr>
        </p:pic>
      </p:grpSp>
      <p:pic>
        <p:nvPicPr>
          <p:cNvPr id="22530" name="Picture 2" descr="Vector support local farmers cute girl character cartoon art illustration">
            <a:extLst>
              <a:ext uri="{FF2B5EF4-FFF2-40B4-BE49-F238E27FC236}">
                <a16:creationId xmlns:a16="http://schemas.microsoft.com/office/drawing/2014/main" id="{7AF8CF71-7817-4E1E-A70E-C0523521FA01}"/>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r="31584"/>
          <a:stretch/>
        </p:blipFill>
        <p:spPr bwMode="auto">
          <a:xfrm>
            <a:off x="-2061753" y="2099991"/>
            <a:ext cx="6124007" cy="483304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F86EE6D-EECE-5B0C-0E9D-E12BBD68F857}"/>
              </a:ext>
            </a:extLst>
          </p:cNvPr>
          <p:cNvPicPr>
            <a:picLocks noChangeAspect="1"/>
          </p:cNvPicPr>
          <p:nvPr/>
        </p:nvPicPr>
        <p:blipFill>
          <a:blip r:embed="rId6"/>
          <a:stretch>
            <a:fillRect/>
          </a:stretch>
        </p:blipFill>
        <p:spPr>
          <a:xfrm>
            <a:off x="1304419" y="119187"/>
            <a:ext cx="9413040" cy="920576"/>
          </a:xfrm>
          <a:prstGeom prst="rect">
            <a:avLst/>
          </a:prstGeom>
        </p:spPr>
      </p:pic>
    </p:spTree>
    <p:extLst>
      <p:ext uri="{BB962C8B-B14F-4D97-AF65-F5344CB8AC3E}">
        <p14:creationId xmlns:p14="http://schemas.microsoft.com/office/powerpoint/2010/main" val="26894001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ircle(in)">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4653489-2DAE-44EC-AF62-78C446E798D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80" b="1"/>
          <a:stretch/>
        </p:blipFill>
        <p:spPr>
          <a:xfrm>
            <a:off x="0" y="0"/>
            <a:ext cx="12192000" cy="6858000"/>
          </a:xfrm>
          <a:prstGeom prst="rect">
            <a:avLst/>
          </a:prstGeom>
        </p:spPr>
      </p:pic>
      <p:pic>
        <p:nvPicPr>
          <p:cNvPr id="3" name="Picture 2">
            <a:extLst>
              <a:ext uri="{FF2B5EF4-FFF2-40B4-BE49-F238E27FC236}">
                <a16:creationId xmlns:a16="http://schemas.microsoft.com/office/drawing/2014/main" id="{989370AE-A20A-47D0-B917-9C8E0BB1FBE8}"/>
              </a:ext>
            </a:extLst>
          </p:cNvPr>
          <p:cNvPicPr>
            <a:picLocks noChangeAspect="1"/>
          </p:cNvPicPr>
          <p:nvPr/>
        </p:nvPicPr>
        <p:blipFill>
          <a:blip r:embed="rId3"/>
          <a:stretch>
            <a:fillRect/>
          </a:stretch>
        </p:blipFill>
        <p:spPr>
          <a:xfrm>
            <a:off x="334205" y="1782943"/>
            <a:ext cx="10077561" cy="1505843"/>
          </a:xfrm>
          <a:prstGeom prst="rect">
            <a:avLst/>
          </a:prstGeom>
        </p:spPr>
      </p:pic>
    </p:spTree>
    <p:extLst>
      <p:ext uri="{BB962C8B-B14F-4D97-AF65-F5344CB8AC3E}">
        <p14:creationId xmlns:p14="http://schemas.microsoft.com/office/powerpoint/2010/main" val="2814495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916;p24">
            <a:extLst>
              <a:ext uri="{FF2B5EF4-FFF2-40B4-BE49-F238E27FC236}">
                <a16:creationId xmlns:a16="http://schemas.microsoft.com/office/drawing/2014/main" id="{0D266858-FAE2-ECFC-0D77-2CB4F5E15A3B}"/>
              </a:ext>
            </a:extLst>
          </p:cNvPr>
          <p:cNvSpPr/>
          <p:nvPr/>
        </p:nvSpPr>
        <p:spPr>
          <a:xfrm>
            <a:off x="0" y="38100"/>
            <a:ext cx="12192000" cy="6858000"/>
          </a:xfrm>
          <a:prstGeom prst="rect">
            <a:avLst/>
          </a:prstGeom>
          <a:blipFill rotWithShape="1">
            <a:blip r:embed="rId2">
              <a:alphaModFix/>
            </a:blip>
            <a:stretch>
              <a:fillRect t="-791" b="-791"/>
            </a:stretch>
          </a:bli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Oi"/>
              <a:sym typeface="Oi"/>
            </a:endParaRPr>
          </a:p>
        </p:txBody>
      </p:sp>
      <p:sp>
        <p:nvSpPr>
          <p:cNvPr id="3" name="Hình chữ nhật: Góc Tròn 2">
            <a:extLst>
              <a:ext uri="{FF2B5EF4-FFF2-40B4-BE49-F238E27FC236}">
                <a16:creationId xmlns:a16="http://schemas.microsoft.com/office/drawing/2014/main" id="{AF4194C0-D806-5B1C-5E9E-4CCFF616A857}"/>
              </a:ext>
            </a:extLst>
          </p:cNvPr>
          <p:cNvSpPr/>
          <p:nvPr/>
        </p:nvSpPr>
        <p:spPr>
          <a:xfrm>
            <a:off x="443865" y="450659"/>
            <a:ext cx="11304270" cy="6027420"/>
          </a:xfrm>
          <a:prstGeom prst="roundRect">
            <a:avLst>
              <a:gd name="adj" fmla="val 9519"/>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5" name="Hộp Văn bản 4">
            <a:extLst>
              <a:ext uri="{FF2B5EF4-FFF2-40B4-BE49-F238E27FC236}">
                <a16:creationId xmlns:a16="http://schemas.microsoft.com/office/drawing/2014/main" id="{030A28D9-CA4F-D995-A46A-E6A5BD280D09}"/>
              </a:ext>
            </a:extLst>
          </p:cNvPr>
          <p:cNvSpPr txBox="1"/>
          <p:nvPr/>
        </p:nvSpPr>
        <p:spPr>
          <a:xfrm>
            <a:off x="2264097" y="1702218"/>
            <a:ext cx="7868731" cy="1077218"/>
          </a:xfrm>
          <a:prstGeom prst="rect">
            <a:avLst/>
          </a:prstGeom>
          <a:noFill/>
        </p:spPr>
        <p:txBody>
          <a:bodyPr wrap="square" rtlCol="0">
            <a:spAutoFit/>
          </a:bodyPr>
          <a:lstStyle/>
          <a:p>
            <a:pPr lvl="0">
              <a:defRPr/>
            </a:pPr>
            <a:r>
              <a:rPr lang="vi-VN" sz="3200" dirty="0">
                <a:solidFill>
                  <a:prstClr val="black"/>
                </a:solidFill>
                <a:latin typeface="Cambria" panose="02040503050406030204" pitchFamily="18" charset="0"/>
                <a:ea typeface="Cambria" panose="02040503050406030204" pitchFamily="18" charset="0"/>
                <a:cs typeface="Arial" panose="020B0604020202020204" pitchFamily="34" charset="0"/>
              </a:rPr>
              <a:t>Đọc diễn cảm ngắt, nghỉ theo nhịp thơ, từng khổ thơ theo cảm xúc của bạn nhỏ</a:t>
            </a:r>
            <a:r>
              <a:rPr lang="en-US" sz="3200" dirty="0">
                <a:solidFill>
                  <a:prstClr val="black"/>
                </a:solidFill>
                <a:latin typeface="Cambria" panose="02040503050406030204" pitchFamily="18" charset="0"/>
                <a:ea typeface="Cambria" panose="02040503050406030204" pitchFamily="18" charset="0"/>
                <a:cs typeface="Arial" panose="020B0604020202020204" pitchFamily="34" charset="0"/>
              </a:rPr>
              <a:t>.</a:t>
            </a:r>
            <a:r>
              <a:rPr lang="vi-VN" sz="3200" dirty="0">
                <a:solidFill>
                  <a:prstClr val="black"/>
                </a:solidFill>
                <a:latin typeface="Cambria" panose="02040503050406030204" pitchFamily="18" charset="0"/>
                <a:ea typeface="Cambria" panose="02040503050406030204" pitchFamily="18" charset="0"/>
                <a:cs typeface="Arial" panose="020B0604020202020204" pitchFamily="34" charset="0"/>
              </a:rPr>
              <a:t> </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23" name="Hộp Văn bản 22">
            <a:extLst>
              <a:ext uri="{FF2B5EF4-FFF2-40B4-BE49-F238E27FC236}">
                <a16:creationId xmlns:a16="http://schemas.microsoft.com/office/drawing/2014/main" id="{86727139-9220-4B74-6A67-EA65E1B8FB3F}"/>
              </a:ext>
            </a:extLst>
          </p:cNvPr>
          <p:cNvSpPr txBox="1"/>
          <p:nvPr/>
        </p:nvSpPr>
        <p:spPr>
          <a:xfrm>
            <a:off x="2121351" y="3320707"/>
            <a:ext cx="6151418" cy="1077218"/>
          </a:xfrm>
          <a:prstGeom prst="rect">
            <a:avLst/>
          </a:prstGeom>
          <a:noFill/>
        </p:spPr>
        <p:txBody>
          <a:bodyPr wrap="square" rtlCol="0">
            <a:spAutoFit/>
          </a:bodyPr>
          <a:lstStyle/>
          <a:p>
            <a:pPr lvl="0" algn="just">
              <a:defRPr/>
            </a:pPr>
            <a:r>
              <a:rPr lang="en-US" sz="3200" dirty="0" err="1">
                <a:solidFill>
                  <a:prstClr val="black"/>
                </a:solidFill>
                <a:latin typeface="Cambria" panose="02040503050406030204" pitchFamily="18" charset="0"/>
                <a:ea typeface="Cambria" panose="02040503050406030204" pitchFamily="18" charset="0"/>
                <a:cs typeface="Arial" panose="020B0604020202020204" pitchFamily="34" charset="0"/>
              </a:rPr>
              <a:t>Nhấn</a:t>
            </a:r>
            <a:r>
              <a:rPr lang="vi-VN" sz="3200" dirty="0">
                <a:solidFill>
                  <a:prstClr val="black"/>
                </a:solidFill>
                <a:latin typeface="Cambria" panose="02040503050406030204" pitchFamily="18" charset="0"/>
                <a:ea typeface="Cambria" panose="02040503050406030204" pitchFamily="18" charset="0"/>
                <a:cs typeface="Arial" panose="020B0604020202020204" pitchFamily="34" charset="0"/>
              </a:rPr>
              <a:t> giọng vào những từ ngữ chỉ ước mơ, cảm xúc của bạn nh</a:t>
            </a:r>
            <a:r>
              <a:rPr lang="en-US" sz="3200" dirty="0">
                <a:solidFill>
                  <a:prstClr val="black"/>
                </a:solidFill>
                <a:latin typeface="Cambria" panose="02040503050406030204" pitchFamily="18" charset="0"/>
                <a:ea typeface="Cambria" panose="02040503050406030204" pitchFamily="18" charset="0"/>
                <a:cs typeface="Arial" panose="020B0604020202020204" pitchFamily="34" charset="0"/>
              </a:rPr>
              <a:t>ỏ.</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pic>
        <p:nvPicPr>
          <p:cNvPr id="23556" name="Picture 4" descr="Free vector set of smart farm and agriculture young farmer and farming and animal husbandry in cartoon character vector illustrations">
            <a:extLst>
              <a:ext uri="{FF2B5EF4-FFF2-40B4-BE49-F238E27FC236}">
                <a16:creationId xmlns:a16="http://schemas.microsoft.com/office/drawing/2014/main" id="{70015047-3DF7-4106-ACE5-88EFADB49D3A}"/>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7029" b="89936" l="9904" r="89936">
                        <a14:foregroundMark x1="28275" y1="10703" x2="27316" y2="34345"/>
                        <a14:foregroundMark x1="15335" y1="26038" x2="15655" y2="29073"/>
                        <a14:foregroundMark x1="30032" y1="7029" x2="30032" y2="7029"/>
                        <a14:foregroundMark x1="25719" y1="7668" x2="30351" y2="7188"/>
                        <a14:foregroundMark x1="42971" y1="19329" x2="44569" y2="19329"/>
                        <a14:foregroundMark x1="25399" y1="40575" x2="25399" y2="41374"/>
                        <a14:foregroundMark x1="24121" y1="42332" x2="25719" y2="41534"/>
                      </a14:backgroundRemoval>
                    </a14:imgEffect>
                  </a14:imgLayer>
                </a14:imgProps>
              </a:ext>
              <a:ext uri="{28A0092B-C50C-407E-A947-70E740481C1C}">
                <a14:useLocalDpi xmlns:a14="http://schemas.microsoft.com/office/drawing/2010/main" val="0"/>
              </a:ext>
            </a:extLst>
          </a:blip>
          <a:srcRect r="47576" b="50000"/>
          <a:stretch/>
        </p:blipFill>
        <p:spPr bwMode="auto">
          <a:xfrm>
            <a:off x="7851016" y="2037322"/>
            <a:ext cx="4406516" cy="420275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descr="Vector carrot set. fresh carrots and slices. in cartoon style stickers. vector illustration for design and decoration.">
            <a:extLst>
              <a:ext uri="{FF2B5EF4-FFF2-40B4-BE49-F238E27FC236}">
                <a16:creationId xmlns:a16="http://schemas.microsoft.com/office/drawing/2014/main" id="{FB560B2D-A1EB-407A-92A7-2FE34740509D}"/>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5036" b="91847" l="9744" r="89776">
                        <a14:foregroundMark x1="63419" y1="9832" x2="61342" y2="5036"/>
                        <a14:foregroundMark x1="59265" y1="8153" x2="60543" y2="8153"/>
                        <a14:foregroundMark x1="56070" y1="10072" x2="58147" y2="10072"/>
                        <a14:foregroundMark x1="53035" y1="10552" x2="54153" y2="14868"/>
                        <a14:foregroundMark x1="51438" y1="10791" x2="53834" y2="23501"/>
                        <a14:foregroundMark x1="53834" y1="23501" x2="58946" y2="24700"/>
                        <a14:foregroundMark x1="68850" y1="9113" x2="69489" y2="17986"/>
                        <a14:foregroundMark x1="68211" y1="16307" x2="66134" y2="21103"/>
                        <a14:foregroundMark x1="67891" y1="19185" x2="67891" y2="23981"/>
                        <a14:foregroundMark x1="56230" y1="25899" x2="60543" y2="36451"/>
                        <a14:foregroundMark x1="60543" y1="36451" x2="61502" y2="47482"/>
                        <a14:foregroundMark x1="68530" y1="25659" x2="73163" y2="36451"/>
                        <a14:foregroundMark x1="73163" y1="36451" x2="75399" y2="47962"/>
                        <a14:foregroundMark x1="75399" y1="47962" x2="75399" y2="49880"/>
                        <a14:foregroundMark x1="59425" y1="36211" x2="59904" y2="48681"/>
                        <a14:foregroundMark x1="59904" y1="48681" x2="63738" y2="59233"/>
                        <a14:foregroundMark x1="63738" y1="59233" x2="64217" y2="63309"/>
                        <a14:foregroundMark x1="64537" y1="65468" x2="72364" y2="88010"/>
                        <a14:foregroundMark x1="72364" y1="88010" x2="79233" y2="81775"/>
                        <a14:foregroundMark x1="79233" y1="81775" x2="71565" y2="31415"/>
                        <a14:foregroundMark x1="71565" y1="31415" x2="68051" y2="23261"/>
                        <a14:foregroundMark x1="69169" y1="23741" x2="76997" y2="47482"/>
                        <a14:foregroundMark x1="76997" y1="47482" x2="79233" y2="85612"/>
                        <a14:foregroundMark x1="79233" y1="85612" x2="72045" y2="87530"/>
                        <a14:foregroundMark x1="73482" y1="89209" x2="79233" y2="86331"/>
                        <a14:foregroundMark x1="74121" y1="91847" x2="79233" y2="88729"/>
                      </a14:backgroundRemoval>
                    </a14:imgEffect>
                  </a14:imgLayer>
                </a14:imgProps>
              </a:ext>
              <a:ext uri="{28A0092B-C50C-407E-A947-70E740481C1C}">
                <a14:useLocalDpi xmlns:a14="http://schemas.microsoft.com/office/drawing/2010/main" val="0"/>
              </a:ext>
            </a:extLst>
          </a:blip>
          <a:srcRect l="48001"/>
          <a:stretch/>
        </p:blipFill>
        <p:spPr bwMode="auto">
          <a:xfrm rot="2971745">
            <a:off x="1139357" y="1239439"/>
            <a:ext cx="1244272" cy="159395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Vector carrot set. fresh carrots and slices. in cartoon style stickers. vector illustration for design and decoration.">
            <a:extLst>
              <a:ext uri="{FF2B5EF4-FFF2-40B4-BE49-F238E27FC236}">
                <a16:creationId xmlns:a16="http://schemas.microsoft.com/office/drawing/2014/main" id="{A35C46A1-C881-44A8-984D-23D518F4B799}"/>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5036" b="91847" l="9744" r="89776">
                        <a14:foregroundMark x1="63419" y1="9832" x2="61342" y2="5036"/>
                        <a14:foregroundMark x1="59265" y1="8153" x2="60543" y2="8153"/>
                        <a14:foregroundMark x1="56070" y1="10072" x2="58147" y2="10072"/>
                        <a14:foregroundMark x1="53035" y1="10552" x2="54153" y2="14868"/>
                        <a14:foregroundMark x1="51438" y1="10791" x2="53834" y2="23501"/>
                        <a14:foregroundMark x1="53834" y1="23501" x2="58946" y2="24700"/>
                        <a14:foregroundMark x1="68850" y1="9113" x2="69489" y2="17986"/>
                        <a14:foregroundMark x1="68211" y1="16307" x2="66134" y2="21103"/>
                        <a14:foregroundMark x1="67891" y1="19185" x2="67891" y2="23981"/>
                        <a14:foregroundMark x1="56230" y1="25899" x2="60543" y2="36451"/>
                        <a14:foregroundMark x1="60543" y1="36451" x2="61502" y2="47482"/>
                        <a14:foregroundMark x1="68530" y1="25659" x2="73163" y2="36451"/>
                        <a14:foregroundMark x1="73163" y1="36451" x2="75399" y2="47962"/>
                        <a14:foregroundMark x1="75399" y1="47962" x2="75399" y2="49880"/>
                        <a14:foregroundMark x1="59425" y1="36211" x2="59904" y2="48681"/>
                        <a14:foregroundMark x1="59904" y1="48681" x2="63738" y2="59233"/>
                        <a14:foregroundMark x1="63738" y1="59233" x2="64217" y2="63309"/>
                        <a14:foregroundMark x1="64537" y1="65468" x2="72364" y2="88010"/>
                        <a14:foregroundMark x1="72364" y1="88010" x2="79233" y2="81775"/>
                        <a14:foregroundMark x1="79233" y1="81775" x2="71565" y2="31415"/>
                        <a14:foregroundMark x1="71565" y1="31415" x2="68051" y2="23261"/>
                        <a14:foregroundMark x1="69169" y1="23741" x2="76997" y2="47482"/>
                        <a14:foregroundMark x1="76997" y1="47482" x2="79233" y2="85612"/>
                        <a14:foregroundMark x1="79233" y1="85612" x2="72045" y2="87530"/>
                        <a14:foregroundMark x1="73482" y1="89209" x2="79233" y2="86331"/>
                        <a14:foregroundMark x1="74121" y1="91847" x2="79233" y2="88729"/>
                      </a14:backgroundRemoval>
                    </a14:imgEffect>
                  </a14:imgLayer>
                </a14:imgProps>
              </a:ext>
              <a:ext uri="{28A0092B-C50C-407E-A947-70E740481C1C}">
                <a14:useLocalDpi xmlns:a14="http://schemas.microsoft.com/office/drawing/2010/main" val="0"/>
              </a:ext>
            </a:extLst>
          </a:blip>
          <a:srcRect l="48001"/>
          <a:stretch/>
        </p:blipFill>
        <p:spPr bwMode="auto">
          <a:xfrm rot="2971745">
            <a:off x="955482" y="3216012"/>
            <a:ext cx="1244272" cy="15939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098DA844-87A4-E6D5-D8B2-7C58F35F44E7}"/>
              </a:ext>
            </a:extLst>
          </p:cNvPr>
          <p:cNvPicPr>
            <a:picLocks noChangeAspect="1"/>
          </p:cNvPicPr>
          <p:nvPr/>
        </p:nvPicPr>
        <p:blipFill>
          <a:blip r:embed="rId7"/>
          <a:stretch>
            <a:fillRect/>
          </a:stretch>
        </p:blipFill>
        <p:spPr>
          <a:xfrm>
            <a:off x="2700848" y="552001"/>
            <a:ext cx="7321931" cy="969348"/>
          </a:xfrm>
          <a:prstGeom prst="rect">
            <a:avLst/>
          </a:prstGeom>
        </p:spPr>
      </p:pic>
    </p:spTree>
    <p:extLst>
      <p:ext uri="{BB962C8B-B14F-4D97-AF65-F5344CB8AC3E}">
        <p14:creationId xmlns:p14="http://schemas.microsoft.com/office/powerpoint/2010/main" val="55517299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7336D00-17F2-4EC6-A128-04D18BD7436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2842" b="2783"/>
          <a:stretch/>
        </p:blipFill>
        <p:spPr>
          <a:xfrm>
            <a:off x="0" y="1"/>
            <a:ext cx="12192000" cy="6858000"/>
          </a:xfrm>
          <a:prstGeom prst="rect">
            <a:avLst/>
          </a:prstGeom>
        </p:spPr>
      </p:pic>
      <p:sp>
        <p:nvSpPr>
          <p:cNvPr id="3" name="Rectangle: Rounded Corners 2">
            <a:extLst>
              <a:ext uri="{FF2B5EF4-FFF2-40B4-BE49-F238E27FC236}">
                <a16:creationId xmlns:a16="http://schemas.microsoft.com/office/drawing/2014/main" id="{5CA411FA-C35F-4F2E-8460-3213BAC4A2AA}"/>
              </a:ext>
            </a:extLst>
          </p:cNvPr>
          <p:cNvSpPr/>
          <p:nvPr/>
        </p:nvSpPr>
        <p:spPr>
          <a:xfrm>
            <a:off x="247215" y="164619"/>
            <a:ext cx="11746861" cy="649798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rPr>
              <a:t> Võ Thanh An</a:t>
            </a:r>
          </a:p>
        </p:txBody>
      </p:sp>
      <p:pic>
        <p:nvPicPr>
          <p:cNvPr id="4" name="Picture 3">
            <a:extLst>
              <a:ext uri="{FF2B5EF4-FFF2-40B4-BE49-F238E27FC236}">
                <a16:creationId xmlns:a16="http://schemas.microsoft.com/office/drawing/2014/main" id="{9751AE98-2B42-4B87-AC8A-4FF1EAC3B751}"/>
              </a:ext>
            </a:extLst>
          </p:cNvPr>
          <p:cNvPicPr>
            <a:picLocks noChangeAspect="1"/>
          </p:cNvPicPr>
          <p:nvPr/>
        </p:nvPicPr>
        <p:blipFill>
          <a:blip r:embed="rId3"/>
          <a:stretch>
            <a:fillRect/>
          </a:stretch>
        </p:blipFill>
        <p:spPr>
          <a:xfrm>
            <a:off x="1743485" y="231092"/>
            <a:ext cx="8486368" cy="591363"/>
          </a:xfrm>
          <a:prstGeom prst="rect">
            <a:avLst/>
          </a:prstGeom>
        </p:spPr>
      </p:pic>
      <p:sp>
        <p:nvSpPr>
          <p:cNvPr id="5" name="Rectangle 4">
            <a:extLst>
              <a:ext uri="{FF2B5EF4-FFF2-40B4-BE49-F238E27FC236}">
                <a16:creationId xmlns:a16="http://schemas.microsoft.com/office/drawing/2014/main" id="{31714B2C-5743-41C7-AE75-109C5B43BE7E}"/>
              </a:ext>
            </a:extLst>
          </p:cNvPr>
          <p:cNvSpPr/>
          <p:nvPr/>
        </p:nvSpPr>
        <p:spPr>
          <a:xfrm>
            <a:off x="814420" y="2837547"/>
            <a:ext cx="4450257" cy="1569660"/>
          </a:xfrm>
          <a:prstGeom prst="rect">
            <a:avLst/>
          </a:prstGeom>
          <a:noFill/>
        </p:spPr>
        <p:txBody>
          <a:bodyPr wrap="none" lIns="91440" tIns="45720" rIns="91440" bIns="4572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Nếu chúng mình có phép lạ</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Ngủ dậy thành người lớn ngay</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Đứa thì lặn xuống đáy biển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Đứa thì ngồi lái máy bay.</a:t>
            </a:r>
          </a:p>
        </p:txBody>
      </p:sp>
      <p:sp>
        <p:nvSpPr>
          <p:cNvPr id="6" name="Rectangle 5">
            <a:extLst>
              <a:ext uri="{FF2B5EF4-FFF2-40B4-BE49-F238E27FC236}">
                <a16:creationId xmlns:a16="http://schemas.microsoft.com/office/drawing/2014/main" id="{7600B23F-121E-4394-9C0A-C30F64498004}"/>
              </a:ext>
            </a:extLst>
          </p:cNvPr>
          <p:cNvSpPr/>
          <p:nvPr/>
        </p:nvSpPr>
        <p:spPr>
          <a:xfrm>
            <a:off x="827227" y="4577565"/>
            <a:ext cx="4371710" cy="1569660"/>
          </a:xfrm>
          <a:prstGeom prst="rect">
            <a:avLst/>
          </a:prstGeom>
          <a:noFill/>
        </p:spPr>
        <p:txBody>
          <a:bodyPr wrap="none" lIns="91440" tIns="45720" rIns="91440" bIns="4572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Nếu</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chúng</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mình</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có</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phép</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lạ</a:t>
            </a:r>
            <a:endPar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Hái</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triệu</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vì</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sao</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xuống</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cùng</a:t>
            </a:r>
            <a:endPar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Đúc</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thành</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ông</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mặt</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trời</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mới</a:t>
            </a:r>
            <a:endPar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Mãi</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mãi</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không</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còn</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mùa</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đông</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a:t>
            </a:r>
          </a:p>
        </p:txBody>
      </p:sp>
      <p:sp>
        <p:nvSpPr>
          <p:cNvPr id="7" name="Rectangle 6">
            <a:extLst>
              <a:ext uri="{FF2B5EF4-FFF2-40B4-BE49-F238E27FC236}">
                <a16:creationId xmlns:a16="http://schemas.microsoft.com/office/drawing/2014/main" id="{15940AC5-285C-41FB-83CD-484897AA4FD8}"/>
              </a:ext>
            </a:extLst>
          </p:cNvPr>
          <p:cNvSpPr/>
          <p:nvPr/>
        </p:nvSpPr>
        <p:spPr>
          <a:xfrm>
            <a:off x="6556225" y="989203"/>
            <a:ext cx="4549643" cy="1569660"/>
          </a:xfrm>
          <a:prstGeom prst="rect">
            <a:avLst/>
          </a:prstGeom>
          <a:noFill/>
        </p:spPr>
        <p:txBody>
          <a:bodyPr wrap="none" lIns="91440" tIns="45720" rIns="91440" bIns="4572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Nếu</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chúng</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mình</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có</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phép</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lạ</a:t>
            </a:r>
            <a:endPar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Hóa</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trái</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bom</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thành</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trái</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ngon</a:t>
            </a:r>
            <a:endPar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Trong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ruột</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không</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còn</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thuốc</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nổ</a:t>
            </a:r>
            <a:endPar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Chỉ</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toàn</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kẹo</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với</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bi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tròn</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a:t>
            </a:r>
          </a:p>
        </p:txBody>
      </p:sp>
      <p:sp>
        <p:nvSpPr>
          <p:cNvPr id="8" name="Rectangle 7">
            <a:extLst>
              <a:ext uri="{FF2B5EF4-FFF2-40B4-BE49-F238E27FC236}">
                <a16:creationId xmlns:a16="http://schemas.microsoft.com/office/drawing/2014/main" id="{4D6BECA2-A389-496B-AAF5-A4E9C5E73D62}"/>
              </a:ext>
            </a:extLst>
          </p:cNvPr>
          <p:cNvSpPr/>
          <p:nvPr/>
        </p:nvSpPr>
        <p:spPr>
          <a:xfrm>
            <a:off x="6674200" y="2877638"/>
            <a:ext cx="4075155" cy="1200329"/>
          </a:xfrm>
          <a:prstGeom prst="rect">
            <a:avLst/>
          </a:prstGeom>
          <a:noFill/>
        </p:spPr>
        <p:txBody>
          <a:bodyPr wrap="none" lIns="91440" tIns="45720" rIns="91440" bIns="4572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Nếu</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chúng</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mình</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có</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phép</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lạ</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Nếu</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chúng</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mình</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có</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phép</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lạ</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Định</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Hải</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a:t>
            </a:r>
          </a:p>
        </p:txBody>
      </p:sp>
      <p:sp>
        <p:nvSpPr>
          <p:cNvPr id="9" name="Rectangle 8">
            <a:extLst>
              <a:ext uri="{FF2B5EF4-FFF2-40B4-BE49-F238E27FC236}">
                <a16:creationId xmlns:a16="http://schemas.microsoft.com/office/drawing/2014/main" id="{BDD4B236-0D67-4A6C-A333-0D9B843B6137}"/>
              </a:ext>
            </a:extLst>
          </p:cNvPr>
          <p:cNvSpPr/>
          <p:nvPr/>
        </p:nvSpPr>
        <p:spPr>
          <a:xfrm>
            <a:off x="843419" y="1090940"/>
            <a:ext cx="4371710" cy="1569660"/>
          </a:xfrm>
          <a:prstGeom prst="rect">
            <a:avLst/>
          </a:prstGeom>
          <a:noFill/>
        </p:spPr>
        <p:txBody>
          <a:bodyPr wrap="none" lIns="91440" tIns="45720" rIns="91440" bIns="4572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Nếu chúng mình có phép lạ</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Bắt hạt giống nảy mầm nhanh</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Chớp mắt thành cây đầy quả</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Tha hồ hái chén ngọt lành.</a:t>
            </a:r>
          </a:p>
        </p:txBody>
      </p:sp>
    </p:spTree>
    <p:extLst>
      <p:ext uri="{BB962C8B-B14F-4D97-AF65-F5344CB8AC3E}">
        <p14:creationId xmlns:p14="http://schemas.microsoft.com/office/powerpoint/2010/main" val="3934962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91AF6A-FC85-443C-B4AC-D30E8401FCD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02"/>
          <a:stretch/>
        </p:blipFill>
        <p:spPr>
          <a:xfrm>
            <a:off x="0" y="-29308"/>
            <a:ext cx="12191999" cy="6887308"/>
          </a:xfrm>
          <a:prstGeom prst="rect">
            <a:avLst/>
          </a:prstGeom>
        </p:spPr>
      </p:pic>
      <p:pic>
        <p:nvPicPr>
          <p:cNvPr id="2" name="Picture 1">
            <a:extLst>
              <a:ext uri="{FF2B5EF4-FFF2-40B4-BE49-F238E27FC236}">
                <a16:creationId xmlns:a16="http://schemas.microsoft.com/office/drawing/2014/main" id="{37335E6A-4083-6995-4B4B-8FBF380306A6}"/>
              </a:ext>
            </a:extLst>
          </p:cNvPr>
          <p:cNvPicPr>
            <a:picLocks noChangeAspect="1"/>
          </p:cNvPicPr>
          <p:nvPr/>
        </p:nvPicPr>
        <p:blipFill>
          <a:blip r:embed="rId4"/>
          <a:stretch>
            <a:fillRect/>
          </a:stretch>
        </p:blipFill>
        <p:spPr>
          <a:xfrm>
            <a:off x="866678" y="1174851"/>
            <a:ext cx="8748518" cy="3926164"/>
          </a:xfrm>
          <a:prstGeom prst="rect">
            <a:avLst/>
          </a:prstGeom>
        </p:spPr>
      </p:pic>
    </p:spTree>
    <p:extLst>
      <p:ext uri="{BB962C8B-B14F-4D97-AF65-F5344CB8AC3E}">
        <p14:creationId xmlns:p14="http://schemas.microsoft.com/office/powerpoint/2010/main" val="8066086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1187</Words>
  <Application>Microsoft Office PowerPoint</Application>
  <PresentationFormat>Widescreen</PresentationFormat>
  <Paragraphs>153</Paragraphs>
  <Slides>32</Slides>
  <Notes>15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32</vt:i4>
      </vt:variant>
    </vt:vector>
  </HeadingPairs>
  <TitlesOfParts>
    <vt:vector size="43" baseType="lpstr">
      <vt:lpstr>微软雅黑</vt:lpstr>
      <vt:lpstr>Arial</vt:lpstr>
      <vt:lpstr>Calibri</vt:lpstr>
      <vt:lpstr>Calibri Light</vt:lpstr>
      <vt:lpstr>Cambria</vt:lpstr>
      <vt:lpstr>Oi</vt:lpstr>
      <vt:lpstr>SVN-Hole Hearted</vt:lpstr>
      <vt:lpstr>SVN-Poky's</vt:lpstr>
      <vt:lpstr>Tahoma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4</cp:revision>
  <dcterms:created xsi:type="dcterms:W3CDTF">2023-12-25T07:23:12Z</dcterms:created>
  <dcterms:modified xsi:type="dcterms:W3CDTF">2024-01-15T05:56:58Z</dcterms:modified>
</cp:coreProperties>
</file>