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84"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38" d="100"/>
          <a:sy n="38" d="100"/>
        </p:scale>
        <p:origin x="66" y="7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324AB1-6C59-48C2-95DF-604F54562F38}" type="datetimeFigureOut">
              <a:rPr lang="en-US" smtClean="0"/>
              <a:t>1/15/2024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74C03B-57BB-4E8C-ABB1-69126554D834}" type="slidenum">
              <a:rPr lang="en-US" smtClean="0"/>
              <a:t>‹#›</a:t>
            </a:fld>
            <a:endParaRPr lang="en-US"/>
          </a:p>
        </p:txBody>
      </p:sp>
    </p:spTree>
    <p:extLst>
      <p:ext uri="{BB962C8B-B14F-4D97-AF65-F5344CB8AC3E}">
        <p14:creationId xmlns:p14="http://schemas.microsoft.com/office/powerpoint/2010/main" val="1852566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6C8020-144F-4A97-BC6C-8348BECFAAB1}" type="slidenum">
              <a:rPr kumimoji="0" lang="zh-CN" altLang="en-US" sz="1200" b="0" i="0" u="none" strike="noStrike" kern="1200" cap="none" spc="0" normalizeH="0" baseline="0" noProof="0" smtClean="0">
                <a:ln>
                  <a:noFill/>
                </a:ln>
                <a:solidFill>
                  <a:prstClr val="black"/>
                </a:solidFill>
                <a:effectLst/>
                <a:uLnTx/>
                <a:uFillTx/>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ea typeface="inpin heiti" charset="-122"/>
              <a:cs typeface="+mn-cs"/>
            </a:endParaRPr>
          </a:p>
        </p:txBody>
      </p:sp>
    </p:spTree>
    <p:extLst>
      <p:ext uri="{BB962C8B-B14F-4D97-AF65-F5344CB8AC3E}">
        <p14:creationId xmlns:p14="http://schemas.microsoft.com/office/powerpoint/2010/main" val="92554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B835069-03F8-4B2C-90B5-D9F241488291}"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90128B-2616-4840-810E-2C0EB5BEE44F}" type="slidenum">
              <a:rPr lang="en-US" smtClean="0"/>
              <a:t>‹#›</a:t>
            </a:fld>
            <a:endParaRPr lang="en-US"/>
          </a:p>
        </p:txBody>
      </p:sp>
    </p:spTree>
    <p:extLst>
      <p:ext uri="{BB962C8B-B14F-4D97-AF65-F5344CB8AC3E}">
        <p14:creationId xmlns:p14="http://schemas.microsoft.com/office/powerpoint/2010/main" val="4274977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835069-03F8-4B2C-90B5-D9F241488291}"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90128B-2616-4840-810E-2C0EB5BEE44F}" type="slidenum">
              <a:rPr lang="en-US" smtClean="0"/>
              <a:t>‹#›</a:t>
            </a:fld>
            <a:endParaRPr lang="en-US"/>
          </a:p>
        </p:txBody>
      </p:sp>
    </p:spTree>
    <p:extLst>
      <p:ext uri="{BB962C8B-B14F-4D97-AF65-F5344CB8AC3E}">
        <p14:creationId xmlns:p14="http://schemas.microsoft.com/office/powerpoint/2010/main" val="235622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B835069-03F8-4B2C-90B5-D9F241488291}"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90128B-2616-4840-810E-2C0EB5BEE44F}" type="slidenum">
              <a:rPr lang="en-US" smtClean="0"/>
              <a:t>‹#›</a:t>
            </a:fld>
            <a:endParaRPr lang="en-US"/>
          </a:p>
        </p:txBody>
      </p:sp>
    </p:spTree>
    <p:extLst>
      <p:ext uri="{BB962C8B-B14F-4D97-AF65-F5344CB8AC3E}">
        <p14:creationId xmlns:p14="http://schemas.microsoft.com/office/powerpoint/2010/main" val="2095989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B835069-03F8-4B2C-90B5-D9F241488291}"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90128B-2616-4840-810E-2C0EB5BEE44F}" type="slidenum">
              <a:rPr lang="en-US" smtClean="0"/>
              <a:t>‹#›</a:t>
            </a:fld>
            <a:endParaRPr lang="en-US"/>
          </a:p>
        </p:txBody>
      </p:sp>
    </p:spTree>
    <p:extLst>
      <p:ext uri="{BB962C8B-B14F-4D97-AF65-F5344CB8AC3E}">
        <p14:creationId xmlns:p14="http://schemas.microsoft.com/office/powerpoint/2010/main" val="2369545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B835069-03F8-4B2C-90B5-D9F241488291}" type="datetimeFigureOut">
              <a:rPr lang="en-US" smtClean="0"/>
              <a:t>1/15/2024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90128B-2616-4840-810E-2C0EB5BEE44F}" type="slidenum">
              <a:rPr lang="en-US" smtClean="0"/>
              <a:t>‹#›</a:t>
            </a:fld>
            <a:endParaRPr lang="en-US"/>
          </a:p>
        </p:txBody>
      </p:sp>
    </p:spTree>
    <p:extLst>
      <p:ext uri="{BB962C8B-B14F-4D97-AF65-F5344CB8AC3E}">
        <p14:creationId xmlns:p14="http://schemas.microsoft.com/office/powerpoint/2010/main" val="705367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835069-03F8-4B2C-90B5-D9F241488291}" type="datetimeFigureOut">
              <a:rPr lang="en-US" smtClean="0"/>
              <a:t>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90128B-2616-4840-810E-2C0EB5BEE44F}" type="slidenum">
              <a:rPr lang="en-US" smtClean="0"/>
              <a:t>‹#›</a:t>
            </a:fld>
            <a:endParaRPr lang="en-US"/>
          </a:p>
        </p:txBody>
      </p:sp>
    </p:spTree>
    <p:extLst>
      <p:ext uri="{BB962C8B-B14F-4D97-AF65-F5344CB8AC3E}">
        <p14:creationId xmlns:p14="http://schemas.microsoft.com/office/powerpoint/2010/main" val="3178725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835069-03F8-4B2C-90B5-D9F241488291}" type="datetimeFigureOut">
              <a:rPr lang="en-US" smtClean="0"/>
              <a:t>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90128B-2616-4840-810E-2C0EB5BEE44F}" type="slidenum">
              <a:rPr lang="en-US" smtClean="0"/>
              <a:t>‹#›</a:t>
            </a:fld>
            <a:endParaRPr lang="en-US"/>
          </a:p>
        </p:txBody>
      </p:sp>
    </p:spTree>
    <p:extLst>
      <p:ext uri="{BB962C8B-B14F-4D97-AF65-F5344CB8AC3E}">
        <p14:creationId xmlns:p14="http://schemas.microsoft.com/office/powerpoint/2010/main" val="2299474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B835069-03F8-4B2C-90B5-D9F241488291}"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90128B-2616-4840-810E-2C0EB5BEE44F}" type="slidenum">
              <a:rPr lang="en-US" smtClean="0"/>
              <a:t>‹#›</a:t>
            </a:fld>
            <a:endParaRPr lang="en-US"/>
          </a:p>
        </p:txBody>
      </p:sp>
    </p:spTree>
    <p:extLst>
      <p:ext uri="{BB962C8B-B14F-4D97-AF65-F5344CB8AC3E}">
        <p14:creationId xmlns:p14="http://schemas.microsoft.com/office/powerpoint/2010/main" val="125907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B835069-03F8-4B2C-90B5-D9F241488291}"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90128B-2616-4840-810E-2C0EB5BEE44F}" type="slidenum">
              <a:rPr lang="en-US" smtClean="0"/>
              <a:t>‹#›</a:t>
            </a:fld>
            <a:endParaRPr lang="en-US"/>
          </a:p>
        </p:txBody>
      </p:sp>
    </p:spTree>
    <p:extLst>
      <p:ext uri="{BB962C8B-B14F-4D97-AF65-F5344CB8AC3E}">
        <p14:creationId xmlns:p14="http://schemas.microsoft.com/office/powerpoint/2010/main" val="1510859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835069-03F8-4B2C-90B5-D9F241488291}"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90128B-2616-4840-810E-2C0EB5BEE44F}" type="slidenum">
              <a:rPr lang="en-US" smtClean="0"/>
              <a:t>‹#›</a:t>
            </a:fld>
            <a:endParaRPr lang="en-US"/>
          </a:p>
        </p:txBody>
      </p:sp>
    </p:spTree>
    <p:extLst>
      <p:ext uri="{BB962C8B-B14F-4D97-AF65-F5344CB8AC3E}">
        <p14:creationId xmlns:p14="http://schemas.microsoft.com/office/powerpoint/2010/main" val="124186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835069-03F8-4B2C-90B5-D9F241488291}"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90128B-2616-4840-810E-2C0EB5BEE44F}" type="slidenum">
              <a:rPr lang="en-US" smtClean="0"/>
              <a:t>‹#›</a:t>
            </a:fld>
            <a:endParaRPr lang="en-US"/>
          </a:p>
        </p:txBody>
      </p:sp>
    </p:spTree>
    <p:extLst>
      <p:ext uri="{BB962C8B-B14F-4D97-AF65-F5344CB8AC3E}">
        <p14:creationId xmlns:p14="http://schemas.microsoft.com/office/powerpoint/2010/main" val="3068797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835069-03F8-4B2C-90B5-D9F241488291}" type="datetimeFigureOut">
              <a:rPr lang="en-US" smtClean="0"/>
              <a:t>1/15/2024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90128B-2616-4840-810E-2C0EB5BEE44F}" type="slidenum">
              <a:rPr lang="en-US" smtClean="0"/>
              <a:t>‹#›</a:t>
            </a:fld>
            <a:endParaRPr lang="en-US"/>
          </a:p>
        </p:txBody>
      </p:sp>
    </p:spTree>
    <p:extLst>
      <p:ext uri="{BB962C8B-B14F-4D97-AF65-F5344CB8AC3E}">
        <p14:creationId xmlns:p14="http://schemas.microsoft.com/office/powerpoint/2010/main" val="34115480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jpe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17.jpeg"/><Relationship Id="rId7"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20.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17.jpeg"/><Relationship Id="rId7"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20.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jpeg"/><Relationship Id="rId7"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6.pn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openxmlformats.org/officeDocument/2006/relationships/image" Target="../media/image31.png"/><Relationship Id="rId7" Type="http://schemas.openxmlformats.org/officeDocument/2006/relationships/image" Target="NULL"/><Relationship Id="rId12" Type="http://schemas.openxmlformats.org/officeDocument/2006/relationships/image" Target="../media/image36.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3.png"/><Relationship Id="rId11" Type="http://schemas.microsoft.com/office/2007/relationships/hdphoto" Target="../media/hdphoto2.wdp"/><Relationship Id="rId5" Type="http://schemas.openxmlformats.org/officeDocument/2006/relationships/image" Target="NULL"/><Relationship Id="rId10" Type="http://schemas.openxmlformats.org/officeDocument/2006/relationships/image" Target="../media/image35.png"/><Relationship Id="rId4" Type="http://schemas.openxmlformats.org/officeDocument/2006/relationships/image" Target="../media/image32.png"/><Relationship Id="rId9"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7.png"/><Relationship Id="rId3" Type="http://schemas.openxmlformats.org/officeDocument/2006/relationships/image" Target="../media/image31.png"/><Relationship Id="rId7" Type="http://schemas.microsoft.com/office/2007/relationships/hdphoto" Target="../media/hdphoto1.wdp"/><Relationship Id="rId12" Type="http://schemas.openxmlformats.org/officeDocument/2006/relationships/image" Target="../media/image36.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media/image32.png"/><Relationship Id="rId4" Type="http://schemas.openxmlformats.org/officeDocument/2006/relationships/image" Target="../media/image38.png"/><Relationship Id="rId9" Type="http://schemas.microsoft.com/office/2007/relationships/hdphoto" Target="../media/hdphoto2.wdp"/></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7.png"/><Relationship Id="rId3" Type="http://schemas.openxmlformats.org/officeDocument/2006/relationships/image" Target="../media/image31.png"/><Relationship Id="rId7" Type="http://schemas.microsoft.com/office/2007/relationships/hdphoto" Target="../media/hdphoto1.wdp"/><Relationship Id="rId12" Type="http://schemas.openxmlformats.org/officeDocument/2006/relationships/image" Target="../media/image36.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media/image32.png"/><Relationship Id="rId4" Type="http://schemas.openxmlformats.org/officeDocument/2006/relationships/image" Target="../media/image39.png"/><Relationship Id="rId9" Type="http://schemas.microsoft.com/office/2007/relationships/hdphoto" Target="../media/hdphoto2.wdp"/></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7.png"/><Relationship Id="rId3" Type="http://schemas.openxmlformats.org/officeDocument/2006/relationships/image" Target="../media/image31.png"/><Relationship Id="rId7" Type="http://schemas.microsoft.com/office/2007/relationships/hdphoto" Target="../media/hdphoto1.wdp"/><Relationship Id="rId12" Type="http://schemas.openxmlformats.org/officeDocument/2006/relationships/image" Target="../media/image36.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media/image32.png"/><Relationship Id="rId4" Type="http://schemas.openxmlformats.org/officeDocument/2006/relationships/image" Target="../media/image38.png"/><Relationship Id="rId9" Type="http://schemas.microsoft.com/office/2007/relationships/hdphoto" Target="../media/hdphoto2.wdp"/></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jpeg"/><Relationship Id="rId7"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6.png"/><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slide" Target="slide18.xml"/></Relationships>
</file>

<file path=ppt/slides/_rels/slide19.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49.png"/><Relationship Id="rId18" Type="http://schemas.openxmlformats.org/officeDocument/2006/relationships/image" Target="../media/image52.png"/><Relationship Id="rId26" Type="http://schemas.openxmlformats.org/officeDocument/2006/relationships/image" Target="../media/image57.png"/><Relationship Id="rId3" Type="http://schemas.microsoft.com/office/2007/relationships/hdphoto" Target="../media/hdphoto3.wdp"/><Relationship Id="rId21" Type="http://schemas.openxmlformats.org/officeDocument/2006/relationships/image" Target="../media/image54.png"/><Relationship Id="rId7" Type="http://schemas.openxmlformats.org/officeDocument/2006/relationships/slide" Target="slide20.xml"/><Relationship Id="rId12" Type="http://schemas.microsoft.com/office/2007/relationships/hdphoto" Target="../media/hdphoto5.wdp"/><Relationship Id="rId17" Type="http://schemas.openxmlformats.org/officeDocument/2006/relationships/image" Target="../media/image51.png"/><Relationship Id="rId25" Type="http://schemas.openxmlformats.org/officeDocument/2006/relationships/image" Target="../media/image56.png"/><Relationship Id="rId2" Type="http://schemas.openxmlformats.org/officeDocument/2006/relationships/image" Target="../media/image45.png"/><Relationship Id="rId16" Type="http://schemas.microsoft.com/office/2007/relationships/hdphoto" Target="../media/hdphoto7.wdp"/><Relationship Id="rId20" Type="http://schemas.microsoft.com/office/2007/relationships/hdphoto" Target="../media/hdphoto8.wdp"/><Relationship Id="rId1" Type="http://schemas.openxmlformats.org/officeDocument/2006/relationships/slideLayout" Target="../slideLayouts/slideLayout1.xml"/><Relationship Id="rId6" Type="http://schemas.openxmlformats.org/officeDocument/2006/relationships/slide" Target="slide19.xml"/><Relationship Id="rId11" Type="http://schemas.openxmlformats.org/officeDocument/2006/relationships/image" Target="../media/image48.png"/><Relationship Id="rId24" Type="http://schemas.microsoft.com/office/2007/relationships/hdphoto" Target="../media/hdphoto10.wdp"/><Relationship Id="rId5" Type="http://schemas.microsoft.com/office/2007/relationships/hdphoto" Target="../media/hdphoto4.wdp"/><Relationship Id="rId15" Type="http://schemas.openxmlformats.org/officeDocument/2006/relationships/image" Target="../media/image50.png"/><Relationship Id="rId23" Type="http://schemas.openxmlformats.org/officeDocument/2006/relationships/image" Target="../media/image55.png"/><Relationship Id="rId10" Type="http://schemas.openxmlformats.org/officeDocument/2006/relationships/slide" Target="slide9.xml"/><Relationship Id="rId19" Type="http://schemas.openxmlformats.org/officeDocument/2006/relationships/image" Target="../media/image53.png"/><Relationship Id="rId4" Type="http://schemas.openxmlformats.org/officeDocument/2006/relationships/image" Target="../media/image46.png"/><Relationship Id="rId9" Type="http://schemas.openxmlformats.org/officeDocument/2006/relationships/image" Target="../media/image47.gif"/><Relationship Id="rId14" Type="http://schemas.microsoft.com/office/2007/relationships/hdphoto" Target="../media/hdphoto6.wdp"/><Relationship Id="rId22" Type="http://schemas.microsoft.com/office/2007/relationships/hdphoto" Target="../media/hdphoto9.wdp"/><Relationship Id="rId27" Type="http://schemas.openxmlformats.org/officeDocument/2006/relationships/image" Target="../media/image58.png"/></Relationships>
</file>

<file path=ppt/slides/_rels/slide2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audio" Target="../media/audio2.wav"/><Relationship Id="rId7" Type="http://schemas.microsoft.com/office/2007/relationships/hdphoto" Target="../media/hdphoto7.wdp"/><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slide" Target="slide18.xml"/><Relationship Id="rId5" Type="http://schemas.openxmlformats.org/officeDocument/2006/relationships/image" Target="../media/image59.png"/><Relationship Id="rId10" Type="http://schemas.openxmlformats.org/officeDocument/2006/relationships/image" Target="../media/image61.png"/><Relationship Id="rId4" Type="http://schemas.openxmlformats.org/officeDocument/2006/relationships/audio" Target="../media/audio3.wav"/><Relationship Id="rId9" Type="http://schemas.openxmlformats.org/officeDocument/2006/relationships/image" Target="../media/image60.png"/></Relationships>
</file>

<file path=ppt/slides/_rels/slide2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audio" Target="../media/audio2.wav"/><Relationship Id="rId7" Type="http://schemas.openxmlformats.org/officeDocument/2006/relationships/slide" Target="slide18.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58.png"/><Relationship Id="rId5" Type="http://schemas.openxmlformats.org/officeDocument/2006/relationships/image" Target="../media/image60.png"/><Relationship Id="rId10" Type="http://schemas.microsoft.com/office/2007/relationships/hdphoto" Target="../media/hdphoto7.wdp"/><Relationship Id="rId4" Type="http://schemas.openxmlformats.org/officeDocument/2006/relationships/audio" Target="../media/audio3.wav"/><Relationship Id="rId9" Type="http://schemas.openxmlformats.org/officeDocument/2006/relationships/image" Target="../media/image52.png"/></Relationships>
</file>

<file path=ppt/slides/_rels/slide2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audio" Target="../media/audio2.wav"/><Relationship Id="rId7" Type="http://schemas.openxmlformats.org/officeDocument/2006/relationships/slide" Target="slide18.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58.png"/><Relationship Id="rId5" Type="http://schemas.openxmlformats.org/officeDocument/2006/relationships/image" Target="../media/image60.png"/><Relationship Id="rId10" Type="http://schemas.microsoft.com/office/2007/relationships/hdphoto" Target="../media/hdphoto7.wdp"/><Relationship Id="rId4" Type="http://schemas.openxmlformats.org/officeDocument/2006/relationships/audio" Target="../media/audio3.wav"/><Relationship Id="rId9" Type="http://schemas.openxmlformats.org/officeDocument/2006/relationships/image" Target="../media/image52.png"/></Relationships>
</file>

<file path=ppt/slides/_rels/slide2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audio" Target="../media/audio2.wav"/><Relationship Id="rId7" Type="http://schemas.openxmlformats.org/officeDocument/2006/relationships/slide" Target="slide18.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58.png"/><Relationship Id="rId5" Type="http://schemas.openxmlformats.org/officeDocument/2006/relationships/image" Target="../media/image60.png"/><Relationship Id="rId10" Type="http://schemas.microsoft.com/office/2007/relationships/hdphoto" Target="../media/hdphoto7.wdp"/><Relationship Id="rId4" Type="http://schemas.openxmlformats.org/officeDocument/2006/relationships/audio" Target="../media/audio3.wav"/><Relationship Id="rId9" Type="http://schemas.openxmlformats.org/officeDocument/2006/relationships/image" Target="../media/image52.png"/></Relationships>
</file>

<file path=ppt/slides/_rels/slide2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audio" Target="../media/audio2.wav"/><Relationship Id="rId7" Type="http://schemas.openxmlformats.org/officeDocument/2006/relationships/slide" Target="slide18.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58.png"/><Relationship Id="rId5" Type="http://schemas.openxmlformats.org/officeDocument/2006/relationships/image" Target="../media/image60.png"/><Relationship Id="rId10" Type="http://schemas.microsoft.com/office/2007/relationships/hdphoto" Target="../media/hdphoto7.wdp"/><Relationship Id="rId4" Type="http://schemas.openxmlformats.org/officeDocument/2006/relationships/audio" Target="../media/audio3.wav"/><Relationship Id="rId9" Type="http://schemas.openxmlformats.org/officeDocument/2006/relationships/image" Target="../media/image52.png"/></Relationships>
</file>

<file path=ppt/slides/_rels/slide25.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17.jpeg"/><Relationship Id="rId7"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image" Target="../media/image20.png"/><Relationship Id="rId5" Type="http://schemas.openxmlformats.org/officeDocument/2006/relationships/image" Target="../media/image22.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8" Type="http://schemas.openxmlformats.org/officeDocument/2006/relationships/image" Target="../media/image63.emf"/><Relationship Id="rId3" Type="http://schemas.openxmlformats.org/officeDocument/2006/relationships/audio" Target="../media/audio4.wav"/><Relationship Id="rId7" Type="http://schemas.openxmlformats.org/officeDocument/2006/relationships/image" Target="../media/image62.emf"/><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7.jpeg"/></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image" Target="../media/image22.pn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jpe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64.png"/><Relationship Id="rId1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8F46460-66A3-4295-B90A-3AEE68185CA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5555" r="-1014"/>
          <a:stretch/>
        </p:blipFill>
        <p:spPr>
          <a:xfrm>
            <a:off x="0" y="4727739"/>
            <a:ext cx="12374880" cy="2130261"/>
          </a:xfrm>
          <a:prstGeom prst="rect">
            <a:avLst/>
          </a:prstGeom>
        </p:spPr>
      </p:pic>
      <p:pic>
        <p:nvPicPr>
          <p:cNvPr id="10" name="图片 9">
            <a:extLst>
              <a:ext uri="{FF2B5EF4-FFF2-40B4-BE49-F238E27FC236}">
                <a16:creationId xmlns:a16="http://schemas.microsoft.com/office/drawing/2014/main" id="{F7E6BC58-AED1-4EF4-9BDE-33AE26334DD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6127" t="1329" r="4993" b="80004"/>
          <a:stretch/>
        </p:blipFill>
        <p:spPr>
          <a:xfrm>
            <a:off x="442813" y="735418"/>
            <a:ext cx="2362200" cy="1280160"/>
          </a:xfrm>
          <a:prstGeom prst="rect">
            <a:avLst/>
          </a:prstGeom>
        </p:spPr>
      </p:pic>
      <p:pic>
        <p:nvPicPr>
          <p:cNvPr id="11" name="图片 10">
            <a:extLst>
              <a:ext uri="{FF2B5EF4-FFF2-40B4-BE49-F238E27FC236}">
                <a16:creationId xmlns:a16="http://schemas.microsoft.com/office/drawing/2014/main" id="{7E68FBDE-CA38-4FFF-B31C-8D8471726CFF}"/>
              </a:ext>
            </a:extLst>
          </p:cNvPr>
          <p:cNvPicPr>
            <a:picLocks noChangeAspect="1"/>
          </p:cNvPicPr>
          <p:nvPr/>
        </p:nvPicPr>
        <p:blipFill rotWithShape="1">
          <a:blip r:embed="rId5">
            <a:extLst>
              <a:ext uri="{28A0092B-C50C-407E-A947-70E740481C1C}">
                <a14:useLocalDpi xmlns:a14="http://schemas.microsoft.com/office/drawing/2010/main" val="0"/>
              </a:ext>
            </a:extLst>
          </a:blip>
          <a:srcRect l="77761" t="1329" r="14133" b="88065"/>
          <a:stretch/>
        </p:blipFill>
        <p:spPr>
          <a:xfrm>
            <a:off x="8570216" y="0"/>
            <a:ext cx="2051094" cy="1470837"/>
          </a:xfrm>
          <a:prstGeom prst="rect">
            <a:avLst/>
          </a:prstGeom>
        </p:spPr>
      </p:pic>
      <p:pic>
        <p:nvPicPr>
          <p:cNvPr id="13" name="图片 12">
            <a:extLst>
              <a:ext uri="{FF2B5EF4-FFF2-40B4-BE49-F238E27FC236}">
                <a16:creationId xmlns:a16="http://schemas.microsoft.com/office/drawing/2014/main" id="{9597BE2D-A049-43DC-A681-72632CCF69CB}"/>
              </a:ext>
            </a:extLst>
          </p:cNvPr>
          <p:cNvPicPr>
            <a:picLocks noChangeAspect="1"/>
          </p:cNvPicPr>
          <p:nvPr/>
        </p:nvPicPr>
        <p:blipFill rotWithShape="1">
          <a:blip r:embed="rId6">
            <a:extLst>
              <a:ext uri="{28A0092B-C50C-407E-A947-70E740481C1C}">
                <a14:useLocalDpi xmlns:a14="http://schemas.microsoft.com/office/drawing/2010/main" val="0"/>
              </a:ext>
            </a:extLst>
          </a:blip>
          <a:srcRect l="85429" t="8081" r="6051" b="81084"/>
          <a:stretch/>
        </p:blipFill>
        <p:spPr>
          <a:xfrm>
            <a:off x="10270184" y="431450"/>
            <a:ext cx="1770468" cy="1234141"/>
          </a:xfrm>
          <a:prstGeom prst="rect">
            <a:avLst/>
          </a:prstGeom>
        </p:spPr>
      </p:pic>
      <p:sp>
        <p:nvSpPr>
          <p:cNvPr id="2" name="Rectangle: Rounded Corners 1">
            <a:extLst>
              <a:ext uri="{FF2B5EF4-FFF2-40B4-BE49-F238E27FC236}">
                <a16:creationId xmlns:a16="http://schemas.microsoft.com/office/drawing/2014/main" id="{D038FB7A-576D-1F49-397A-9B3C6E4BB60D}"/>
              </a:ext>
            </a:extLst>
          </p:cNvPr>
          <p:cNvSpPr/>
          <p:nvPr/>
        </p:nvSpPr>
        <p:spPr>
          <a:xfrm>
            <a:off x="2142539" y="1470837"/>
            <a:ext cx="7598620" cy="3062148"/>
          </a:xfrm>
          <a:prstGeom prst="roundRect">
            <a:avLst/>
          </a:prstGeom>
          <a:solidFill>
            <a:schemeClr val="accent6">
              <a:lumMod val="20000"/>
              <a:lumOff val="8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ln w="0"/>
                <a:solidFill>
                  <a:schemeClr val="accent1"/>
                </a:solidFill>
                <a:effectLst>
                  <a:outerShdw blurRad="38100" dist="25400" dir="5400000" algn="ctr" rotWithShape="0">
                    <a:srgbClr val="6E747A">
                      <a:alpha val="43000"/>
                    </a:srgbClr>
                  </a:outerShdw>
                </a:effectLst>
              </a:rPr>
              <a:t>TRƯỜNG TIỂU HỌC CHÁNH NGHĨA</a:t>
            </a:r>
          </a:p>
          <a:p>
            <a:pPr algn="ctr"/>
            <a:r>
              <a:rPr lang="en-US" sz="3600" b="1" dirty="0">
                <a:ln w="0"/>
                <a:solidFill>
                  <a:schemeClr val="accent1"/>
                </a:solidFill>
                <a:effectLst>
                  <a:outerShdw blurRad="38100" dist="25400" dir="5400000" algn="ctr" rotWithShape="0">
                    <a:srgbClr val="6E747A">
                      <a:alpha val="43000"/>
                    </a:srgbClr>
                  </a:outerShdw>
                </a:effectLst>
              </a:rPr>
              <a:t>KHỐI LỚP 4</a:t>
            </a:r>
          </a:p>
          <a:p>
            <a:pPr algn="ctr"/>
            <a:r>
              <a:rPr lang="en-US" sz="3600" b="1" dirty="0">
                <a:ln w="0"/>
                <a:solidFill>
                  <a:schemeClr val="accent1"/>
                </a:solidFill>
                <a:effectLst>
                  <a:outerShdw blurRad="38100" dist="25400" dir="5400000" algn="ctr" rotWithShape="0">
                    <a:srgbClr val="6E747A">
                      <a:alpha val="43000"/>
                    </a:srgbClr>
                  </a:outerShdw>
                </a:effectLst>
              </a:rPr>
              <a:t>MÔN: </a:t>
            </a:r>
            <a:r>
              <a:rPr lang="en-US" sz="3600" b="1" dirty="0" smtClean="0">
                <a:ln w="0"/>
                <a:solidFill>
                  <a:schemeClr val="accent1"/>
                </a:solidFill>
                <a:effectLst>
                  <a:outerShdw blurRad="38100" dist="25400" dir="5400000" algn="ctr" rotWithShape="0">
                    <a:srgbClr val="6E747A">
                      <a:alpha val="43000"/>
                    </a:srgbClr>
                  </a:outerShdw>
                </a:effectLst>
              </a:rPr>
              <a:t>KHOA HỌC</a:t>
            </a:r>
            <a:endParaRPr lang="en-US" sz="3600" b="1" dirty="0">
              <a:ln w="0"/>
              <a:solidFill>
                <a:schemeClr val="accent1"/>
              </a:solidFill>
              <a:effectLst>
                <a:outerShdw blurRad="38100" dist="25400" dir="5400000" algn="ctr" rotWithShape="0">
                  <a:srgbClr val="6E747A">
                    <a:alpha val="43000"/>
                  </a:srgbClr>
                </a:outerShdw>
              </a:effectLst>
            </a:endParaRPr>
          </a:p>
          <a:p>
            <a:pPr algn="ctr"/>
            <a:r>
              <a:rPr lang="en-US" sz="3600" b="1" smtClean="0">
                <a:ln w="0"/>
                <a:solidFill>
                  <a:schemeClr val="accent1"/>
                </a:solidFill>
                <a:effectLst>
                  <a:outerShdw blurRad="38100" dist="25400" dir="5400000" algn="ctr" rotWithShape="0">
                    <a:srgbClr val="6E747A">
                      <a:alpha val="43000"/>
                    </a:srgbClr>
                  </a:outerShdw>
                </a:effectLst>
              </a:rPr>
              <a:t>ÔN TẬP CUỐI HỌC KÌ 1</a:t>
            </a:r>
            <a:endParaRPr lang="en-US" sz="3600" b="1"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87424065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C69A67A-B173-4A86-8DB2-00402C62880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144" t="973" r="12452" b="25905"/>
          <a:stretch/>
        </p:blipFill>
        <p:spPr>
          <a:xfrm rot="16200000" flipH="1">
            <a:off x="2644605" y="-2689394"/>
            <a:ext cx="6902792" cy="12191999"/>
          </a:xfrm>
          <a:prstGeom prst="rect">
            <a:avLst/>
          </a:prstGeom>
          <a:noFill/>
        </p:spPr>
      </p:pic>
      <p:pic>
        <p:nvPicPr>
          <p:cNvPr id="7" name="图片 6">
            <a:extLst>
              <a:ext uri="{FF2B5EF4-FFF2-40B4-BE49-F238E27FC236}">
                <a16:creationId xmlns:a16="http://schemas.microsoft.com/office/drawing/2014/main" id="{D18DCA91-ADD5-4B42-91CB-ED7439267C7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3889" r="84088" b="15002"/>
          <a:stretch/>
        </p:blipFill>
        <p:spPr>
          <a:xfrm rot="5400000">
            <a:off x="7511583" y="-1352679"/>
            <a:ext cx="1384587" cy="4060919"/>
          </a:xfrm>
          <a:prstGeom prst="rect">
            <a:avLst/>
          </a:prstGeom>
        </p:spPr>
      </p:pic>
      <p:pic>
        <p:nvPicPr>
          <p:cNvPr id="27" name="图片 26">
            <a:extLst>
              <a:ext uri="{FF2B5EF4-FFF2-40B4-BE49-F238E27FC236}">
                <a16:creationId xmlns:a16="http://schemas.microsoft.com/office/drawing/2014/main" id="{67E47FEE-A4D0-4209-A170-ABCE63EF655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73488" r="84088" b="15002"/>
          <a:stretch/>
        </p:blipFill>
        <p:spPr>
          <a:xfrm flipH="1">
            <a:off x="10467704" y="2706129"/>
            <a:ext cx="1724292" cy="1871117"/>
          </a:xfrm>
          <a:prstGeom prst="rect">
            <a:avLst/>
          </a:prstGeom>
        </p:spPr>
      </p:pic>
      <p:pic>
        <p:nvPicPr>
          <p:cNvPr id="9" name="图片 8">
            <a:extLst>
              <a:ext uri="{FF2B5EF4-FFF2-40B4-BE49-F238E27FC236}">
                <a16:creationId xmlns:a16="http://schemas.microsoft.com/office/drawing/2014/main" id="{F7DFF044-666F-464B-8902-1DC22535A1A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39836" b="66984"/>
          <a:stretch/>
        </p:blipFill>
        <p:spPr>
          <a:xfrm rot="16200000">
            <a:off x="-368268" y="3087028"/>
            <a:ext cx="4166382" cy="3429846"/>
          </a:xfrm>
          <a:prstGeom prst="rect">
            <a:avLst/>
          </a:prstGeom>
        </p:spPr>
      </p:pic>
      <p:pic>
        <p:nvPicPr>
          <p:cNvPr id="11" name="图片 10">
            <a:extLst>
              <a:ext uri="{FF2B5EF4-FFF2-40B4-BE49-F238E27FC236}">
                <a16:creationId xmlns:a16="http://schemas.microsoft.com/office/drawing/2014/main" id="{8133515F-0B7D-4A22-B954-6EAE0EDCF32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9361" t="16719" b="52381"/>
          <a:stretch/>
        </p:blipFill>
        <p:spPr>
          <a:xfrm rot="5400000" flipH="1">
            <a:off x="1207980" y="-549558"/>
            <a:ext cx="1974816" cy="2987765"/>
          </a:xfrm>
          <a:prstGeom prst="rect">
            <a:avLst/>
          </a:prstGeom>
        </p:spPr>
      </p:pic>
      <p:pic>
        <p:nvPicPr>
          <p:cNvPr id="13" name="图片 12">
            <a:extLst>
              <a:ext uri="{FF2B5EF4-FFF2-40B4-BE49-F238E27FC236}">
                <a16:creationId xmlns:a16="http://schemas.microsoft.com/office/drawing/2014/main" id="{68061692-9A3A-4A1B-B5B3-55D4F3D3EC8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64889" r="55098"/>
          <a:stretch/>
        </p:blipFill>
        <p:spPr>
          <a:xfrm rot="16200000">
            <a:off x="8675214" y="3341156"/>
            <a:ext cx="3236753" cy="3796824"/>
          </a:xfrm>
          <a:prstGeom prst="rect">
            <a:avLst/>
          </a:prstGeom>
        </p:spPr>
      </p:pic>
      <p:pic>
        <p:nvPicPr>
          <p:cNvPr id="15" name="图片 14">
            <a:extLst>
              <a:ext uri="{FF2B5EF4-FFF2-40B4-BE49-F238E27FC236}">
                <a16:creationId xmlns:a16="http://schemas.microsoft.com/office/drawing/2014/main" id="{46B294A9-46BB-423B-8612-547C8D70BFC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55564" t="65960" r="-298" b="-174"/>
          <a:stretch/>
        </p:blipFill>
        <p:spPr>
          <a:xfrm rot="16200000">
            <a:off x="8840809" y="-303945"/>
            <a:ext cx="3142875" cy="3605931"/>
          </a:xfrm>
          <a:prstGeom prst="rect">
            <a:avLst/>
          </a:prstGeom>
        </p:spPr>
      </p:pic>
      <p:pic>
        <p:nvPicPr>
          <p:cNvPr id="17" name="图片 16">
            <a:extLst>
              <a:ext uri="{FF2B5EF4-FFF2-40B4-BE49-F238E27FC236}">
                <a16:creationId xmlns:a16="http://schemas.microsoft.com/office/drawing/2014/main" id="{A52DFBE8-B022-4C95-9D82-E03751F10E3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83427" t="44865" b="33694"/>
          <a:stretch/>
        </p:blipFill>
        <p:spPr>
          <a:xfrm rot="5400000">
            <a:off x="3560099" y="4670427"/>
            <a:ext cx="1522407" cy="2954638"/>
          </a:xfrm>
          <a:prstGeom prst="rect">
            <a:avLst/>
          </a:prstGeom>
        </p:spPr>
      </p:pic>
      <p:pic>
        <p:nvPicPr>
          <p:cNvPr id="19" name="图片 18">
            <a:extLst>
              <a:ext uri="{FF2B5EF4-FFF2-40B4-BE49-F238E27FC236}">
                <a16:creationId xmlns:a16="http://schemas.microsoft.com/office/drawing/2014/main" id="{11C0B3BD-2E32-4B10-A1DB-6860A324A7C1}"/>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33364" r="70314" b="19789"/>
          <a:stretch/>
        </p:blipFill>
        <p:spPr>
          <a:xfrm rot="16200000">
            <a:off x="6402684" y="3425504"/>
            <a:ext cx="2045398" cy="4841788"/>
          </a:xfrm>
          <a:prstGeom prst="rect">
            <a:avLst/>
          </a:prstGeom>
        </p:spPr>
      </p:pic>
      <p:pic>
        <p:nvPicPr>
          <p:cNvPr id="21" name="图片 20">
            <a:extLst>
              <a:ext uri="{FF2B5EF4-FFF2-40B4-BE49-F238E27FC236}">
                <a16:creationId xmlns:a16="http://schemas.microsoft.com/office/drawing/2014/main" id="{4C548399-62A9-40D4-ABB4-4BF52B2DE7DD}"/>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28649" r="65180" b="54594"/>
          <a:stretch/>
        </p:blipFill>
        <p:spPr>
          <a:xfrm>
            <a:off x="0" y="1665986"/>
            <a:ext cx="2545492" cy="1837499"/>
          </a:xfrm>
          <a:prstGeom prst="rect">
            <a:avLst/>
          </a:prstGeom>
        </p:spPr>
      </p:pic>
      <p:pic>
        <p:nvPicPr>
          <p:cNvPr id="22" name="图片 21">
            <a:extLst>
              <a:ext uri="{FF2B5EF4-FFF2-40B4-BE49-F238E27FC236}">
                <a16:creationId xmlns:a16="http://schemas.microsoft.com/office/drawing/2014/main" id="{00F25FA6-ED95-4735-BC19-8BF1E9F155CB}"/>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70614" t="45714" r="-38" b="22869"/>
          <a:stretch/>
        </p:blipFill>
        <p:spPr>
          <a:xfrm rot="16200000">
            <a:off x="4351485" y="-400731"/>
            <a:ext cx="1183374" cy="1895254"/>
          </a:xfrm>
          <a:prstGeom prst="rect">
            <a:avLst/>
          </a:prstGeom>
        </p:spPr>
      </p:pic>
      <p:pic>
        <p:nvPicPr>
          <p:cNvPr id="26" name="图片 25">
            <a:extLst>
              <a:ext uri="{FF2B5EF4-FFF2-40B4-BE49-F238E27FC236}">
                <a16:creationId xmlns:a16="http://schemas.microsoft.com/office/drawing/2014/main" id="{F85F3368-E4EF-48EE-BB37-14B67FD615FF}"/>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83427" t="44865" b="33694"/>
          <a:stretch/>
        </p:blipFill>
        <p:spPr>
          <a:xfrm rot="10800000">
            <a:off x="-23209" y="19490"/>
            <a:ext cx="1068316" cy="2073353"/>
          </a:xfrm>
          <a:prstGeom prst="rect">
            <a:avLst/>
          </a:prstGeom>
        </p:spPr>
      </p:pic>
      <p:grpSp>
        <p:nvGrpSpPr>
          <p:cNvPr id="6" name="组合 5">
            <a:extLst>
              <a:ext uri="{FF2B5EF4-FFF2-40B4-BE49-F238E27FC236}">
                <a16:creationId xmlns:a16="http://schemas.microsoft.com/office/drawing/2014/main" id="{B7A392D0-B5DC-4AD6-AD03-20EA474BB0EB}"/>
              </a:ext>
            </a:extLst>
          </p:cNvPr>
          <p:cNvGrpSpPr/>
          <p:nvPr/>
        </p:nvGrpSpPr>
        <p:grpSpPr>
          <a:xfrm>
            <a:off x="4321302" y="1340582"/>
            <a:ext cx="3602567" cy="777054"/>
            <a:chOff x="4294717" y="1750325"/>
            <a:chExt cx="3602567" cy="777054"/>
          </a:xfrm>
        </p:grpSpPr>
        <p:sp>
          <p:nvSpPr>
            <p:cNvPr id="24" name="文本框 23">
              <a:extLst>
                <a:ext uri="{FF2B5EF4-FFF2-40B4-BE49-F238E27FC236}">
                  <a16:creationId xmlns:a16="http://schemas.microsoft.com/office/drawing/2014/main" id="{257519F3-23D1-4330-9549-E14F4B739976}"/>
                </a:ext>
              </a:extLst>
            </p:cNvPr>
            <p:cNvSpPr txBox="1"/>
            <p:nvPr/>
          </p:nvSpPr>
          <p:spPr>
            <a:xfrm>
              <a:off x="4623142" y="1750325"/>
              <a:ext cx="2987766" cy="58477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KHOA HỌC</a:t>
              </a:r>
              <a:endParaRPr kumimoji="0" lang="zh-CN" altLang="en-US" sz="500" b="0" i="0" u="none" strike="noStrike" kern="1200" cap="none" spc="0" normalizeH="0" baseline="0" noProof="0" dirty="0">
                <a:ln>
                  <a:noFill/>
                </a:ln>
                <a:solidFill>
                  <a:prstClr val="black"/>
                </a:solidFill>
                <a:effectLst/>
                <a:uLnTx/>
                <a:uFillTx/>
                <a:latin typeface="Tahoma" panose="020B0604030504040204" pitchFamily="34" charset="0"/>
                <a:ea typeface="微软雅黑" panose="020B0503020204020204" pitchFamily="34" charset="-122"/>
                <a:cs typeface="Tahoma" panose="020B0604030504040204" pitchFamily="34" charset="0"/>
              </a:endParaRPr>
            </a:p>
          </p:txBody>
        </p:sp>
        <p:sp>
          <p:nvSpPr>
            <p:cNvPr id="4" name="矩形: 圆角 3">
              <a:extLst>
                <a:ext uri="{FF2B5EF4-FFF2-40B4-BE49-F238E27FC236}">
                  <a16:creationId xmlns:a16="http://schemas.microsoft.com/office/drawing/2014/main" id="{E7037433-BD07-42C9-BDA9-99E5286680B4}"/>
                </a:ext>
              </a:extLst>
            </p:cNvPr>
            <p:cNvSpPr/>
            <p:nvPr/>
          </p:nvSpPr>
          <p:spPr>
            <a:xfrm>
              <a:off x="4294717" y="2458197"/>
              <a:ext cx="3602567" cy="69182"/>
            </a:xfrm>
            <a:prstGeom prst="roundRect">
              <a:avLst>
                <a:gd name="adj" fmla="val 50000"/>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grpSp>
      <p:sp>
        <p:nvSpPr>
          <p:cNvPr id="8" name="Rectangle 7">
            <a:extLst>
              <a:ext uri="{FF2B5EF4-FFF2-40B4-BE49-F238E27FC236}">
                <a16:creationId xmlns:a16="http://schemas.microsoft.com/office/drawing/2014/main" id="{4A1D471B-B5BC-8E45-BAB0-32DA22256ECA}"/>
              </a:ext>
            </a:extLst>
          </p:cNvPr>
          <p:cNvSpPr/>
          <p:nvPr/>
        </p:nvSpPr>
        <p:spPr>
          <a:xfrm>
            <a:off x="1937794" y="2705173"/>
            <a:ext cx="9047894" cy="110799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ÔN TẬP CUỐI HỌC KÌ 1</a:t>
            </a:r>
            <a:endParaRPr kumimoji="0" lang="en-VN" sz="6600" b="0" i="0" u="none" strike="noStrike" kern="1200" cap="none" spc="0" normalizeH="0" baseline="0" noProof="0" dirty="0">
              <a:ln>
                <a:noFill/>
              </a:ln>
              <a:solidFill>
                <a:prstClr val="white"/>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6430257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by="(-#ppt_w*2)" calcmode="lin" valueType="num">
                                      <p:cBhvr rctx="PPT">
                                        <p:cTn id="7" dur="500" autoRev="1" fill="hold">
                                          <p:stCondLst>
                                            <p:cond delay="0"/>
                                          </p:stCondLst>
                                        </p:cTn>
                                        <p:tgtEl>
                                          <p:spTgt spid="8"/>
                                        </p:tgtEl>
                                        <p:attrNameLst>
                                          <p:attrName>ppt_w</p:attrName>
                                        </p:attrNameLst>
                                      </p:cBhvr>
                                    </p:anim>
                                    <p:anim by="(#ppt_w*0.50)" calcmode="lin" valueType="num">
                                      <p:cBhvr>
                                        <p:cTn id="8" dur="500" decel="50000" autoRev="1" fill="hold">
                                          <p:stCondLst>
                                            <p:cond delay="0"/>
                                          </p:stCondLst>
                                        </p:cTn>
                                        <p:tgtEl>
                                          <p:spTgt spid="8"/>
                                        </p:tgtEl>
                                        <p:attrNameLst>
                                          <p:attrName>ppt_x</p:attrName>
                                        </p:attrNameLst>
                                      </p:cBhvr>
                                    </p:anim>
                                    <p:anim from="(-#ppt_h/2)" to="(#ppt_y)" calcmode="lin" valueType="num">
                                      <p:cBhvr>
                                        <p:cTn id="9" dur="1000" fill="hold">
                                          <p:stCondLst>
                                            <p:cond delay="0"/>
                                          </p:stCondLst>
                                        </p:cTn>
                                        <p:tgtEl>
                                          <p:spTgt spid="8"/>
                                        </p:tgtEl>
                                        <p:attrNameLst>
                                          <p:attrName>ppt_y</p:attrName>
                                        </p:attrNameLst>
                                      </p:cBhvr>
                                    </p:anim>
                                    <p:animRot by="21600000">
                                      <p:cBhvr>
                                        <p:cTn id="10" dur="1000"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extLst>
    <p:ext uri="{E180D4A7-C9FB-4DFB-919C-405C955672EB}">
      <p14:showEvtLst xmlns:p14="http://schemas.microsoft.com/office/powerpoint/2010/main">
        <p14:playEvt time="139" objId="2"/>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7AEBEBA-F322-4E99-9146-23518D7C81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86" t="973" r="12452" b="20935"/>
          <a:stretch/>
        </p:blipFill>
        <p:spPr>
          <a:xfrm rot="16200000" flipH="1">
            <a:off x="2713968" y="-2713967"/>
            <a:ext cx="6858004" cy="12285939"/>
          </a:xfrm>
          <a:prstGeom prst="rect">
            <a:avLst/>
          </a:prstGeom>
        </p:spPr>
      </p:pic>
      <p:sp>
        <p:nvSpPr>
          <p:cNvPr id="11" name="椭圆 10">
            <a:extLst>
              <a:ext uri="{FF2B5EF4-FFF2-40B4-BE49-F238E27FC236}">
                <a16:creationId xmlns:a16="http://schemas.microsoft.com/office/drawing/2014/main" id="{5BD3A6C5-0A93-4630-A959-73F5FB16A6C1}"/>
              </a:ext>
            </a:extLst>
          </p:cNvPr>
          <p:cNvSpPr/>
          <p:nvPr/>
        </p:nvSpPr>
        <p:spPr>
          <a:xfrm rot="19497725">
            <a:off x="-185507" y="2578719"/>
            <a:ext cx="1089885" cy="1083203"/>
          </a:xfrm>
          <a:prstGeom prst="ellipse">
            <a:avLst/>
          </a:prstGeom>
          <a:gradFill>
            <a:gsLst>
              <a:gs pos="0">
                <a:srgbClr val="299AD9">
                  <a:alpha val="22000"/>
                </a:srgbClr>
              </a:gs>
              <a:gs pos="69000">
                <a:srgbClr val="2D80D7">
                  <a:alpha val="64000"/>
                </a:srgbClr>
              </a:gs>
              <a:gs pos="86000">
                <a:srgbClr val="2E73D6">
                  <a:alpha val="79000"/>
                </a:srgbClr>
              </a:gs>
              <a:gs pos="100000">
                <a:srgbClr val="2F6DD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pic>
        <p:nvPicPr>
          <p:cNvPr id="5" name="图片 4">
            <a:extLst>
              <a:ext uri="{FF2B5EF4-FFF2-40B4-BE49-F238E27FC236}">
                <a16:creationId xmlns:a16="http://schemas.microsoft.com/office/drawing/2014/main" id="{38719001-E8BA-4598-B9CB-753619E3E7D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3889" r="84088" b="15002"/>
          <a:stretch/>
        </p:blipFill>
        <p:spPr>
          <a:xfrm rot="5400000">
            <a:off x="9652871" y="-1338169"/>
            <a:ext cx="1384587" cy="4060919"/>
          </a:xfrm>
          <a:prstGeom prst="rect">
            <a:avLst/>
          </a:prstGeom>
        </p:spPr>
      </p:pic>
      <p:pic>
        <p:nvPicPr>
          <p:cNvPr id="6" name="图片 5">
            <a:extLst>
              <a:ext uri="{FF2B5EF4-FFF2-40B4-BE49-F238E27FC236}">
                <a16:creationId xmlns:a16="http://schemas.microsoft.com/office/drawing/2014/main" id="{D4B5C504-5AFA-47D7-849C-3C9578A9D9B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3427" t="44865" b="43731"/>
          <a:stretch/>
        </p:blipFill>
        <p:spPr>
          <a:xfrm rot="10800000" flipV="1">
            <a:off x="0" y="5225351"/>
            <a:ext cx="1581666" cy="1632649"/>
          </a:xfrm>
          <a:prstGeom prst="rect">
            <a:avLst/>
          </a:prstGeom>
        </p:spPr>
      </p:pic>
      <p:sp>
        <p:nvSpPr>
          <p:cNvPr id="9" name="椭圆 8">
            <a:extLst>
              <a:ext uri="{FF2B5EF4-FFF2-40B4-BE49-F238E27FC236}">
                <a16:creationId xmlns:a16="http://schemas.microsoft.com/office/drawing/2014/main" id="{3CBED3E9-0EE7-4575-94DE-C532D643D619}"/>
              </a:ext>
            </a:extLst>
          </p:cNvPr>
          <p:cNvSpPr/>
          <p:nvPr/>
        </p:nvSpPr>
        <p:spPr>
          <a:xfrm>
            <a:off x="8209305" y="956299"/>
            <a:ext cx="902485" cy="856570"/>
          </a:xfrm>
          <a:prstGeom prst="ellipse">
            <a:avLst/>
          </a:prstGeom>
          <a:solidFill>
            <a:srgbClr val="1F60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pic>
        <p:nvPicPr>
          <p:cNvPr id="14" name="图片 13">
            <a:extLst>
              <a:ext uri="{FF2B5EF4-FFF2-40B4-BE49-F238E27FC236}">
                <a16:creationId xmlns:a16="http://schemas.microsoft.com/office/drawing/2014/main" id="{1DA8BB3A-0900-4EC2-B195-C7731FE0A1BF}"/>
              </a:ext>
            </a:extLst>
          </p:cNvPr>
          <p:cNvPicPr>
            <a:picLocks noChangeAspect="1"/>
          </p:cNvPicPr>
          <p:nvPr/>
        </p:nvPicPr>
        <p:blipFill rotWithShape="1">
          <a:blip r:embed="rId6">
            <a:extLst>
              <a:ext uri="{28A0092B-C50C-407E-A947-70E740481C1C}">
                <a14:useLocalDpi xmlns:a14="http://schemas.microsoft.com/office/drawing/2010/main" val="0"/>
              </a:ext>
            </a:extLst>
          </a:blip>
          <a:srcRect l="49278" r="1" b="71774"/>
          <a:stretch/>
        </p:blipFill>
        <p:spPr>
          <a:xfrm rot="5400000">
            <a:off x="8195411" y="2761589"/>
            <a:ext cx="4556777" cy="3803648"/>
          </a:xfrm>
          <a:prstGeom prst="rect">
            <a:avLst/>
          </a:prstGeom>
        </p:spPr>
      </p:pic>
      <p:sp>
        <p:nvSpPr>
          <p:cNvPr id="12" name="文本框 11">
            <a:extLst>
              <a:ext uri="{FF2B5EF4-FFF2-40B4-BE49-F238E27FC236}">
                <a16:creationId xmlns:a16="http://schemas.microsoft.com/office/drawing/2014/main" id="{E7755F56-DE9C-4F70-BF4C-7F64910F088D}"/>
              </a:ext>
            </a:extLst>
          </p:cNvPr>
          <p:cNvSpPr txBox="1"/>
          <p:nvPr/>
        </p:nvSpPr>
        <p:spPr>
          <a:xfrm>
            <a:off x="2295525" y="228391"/>
            <a:ext cx="9220200" cy="1200329"/>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lang="en-US" altLang="zh-CN" sz="7200" b="1" dirty="0">
                <a:solidFill>
                  <a:prstClr val="whit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YÊU CẦU CẦN ĐẠT</a:t>
            </a:r>
            <a:endParaRPr kumimoji="0" lang="zh-CN" altLang="en-US"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panose="020B0604030504040204" pitchFamily="34" charset="0"/>
              <a:ea typeface="字魂59号-创粗黑" panose="00000500000000000000" pitchFamily="2" charset="-122"/>
              <a:cs typeface="Tahoma" panose="020B0604030504040204" pitchFamily="34" charset="0"/>
            </a:endParaRPr>
          </a:p>
        </p:txBody>
      </p:sp>
      <p:sp>
        <p:nvSpPr>
          <p:cNvPr id="3" name="Rectangle 1">
            <a:extLst>
              <a:ext uri="{FF2B5EF4-FFF2-40B4-BE49-F238E27FC236}">
                <a16:creationId xmlns:a16="http://schemas.microsoft.com/office/drawing/2014/main" id="{48D75E25-C80E-6A44-86FD-B13CDA1C3913}"/>
              </a:ext>
            </a:extLst>
          </p:cNvPr>
          <p:cNvSpPr>
            <a:spLocks noChangeArrowheads="1"/>
          </p:cNvSpPr>
          <p:nvPr/>
        </p:nvSpPr>
        <p:spPr bwMode="auto">
          <a:xfrm>
            <a:off x="2673159" y="1943409"/>
            <a:ext cx="6482627"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vi-VN" altLang="en-VN" sz="2800" b="1" dirty="0">
                <a:solidFill>
                  <a:prstClr val="white"/>
                </a:solidFill>
                <a:latin typeface="Cambria" panose="02040503050406030204" pitchFamily="18" charset="0"/>
              </a:rPr>
              <a:t>Tóm tắt được các nội dung chính đã học về 2 chủ đề : Năng lượng, động vật và thực vật.</a:t>
            </a:r>
            <a:endParaRPr kumimoji="0" lang="en-VN" altLang="en-VN" sz="2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42" name="Rectangle 1">
            <a:extLst>
              <a:ext uri="{FF2B5EF4-FFF2-40B4-BE49-F238E27FC236}">
                <a16:creationId xmlns:a16="http://schemas.microsoft.com/office/drawing/2014/main" id="{BAC00EA0-2D97-A84E-A9CD-F81B4832DD87}"/>
              </a:ext>
            </a:extLst>
          </p:cNvPr>
          <p:cNvSpPr>
            <a:spLocks noChangeArrowheads="1"/>
          </p:cNvSpPr>
          <p:nvPr/>
        </p:nvSpPr>
        <p:spPr bwMode="auto">
          <a:xfrm>
            <a:off x="2673159" y="4077542"/>
            <a:ext cx="6255027"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vi-VN" altLang="en-VN" sz="2800" b="1" dirty="0">
                <a:solidFill>
                  <a:prstClr val="white"/>
                </a:solidFill>
                <a:latin typeface="Cambria" panose="02040503050406030204" pitchFamily="18" charset="0"/>
              </a:rPr>
              <a:t>Vận dụng các kiến thức về âm thanh, nhiệt, nhu cầu sống của động vật và thực vật để giải thích cũng như xử lí một số tình huống đơn giản trong cuộc sống hằng ngày.</a:t>
            </a:r>
            <a:endParaRPr kumimoji="0" lang="en-VN" altLang="en-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nvGrpSpPr>
          <p:cNvPr id="4" name="Group 3">
            <a:extLst>
              <a:ext uri="{FF2B5EF4-FFF2-40B4-BE49-F238E27FC236}">
                <a16:creationId xmlns:a16="http://schemas.microsoft.com/office/drawing/2014/main" id="{5C91E664-1A3C-AD44-B63D-0E67E1F5AC66}"/>
              </a:ext>
            </a:extLst>
          </p:cNvPr>
          <p:cNvGrpSpPr/>
          <p:nvPr/>
        </p:nvGrpSpPr>
        <p:grpSpPr>
          <a:xfrm>
            <a:off x="790832" y="1503425"/>
            <a:ext cx="1695441" cy="1838404"/>
            <a:chOff x="3159088" y="2280236"/>
            <a:chExt cx="1695441" cy="1838404"/>
          </a:xfrm>
        </p:grpSpPr>
        <p:pic>
          <p:nvPicPr>
            <p:cNvPr id="41" name="图片 18">
              <a:extLst>
                <a:ext uri="{FF2B5EF4-FFF2-40B4-BE49-F238E27FC236}">
                  <a16:creationId xmlns:a16="http://schemas.microsoft.com/office/drawing/2014/main" id="{12C71319-F0C8-D94E-9D45-F9CCF6A8760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7565" t="28649" r="65180" b="54594"/>
            <a:stretch/>
          </p:blipFill>
          <p:spPr>
            <a:xfrm rot="16028255">
              <a:off x="3087607" y="2351717"/>
              <a:ext cx="1838404" cy="1695441"/>
            </a:xfrm>
            <a:prstGeom prst="ellipse">
              <a:avLst/>
            </a:prstGeom>
            <a:effectLst>
              <a:outerShdw blurRad="63500" sx="101000" sy="101000" algn="ctr" rotWithShape="0">
                <a:prstClr val="black">
                  <a:alpha val="40000"/>
                </a:prstClr>
              </a:outerShdw>
            </a:effectLst>
          </p:spPr>
        </p:pic>
        <p:sp>
          <p:nvSpPr>
            <p:cNvPr id="19" name="文本框 18">
              <a:extLst>
                <a:ext uri="{FF2B5EF4-FFF2-40B4-BE49-F238E27FC236}">
                  <a16:creationId xmlns:a16="http://schemas.microsoft.com/office/drawing/2014/main" id="{5ED3C6A7-C119-48E8-89E2-A3BEA9153F10}"/>
                </a:ext>
              </a:extLst>
            </p:cNvPr>
            <p:cNvSpPr txBox="1"/>
            <p:nvPr/>
          </p:nvSpPr>
          <p:spPr>
            <a:xfrm>
              <a:off x="3474340" y="2966996"/>
              <a:ext cx="105939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0 1</a:t>
              </a:r>
              <a:endParaRPr kumimoji="0" lang="zh-CN" alt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panose="020B0604030504040204" pitchFamily="34" charset="0"/>
                <a:ea typeface="字魂59号-创粗黑" panose="00000500000000000000" pitchFamily="2" charset="-122"/>
                <a:cs typeface="Tahoma" panose="020B0604030504040204" pitchFamily="34" charset="0"/>
              </a:endParaRPr>
            </a:p>
          </p:txBody>
        </p:sp>
      </p:grpSp>
      <p:grpSp>
        <p:nvGrpSpPr>
          <p:cNvPr id="44" name="Group 43">
            <a:extLst>
              <a:ext uri="{FF2B5EF4-FFF2-40B4-BE49-F238E27FC236}">
                <a16:creationId xmlns:a16="http://schemas.microsoft.com/office/drawing/2014/main" id="{47028F05-F009-574D-81F9-3CA3A11B7D8F}"/>
              </a:ext>
            </a:extLst>
          </p:cNvPr>
          <p:cNvGrpSpPr/>
          <p:nvPr/>
        </p:nvGrpSpPr>
        <p:grpSpPr>
          <a:xfrm>
            <a:off x="811061" y="4111831"/>
            <a:ext cx="1695441" cy="1838404"/>
            <a:chOff x="3159088" y="2280236"/>
            <a:chExt cx="1695441" cy="1838404"/>
          </a:xfrm>
        </p:grpSpPr>
        <p:pic>
          <p:nvPicPr>
            <p:cNvPr id="45" name="图片 18">
              <a:extLst>
                <a:ext uri="{FF2B5EF4-FFF2-40B4-BE49-F238E27FC236}">
                  <a16:creationId xmlns:a16="http://schemas.microsoft.com/office/drawing/2014/main" id="{9B509A0E-9E5A-8348-B886-A7AC6FC3995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7565" t="28649" r="65180" b="54594"/>
            <a:stretch/>
          </p:blipFill>
          <p:spPr>
            <a:xfrm rot="16028255">
              <a:off x="3087607" y="2351717"/>
              <a:ext cx="1838404" cy="1695441"/>
            </a:xfrm>
            <a:prstGeom prst="ellipse">
              <a:avLst/>
            </a:prstGeom>
            <a:effectLst>
              <a:outerShdw blurRad="63500" sx="101000" sy="101000" algn="ctr" rotWithShape="0">
                <a:prstClr val="black">
                  <a:alpha val="40000"/>
                </a:prstClr>
              </a:outerShdw>
            </a:effectLst>
          </p:spPr>
        </p:pic>
        <p:sp>
          <p:nvSpPr>
            <p:cNvPr id="46" name="文本框 18">
              <a:extLst>
                <a:ext uri="{FF2B5EF4-FFF2-40B4-BE49-F238E27FC236}">
                  <a16:creationId xmlns:a16="http://schemas.microsoft.com/office/drawing/2014/main" id="{CE29E32F-FF66-8A46-BDCF-48E1CA13FB98}"/>
                </a:ext>
              </a:extLst>
            </p:cNvPr>
            <p:cNvSpPr txBox="1"/>
            <p:nvPr/>
          </p:nvSpPr>
          <p:spPr>
            <a:xfrm>
              <a:off x="3474340" y="2966996"/>
              <a:ext cx="105939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0 2</a:t>
              </a:r>
              <a:endParaRPr kumimoji="0" lang="zh-CN" alt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panose="020B0604030504040204" pitchFamily="34" charset="0"/>
                <a:ea typeface="字魂59号-创粗黑" panose="00000500000000000000" pitchFamily="2" charset="-122"/>
                <a:cs typeface="Tahoma" panose="020B0604030504040204" pitchFamily="34" charset="0"/>
              </a:endParaRPr>
            </a:p>
          </p:txBody>
        </p:sp>
      </p:grpSp>
    </p:spTree>
    <p:custDataLst>
      <p:tags r:id="rId1"/>
    </p:custDataLst>
    <p:extLst>
      <p:ext uri="{BB962C8B-B14F-4D97-AF65-F5344CB8AC3E}">
        <p14:creationId xmlns:p14="http://schemas.microsoft.com/office/powerpoint/2010/main" val="5676556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42">
                                            <p:txEl>
                                              <p:pRg st="0" end="0"/>
                                            </p:txEl>
                                          </p:spTgt>
                                        </p:tgtEl>
                                        <p:attrNameLst>
                                          <p:attrName>style.visibility</p:attrName>
                                        </p:attrNameLst>
                                      </p:cBhvr>
                                      <p:to>
                                        <p:strVal val="visible"/>
                                      </p:to>
                                    </p:set>
                                    <p:anim calcmode="lin" valueType="num">
                                      <p:cBhvr additive="base">
                                        <p:cTn id="21" dur="500" fill="hold"/>
                                        <p:tgtEl>
                                          <p:spTgt spid="42">
                                            <p:txEl>
                                              <p:pRg st="0" end="0"/>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8F42C70-17E4-4830-8861-F495DA0937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86" t="973" r="12452" b="20935"/>
          <a:stretch/>
        </p:blipFill>
        <p:spPr>
          <a:xfrm rot="16200000" flipH="1">
            <a:off x="2713970" y="-2713970"/>
            <a:ext cx="6858004" cy="12285939"/>
          </a:xfrm>
          <a:prstGeom prst="rect">
            <a:avLst/>
          </a:prstGeom>
        </p:spPr>
      </p:pic>
      <p:sp>
        <p:nvSpPr>
          <p:cNvPr id="3" name="矩形: 圆角 2">
            <a:extLst>
              <a:ext uri="{FF2B5EF4-FFF2-40B4-BE49-F238E27FC236}">
                <a16:creationId xmlns:a16="http://schemas.microsoft.com/office/drawing/2014/main" id="{8E2C1535-836A-4AF1-A66A-20F61FD4B2BB}"/>
              </a:ext>
            </a:extLst>
          </p:cNvPr>
          <p:cNvSpPr/>
          <p:nvPr/>
        </p:nvSpPr>
        <p:spPr>
          <a:xfrm>
            <a:off x="289254" y="330868"/>
            <a:ext cx="11613493" cy="6196264"/>
          </a:xfrm>
          <a:prstGeom prst="roundRect">
            <a:avLst>
              <a:gd name="adj" fmla="val 8109"/>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pic>
        <p:nvPicPr>
          <p:cNvPr id="4" name="图片 3">
            <a:extLst>
              <a:ext uri="{FF2B5EF4-FFF2-40B4-BE49-F238E27FC236}">
                <a16:creationId xmlns:a16="http://schemas.microsoft.com/office/drawing/2014/main" id="{D2141B44-7BF5-4CB0-8DFD-061307BB6A0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9836" b="66984"/>
          <a:stretch/>
        </p:blipFill>
        <p:spPr>
          <a:xfrm rot="16200000">
            <a:off x="-121931" y="5627584"/>
            <a:ext cx="1379488" cy="1135621"/>
          </a:xfrm>
          <a:prstGeom prst="rect">
            <a:avLst/>
          </a:prstGeom>
        </p:spPr>
      </p:pic>
      <p:pic>
        <p:nvPicPr>
          <p:cNvPr id="18" name="图片 17">
            <a:extLst>
              <a:ext uri="{FF2B5EF4-FFF2-40B4-BE49-F238E27FC236}">
                <a16:creationId xmlns:a16="http://schemas.microsoft.com/office/drawing/2014/main" id="{C726512A-CE32-46D7-B9ED-8D57A815B79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5564" t="65960" r="-298" b="-174"/>
          <a:stretch/>
        </p:blipFill>
        <p:spPr>
          <a:xfrm rot="16200000">
            <a:off x="10776552" y="-103564"/>
            <a:ext cx="1405826" cy="1612954"/>
          </a:xfrm>
          <a:prstGeom prst="rect">
            <a:avLst/>
          </a:prstGeom>
        </p:spPr>
      </p:pic>
      <p:pic>
        <p:nvPicPr>
          <p:cNvPr id="19" name="图片 18">
            <a:extLst>
              <a:ext uri="{FF2B5EF4-FFF2-40B4-BE49-F238E27FC236}">
                <a16:creationId xmlns:a16="http://schemas.microsoft.com/office/drawing/2014/main" id="{C42DD699-E633-46B1-8B1B-0A79DC85161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565" t="28649" r="65180" b="54594"/>
          <a:stretch/>
        </p:blipFill>
        <p:spPr>
          <a:xfrm rot="16028255">
            <a:off x="555278" y="383888"/>
            <a:ext cx="865137" cy="797860"/>
          </a:xfrm>
          <a:prstGeom prst="ellipse">
            <a:avLst/>
          </a:prstGeom>
          <a:effectLst>
            <a:outerShdw blurRad="63500" sx="101000" sy="101000" algn="ctr" rotWithShape="0">
              <a:prstClr val="black">
                <a:alpha val="40000"/>
              </a:prstClr>
            </a:outerShdw>
          </a:effectLst>
        </p:spPr>
      </p:pic>
      <p:pic>
        <p:nvPicPr>
          <p:cNvPr id="16" name="图片 9">
            <a:extLst>
              <a:ext uri="{FF2B5EF4-FFF2-40B4-BE49-F238E27FC236}">
                <a16:creationId xmlns:a16="http://schemas.microsoft.com/office/drawing/2014/main" id="{0F8E89E3-8C3C-794F-9755-9C7E603B68E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372475" y="2954467"/>
            <a:ext cx="3201685" cy="3540147"/>
          </a:xfrm>
          <a:prstGeom prst="rect">
            <a:avLst/>
          </a:prstGeom>
        </p:spPr>
      </p:pic>
      <p:grpSp>
        <p:nvGrpSpPr>
          <p:cNvPr id="17" name="Group 16">
            <a:extLst>
              <a:ext uri="{FF2B5EF4-FFF2-40B4-BE49-F238E27FC236}">
                <a16:creationId xmlns:a16="http://schemas.microsoft.com/office/drawing/2014/main" id="{37CF5169-ABCE-B74A-8A6B-31EE9A6BAEA4}"/>
              </a:ext>
            </a:extLst>
          </p:cNvPr>
          <p:cNvGrpSpPr/>
          <p:nvPr/>
        </p:nvGrpSpPr>
        <p:grpSpPr>
          <a:xfrm rot="1254252">
            <a:off x="2844308" y="430566"/>
            <a:ext cx="6598895" cy="4577213"/>
            <a:chOff x="3937191" y="5399772"/>
            <a:chExt cx="4997672" cy="3587505"/>
          </a:xfrm>
        </p:grpSpPr>
        <p:pic>
          <p:nvPicPr>
            <p:cNvPr id="23" name="图片 10">
              <a:extLst>
                <a:ext uri="{FF2B5EF4-FFF2-40B4-BE49-F238E27FC236}">
                  <a16:creationId xmlns:a16="http://schemas.microsoft.com/office/drawing/2014/main" id="{B9FC7707-EC8E-7248-8001-D9308E91E382}"/>
                </a:ext>
              </a:extLst>
            </p:cNvPr>
            <p:cNvPicPr>
              <a:picLocks noChangeAspect="1"/>
            </p:cNvPicPr>
            <p:nvPr/>
          </p:nvPicPr>
          <p:blipFill>
            <a:blip r:embed="rId8"/>
            <a:stretch>
              <a:fillRect/>
            </a:stretch>
          </p:blipFill>
          <p:spPr>
            <a:xfrm rot="18921148">
              <a:off x="4291273" y="5399772"/>
              <a:ext cx="4511104" cy="3587505"/>
            </a:xfrm>
            <a:prstGeom prst="rect">
              <a:avLst/>
            </a:prstGeom>
          </p:spPr>
        </p:pic>
        <p:sp>
          <p:nvSpPr>
            <p:cNvPr id="24" name="Rectangle 25">
              <a:extLst>
                <a:ext uri="{FF2B5EF4-FFF2-40B4-BE49-F238E27FC236}">
                  <a16:creationId xmlns:a16="http://schemas.microsoft.com/office/drawing/2014/main" id="{252968ED-9662-8E48-B9E6-681CE9E4687C}"/>
                </a:ext>
              </a:extLst>
            </p:cNvPr>
            <p:cNvSpPr>
              <a:spLocks noChangeArrowheads="1"/>
            </p:cNvSpPr>
            <p:nvPr/>
          </p:nvSpPr>
          <p:spPr bwMode="auto">
            <a:xfrm rot="19705224">
              <a:off x="3937191" y="5791655"/>
              <a:ext cx="4997672" cy="2334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VN" sz="8000" b="1" i="0" strike="noStrike" kern="1200" cap="none" spc="0" normalizeH="0" baseline="0" noProof="0" dirty="0" err="1">
                  <a:ln>
                    <a:noFill/>
                  </a:ln>
                  <a:solidFill>
                    <a:srgbClr val="FFC000">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Khởi</a:t>
              </a:r>
              <a:r>
                <a:rPr kumimoji="0" lang="en-US" altLang="en-VN" sz="8000" b="1" i="0" strike="noStrike" kern="1200" cap="none" spc="0" normalizeH="0" baseline="0" noProof="0" dirty="0">
                  <a:ln>
                    <a:noFill/>
                  </a:ln>
                  <a:solidFill>
                    <a:srgbClr val="FFC000">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altLang="en-VN" sz="8000" b="1" i="0" strike="noStrike" kern="1200" cap="none" spc="0" normalizeH="0" baseline="0" noProof="0" dirty="0" err="1">
                  <a:ln>
                    <a:noFill/>
                  </a:ln>
                  <a:solidFill>
                    <a:srgbClr val="FFC000">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động</a:t>
              </a:r>
              <a:endParaRPr kumimoji="0" lang="en-US" altLang="en-VN" sz="8000" b="1" i="1" strike="noStrike" kern="1200" cap="none" spc="0" normalizeH="0" baseline="0" noProof="0" dirty="0">
                <a:ln>
                  <a:noFill/>
                </a:ln>
                <a:solidFill>
                  <a:srgbClr val="FFC000">
                    <a:lumMod val="7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Tree>
    <p:custDataLst>
      <p:tags r:id="rId1"/>
    </p:custDataLst>
    <p:extLst>
      <p:ext uri="{BB962C8B-B14F-4D97-AF65-F5344CB8AC3E}">
        <p14:creationId xmlns:p14="http://schemas.microsoft.com/office/powerpoint/2010/main" val="29505306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0-#ppt_w/2"/>
                                          </p:val>
                                        </p:tav>
                                        <p:tav tm="100000">
                                          <p:val>
                                            <p:strVal val="#ppt_x"/>
                                          </p:val>
                                        </p:tav>
                                      </p:tavLst>
                                    </p:anim>
                                    <p:anim calcmode="lin" valueType="num">
                                      <p:cBhvr additive="base">
                                        <p:cTn id="8" dur="10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Động vật ăn gì để sống_360p">
            <a:hlinkClick r:id="" action="ppaction://media"/>
            <a:extLst>
              <a:ext uri="{FF2B5EF4-FFF2-40B4-BE49-F238E27FC236}">
                <a16:creationId xmlns:a16="http://schemas.microsoft.com/office/drawing/2014/main" id="{04E2F20D-C736-BE0C-E963-12AE6EF602A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5808981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55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8F42C70-17E4-4830-8861-F495DA0937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86" t="973" r="12452" b="20935"/>
          <a:stretch/>
        </p:blipFill>
        <p:spPr>
          <a:xfrm rot="16200000" flipH="1">
            <a:off x="2713970" y="-2713970"/>
            <a:ext cx="6858004" cy="12285939"/>
          </a:xfrm>
          <a:prstGeom prst="rect">
            <a:avLst/>
          </a:prstGeom>
        </p:spPr>
      </p:pic>
      <p:sp>
        <p:nvSpPr>
          <p:cNvPr id="3" name="矩形: 圆角 2">
            <a:extLst>
              <a:ext uri="{FF2B5EF4-FFF2-40B4-BE49-F238E27FC236}">
                <a16:creationId xmlns:a16="http://schemas.microsoft.com/office/drawing/2014/main" id="{8E2C1535-836A-4AF1-A66A-20F61FD4B2BB}"/>
              </a:ext>
            </a:extLst>
          </p:cNvPr>
          <p:cNvSpPr/>
          <p:nvPr/>
        </p:nvSpPr>
        <p:spPr>
          <a:xfrm>
            <a:off x="289254" y="330868"/>
            <a:ext cx="11613493" cy="6196264"/>
          </a:xfrm>
          <a:prstGeom prst="roundRect">
            <a:avLst>
              <a:gd name="adj" fmla="val 8109"/>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pic>
        <p:nvPicPr>
          <p:cNvPr id="4" name="图片 3">
            <a:extLst>
              <a:ext uri="{FF2B5EF4-FFF2-40B4-BE49-F238E27FC236}">
                <a16:creationId xmlns:a16="http://schemas.microsoft.com/office/drawing/2014/main" id="{D2141B44-7BF5-4CB0-8DFD-061307BB6A0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9836" b="66984"/>
          <a:stretch/>
        </p:blipFill>
        <p:spPr>
          <a:xfrm rot="16200000">
            <a:off x="-121931" y="5627584"/>
            <a:ext cx="1379488" cy="1135621"/>
          </a:xfrm>
          <a:prstGeom prst="rect">
            <a:avLst/>
          </a:prstGeom>
        </p:spPr>
      </p:pic>
      <p:pic>
        <p:nvPicPr>
          <p:cNvPr id="18" name="图片 17">
            <a:extLst>
              <a:ext uri="{FF2B5EF4-FFF2-40B4-BE49-F238E27FC236}">
                <a16:creationId xmlns:a16="http://schemas.microsoft.com/office/drawing/2014/main" id="{C726512A-CE32-46D7-B9ED-8D57A815B79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5564" t="65960" r="-298" b="-174"/>
          <a:stretch/>
        </p:blipFill>
        <p:spPr>
          <a:xfrm rot="16200000">
            <a:off x="10776552" y="-103564"/>
            <a:ext cx="1405826" cy="1612954"/>
          </a:xfrm>
          <a:prstGeom prst="rect">
            <a:avLst/>
          </a:prstGeom>
        </p:spPr>
      </p:pic>
      <p:sp>
        <p:nvSpPr>
          <p:cNvPr id="24" name="卷形: 垂直 23">
            <a:extLst>
              <a:ext uri="{FF2B5EF4-FFF2-40B4-BE49-F238E27FC236}">
                <a16:creationId xmlns:a16="http://schemas.microsoft.com/office/drawing/2014/main" id="{AC74F51F-0E57-4709-8A89-C81D2F772D2A}"/>
              </a:ext>
            </a:extLst>
          </p:cNvPr>
          <p:cNvSpPr/>
          <p:nvPr/>
        </p:nvSpPr>
        <p:spPr>
          <a:xfrm rot="16200000">
            <a:off x="4442673" y="-2118250"/>
            <a:ext cx="2335206" cy="7673443"/>
          </a:xfrm>
          <a:prstGeom prst="verticalScroll">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
        <p:nvSpPr>
          <p:cNvPr id="6" name="Rectangle 5">
            <a:extLst>
              <a:ext uri="{FF2B5EF4-FFF2-40B4-BE49-F238E27FC236}">
                <a16:creationId xmlns:a16="http://schemas.microsoft.com/office/drawing/2014/main" id="{814C542F-B9C5-724F-9037-C6627BED44DD}"/>
              </a:ext>
            </a:extLst>
          </p:cNvPr>
          <p:cNvSpPr/>
          <p:nvPr/>
        </p:nvSpPr>
        <p:spPr>
          <a:xfrm>
            <a:off x="2151282" y="1137422"/>
            <a:ext cx="7143744" cy="1200329"/>
          </a:xfrm>
          <a:prstGeom prst="rect">
            <a:avLst/>
          </a:prstGeom>
        </p:spPr>
        <p:txBody>
          <a:bodyPr wrap="square">
            <a:spAutoFit/>
          </a:bodyPr>
          <a:lstStyle/>
          <a:p>
            <a:pPr marL="457200" lvl="0" indent="-457200" algn="just">
              <a:buFont typeface="Wingdings" pitchFamily="2" charset="2"/>
              <a:buChar char="v"/>
            </a:pPr>
            <a:r>
              <a:rPr lang="vi-VN" sz="3600" b="1" dirty="0">
                <a:solidFill>
                  <a:srgbClr val="1A46A5"/>
                </a:solidFill>
                <a:latin typeface="Tahoma" panose="020B0604030504040204" pitchFamily="34" charset="0"/>
                <a:ea typeface="Tahoma" panose="020B0604030504040204" pitchFamily="34" charset="0"/>
                <a:cs typeface="Tahoma" panose="020B0604030504040204" pitchFamily="34" charset="0"/>
              </a:rPr>
              <a:t>Thức ăn của các loài động vật như thế nào? Nêu ví dụ?</a:t>
            </a:r>
            <a:endParaRPr kumimoji="0" lang="vi-VN" sz="3600" b="0" i="0" u="none" strike="noStrike" kern="1200" cap="none" spc="0" normalizeH="0" baseline="0" noProof="0" dirty="0">
              <a:ln>
                <a:noFill/>
              </a:ln>
              <a:solidFill>
                <a:srgbClr val="1A46A5"/>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5" name="卷形: 垂直 23">
            <a:extLst>
              <a:ext uri="{FF2B5EF4-FFF2-40B4-BE49-F238E27FC236}">
                <a16:creationId xmlns:a16="http://schemas.microsoft.com/office/drawing/2014/main" id="{79229823-B654-AC06-4D1D-A722B62FD440}"/>
              </a:ext>
            </a:extLst>
          </p:cNvPr>
          <p:cNvSpPr/>
          <p:nvPr/>
        </p:nvSpPr>
        <p:spPr>
          <a:xfrm rot="16200000">
            <a:off x="4985599" y="-356125"/>
            <a:ext cx="1477956" cy="7673443"/>
          </a:xfrm>
          <a:prstGeom prst="verticalScroll">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
        <p:nvSpPr>
          <p:cNvPr id="8" name="Rectangle 7">
            <a:extLst>
              <a:ext uri="{FF2B5EF4-FFF2-40B4-BE49-F238E27FC236}">
                <a16:creationId xmlns:a16="http://schemas.microsoft.com/office/drawing/2014/main" id="{7534B450-3B37-D74E-B91A-8292D653ECAC}"/>
              </a:ext>
            </a:extLst>
          </p:cNvPr>
          <p:cNvSpPr/>
          <p:nvPr/>
        </p:nvSpPr>
        <p:spPr>
          <a:xfrm>
            <a:off x="2237006" y="3090047"/>
            <a:ext cx="7143744" cy="584775"/>
          </a:xfrm>
          <a:prstGeom prst="rect">
            <a:avLst/>
          </a:prstGeom>
        </p:spPr>
        <p:txBody>
          <a:bodyPr wrap="square">
            <a:spAutoFit/>
          </a:bodyPr>
          <a:lstStyle/>
          <a:p>
            <a:pPr marL="457200" lvl="0" indent="-457200" algn="just">
              <a:buFont typeface="Wingdings" pitchFamily="2" charset="2"/>
              <a:buChar char="v"/>
            </a:pPr>
            <a:r>
              <a:rPr lang="vi-VN" sz="3200" b="1" dirty="0">
                <a:solidFill>
                  <a:srgbClr val="1A46A5"/>
                </a:solidFill>
                <a:latin typeface="Tahoma" panose="020B0604030504040204" pitchFamily="34" charset="0"/>
                <a:ea typeface="Tahoma" panose="020B0604030504040204" pitchFamily="34" charset="0"/>
                <a:cs typeface="Tahoma" panose="020B0604030504040204" pitchFamily="34" charset="0"/>
              </a:rPr>
              <a:t>Loài động vật nào ăn sâu bọ?</a:t>
            </a:r>
            <a:endParaRPr kumimoji="0" lang="vi-VN" sz="3200" b="0" i="0" u="none" strike="noStrike" kern="1200" cap="none" spc="0" normalizeH="0" baseline="0" noProof="0" dirty="0">
              <a:ln>
                <a:noFill/>
              </a:ln>
              <a:solidFill>
                <a:srgbClr val="1A46A5"/>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9" name="卷形: 垂直 23">
            <a:extLst>
              <a:ext uri="{FF2B5EF4-FFF2-40B4-BE49-F238E27FC236}">
                <a16:creationId xmlns:a16="http://schemas.microsoft.com/office/drawing/2014/main" id="{D4F7328B-F5AB-E574-088C-E2C3566E0C2F}"/>
              </a:ext>
            </a:extLst>
          </p:cNvPr>
          <p:cNvSpPr/>
          <p:nvPr/>
        </p:nvSpPr>
        <p:spPr>
          <a:xfrm rot="16200000">
            <a:off x="5080848" y="1186925"/>
            <a:ext cx="1477956" cy="7673443"/>
          </a:xfrm>
          <a:prstGeom prst="verticalScroll">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
        <p:nvSpPr>
          <p:cNvPr id="10" name="Rectangle 9">
            <a:extLst>
              <a:ext uri="{FF2B5EF4-FFF2-40B4-BE49-F238E27FC236}">
                <a16:creationId xmlns:a16="http://schemas.microsoft.com/office/drawing/2014/main" id="{DA002AC5-5038-4B30-D834-5633C1599C18}"/>
              </a:ext>
            </a:extLst>
          </p:cNvPr>
          <p:cNvSpPr/>
          <p:nvPr/>
        </p:nvSpPr>
        <p:spPr>
          <a:xfrm>
            <a:off x="2179855" y="4490222"/>
            <a:ext cx="7143744" cy="1077218"/>
          </a:xfrm>
          <a:prstGeom prst="rect">
            <a:avLst/>
          </a:prstGeom>
        </p:spPr>
        <p:txBody>
          <a:bodyPr wrap="square">
            <a:spAutoFit/>
          </a:bodyPr>
          <a:lstStyle/>
          <a:p>
            <a:pPr marL="457200" lvl="0" indent="-457200" algn="just">
              <a:buFont typeface="Wingdings" pitchFamily="2" charset="2"/>
              <a:buChar char="v"/>
            </a:pPr>
            <a:r>
              <a:rPr lang="vi-VN" sz="3200" b="1" dirty="0">
                <a:solidFill>
                  <a:srgbClr val="1A46A5"/>
                </a:solidFill>
                <a:latin typeface="Tahoma" panose="020B0604030504040204" pitchFamily="34" charset="0"/>
                <a:ea typeface="Tahoma" panose="020B0604030504040204" pitchFamily="34" charset="0"/>
                <a:cs typeface="Tahoma" panose="020B0604030504040204" pitchFamily="34" charset="0"/>
              </a:rPr>
              <a:t>Vì sao gấu trúc là loài sinh vật cần được bảo tồn?</a:t>
            </a:r>
            <a:endParaRPr kumimoji="0" lang="vi-VN" sz="3200" b="0" i="0" u="none" strike="noStrike" kern="1200" cap="none" spc="0" normalizeH="0" baseline="0" noProof="0" dirty="0">
              <a:ln>
                <a:noFill/>
              </a:ln>
              <a:solidFill>
                <a:srgbClr val="1A46A5"/>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11" name="图片 24">
            <a:extLst>
              <a:ext uri="{FF2B5EF4-FFF2-40B4-BE49-F238E27FC236}">
                <a16:creationId xmlns:a16="http://schemas.microsoft.com/office/drawing/2014/main" id="{F2E50BA2-86D5-C811-CB7B-76359089F7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88248" y="3905250"/>
            <a:ext cx="2259160" cy="2507035"/>
          </a:xfrm>
          <a:prstGeom prst="rect">
            <a:avLst/>
          </a:prstGeom>
        </p:spPr>
      </p:pic>
    </p:spTree>
    <p:custDataLst>
      <p:tags r:id="rId1"/>
    </p:custDataLst>
    <p:extLst>
      <p:ext uri="{BB962C8B-B14F-4D97-AF65-F5344CB8AC3E}">
        <p14:creationId xmlns:p14="http://schemas.microsoft.com/office/powerpoint/2010/main" val="31611885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6" grpId="0"/>
      <p:bldP spid="5" grpId="0" animBg="1"/>
      <p:bldP spid="8" grpId="0"/>
      <p:bldP spid="9" grpId="0" animBg="1"/>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8F42C70-17E4-4830-8861-F495DA0937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86" t="973" r="12452" b="20935"/>
          <a:stretch/>
        </p:blipFill>
        <p:spPr>
          <a:xfrm rot="16200000" flipH="1">
            <a:off x="2713970" y="-2713970"/>
            <a:ext cx="6858004" cy="12285939"/>
          </a:xfrm>
          <a:prstGeom prst="rect">
            <a:avLst/>
          </a:prstGeom>
        </p:spPr>
      </p:pic>
      <p:sp>
        <p:nvSpPr>
          <p:cNvPr id="3" name="矩形: 圆角 2">
            <a:extLst>
              <a:ext uri="{FF2B5EF4-FFF2-40B4-BE49-F238E27FC236}">
                <a16:creationId xmlns:a16="http://schemas.microsoft.com/office/drawing/2014/main" id="{8E2C1535-836A-4AF1-A66A-20F61FD4B2BB}"/>
              </a:ext>
            </a:extLst>
          </p:cNvPr>
          <p:cNvSpPr/>
          <p:nvPr/>
        </p:nvSpPr>
        <p:spPr>
          <a:xfrm>
            <a:off x="289254" y="330868"/>
            <a:ext cx="11613493" cy="6196264"/>
          </a:xfrm>
          <a:prstGeom prst="roundRect">
            <a:avLst>
              <a:gd name="adj" fmla="val 8109"/>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pic>
        <p:nvPicPr>
          <p:cNvPr id="4" name="图片 3">
            <a:extLst>
              <a:ext uri="{FF2B5EF4-FFF2-40B4-BE49-F238E27FC236}">
                <a16:creationId xmlns:a16="http://schemas.microsoft.com/office/drawing/2014/main" id="{D2141B44-7BF5-4CB0-8DFD-061307BB6A0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9836" b="66984"/>
          <a:stretch/>
        </p:blipFill>
        <p:spPr>
          <a:xfrm rot="16200000">
            <a:off x="-121931" y="5627584"/>
            <a:ext cx="1379488" cy="1135621"/>
          </a:xfrm>
          <a:prstGeom prst="rect">
            <a:avLst/>
          </a:prstGeom>
        </p:spPr>
      </p:pic>
      <p:pic>
        <p:nvPicPr>
          <p:cNvPr id="18" name="图片 17">
            <a:extLst>
              <a:ext uri="{FF2B5EF4-FFF2-40B4-BE49-F238E27FC236}">
                <a16:creationId xmlns:a16="http://schemas.microsoft.com/office/drawing/2014/main" id="{C726512A-CE32-46D7-B9ED-8D57A815B79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5564" t="65960" r="-298" b="-174"/>
          <a:stretch/>
        </p:blipFill>
        <p:spPr>
          <a:xfrm rot="16200000">
            <a:off x="10776552" y="-103564"/>
            <a:ext cx="1405826" cy="1612954"/>
          </a:xfrm>
          <a:prstGeom prst="rect">
            <a:avLst/>
          </a:prstGeom>
        </p:spPr>
      </p:pic>
      <p:pic>
        <p:nvPicPr>
          <p:cNvPr id="19" name="图片 18">
            <a:extLst>
              <a:ext uri="{FF2B5EF4-FFF2-40B4-BE49-F238E27FC236}">
                <a16:creationId xmlns:a16="http://schemas.microsoft.com/office/drawing/2014/main" id="{C42DD699-E633-46B1-8B1B-0A79DC85161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565" t="28649" r="65180" b="54594"/>
          <a:stretch/>
        </p:blipFill>
        <p:spPr>
          <a:xfrm rot="16028255">
            <a:off x="555278" y="383888"/>
            <a:ext cx="865137" cy="797860"/>
          </a:xfrm>
          <a:prstGeom prst="ellipse">
            <a:avLst/>
          </a:prstGeom>
          <a:effectLst>
            <a:outerShdw blurRad="63500" sx="101000" sy="101000" algn="ctr" rotWithShape="0">
              <a:prstClr val="black">
                <a:alpha val="40000"/>
              </a:prstClr>
            </a:outerShdw>
          </a:effectLst>
        </p:spPr>
      </p:pic>
      <p:pic>
        <p:nvPicPr>
          <p:cNvPr id="16" name="图片 9">
            <a:extLst>
              <a:ext uri="{FF2B5EF4-FFF2-40B4-BE49-F238E27FC236}">
                <a16:creationId xmlns:a16="http://schemas.microsoft.com/office/drawing/2014/main" id="{0F8E89E3-8C3C-794F-9755-9C7E603B68E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372475" y="2954467"/>
            <a:ext cx="3201685" cy="3540147"/>
          </a:xfrm>
          <a:prstGeom prst="rect">
            <a:avLst/>
          </a:prstGeom>
        </p:spPr>
      </p:pic>
      <p:grpSp>
        <p:nvGrpSpPr>
          <p:cNvPr id="17" name="Group 16">
            <a:extLst>
              <a:ext uri="{FF2B5EF4-FFF2-40B4-BE49-F238E27FC236}">
                <a16:creationId xmlns:a16="http://schemas.microsoft.com/office/drawing/2014/main" id="{37CF5169-ABCE-B74A-8A6B-31EE9A6BAEA4}"/>
              </a:ext>
            </a:extLst>
          </p:cNvPr>
          <p:cNvGrpSpPr/>
          <p:nvPr/>
        </p:nvGrpSpPr>
        <p:grpSpPr>
          <a:xfrm rot="1254252">
            <a:off x="2462975" y="360220"/>
            <a:ext cx="6993205" cy="4577213"/>
            <a:chOff x="3937191" y="5399772"/>
            <a:chExt cx="4997672" cy="3587505"/>
          </a:xfrm>
        </p:grpSpPr>
        <p:pic>
          <p:nvPicPr>
            <p:cNvPr id="23" name="图片 10">
              <a:extLst>
                <a:ext uri="{FF2B5EF4-FFF2-40B4-BE49-F238E27FC236}">
                  <a16:creationId xmlns:a16="http://schemas.microsoft.com/office/drawing/2014/main" id="{B9FC7707-EC8E-7248-8001-D9308E91E382}"/>
                </a:ext>
              </a:extLst>
            </p:cNvPr>
            <p:cNvPicPr>
              <a:picLocks noChangeAspect="1"/>
            </p:cNvPicPr>
            <p:nvPr/>
          </p:nvPicPr>
          <p:blipFill>
            <a:blip r:embed="rId8"/>
            <a:stretch>
              <a:fillRect/>
            </a:stretch>
          </p:blipFill>
          <p:spPr>
            <a:xfrm rot="18921148">
              <a:off x="4291273" y="5399772"/>
              <a:ext cx="4511104" cy="3587505"/>
            </a:xfrm>
            <a:prstGeom prst="rect">
              <a:avLst/>
            </a:prstGeom>
          </p:spPr>
        </p:pic>
        <p:sp>
          <p:nvSpPr>
            <p:cNvPr id="24" name="Rectangle 25">
              <a:extLst>
                <a:ext uri="{FF2B5EF4-FFF2-40B4-BE49-F238E27FC236}">
                  <a16:creationId xmlns:a16="http://schemas.microsoft.com/office/drawing/2014/main" id="{252968ED-9662-8E48-B9E6-681CE9E4687C}"/>
                </a:ext>
              </a:extLst>
            </p:cNvPr>
            <p:cNvSpPr>
              <a:spLocks noChangeArrowheads="1"/>
            </p:cNvSpPr>
            <p:nvPr/>
          </p:nvSpPr>
          <p:spPr bwMode="auto">
            <a:xfrm rot="19705224">
              <a:off x="3937191" y="5791655"/>
              <a:ext cx="4997672" cy="2334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VN" sz="8000" b="1" i="0" u="none" strike="noStrike" kern="1200" cap="none" spc="0" normalizeH="0" baseline="0" noProof="0" dirty="0">
                  <a:ln>
                    <a:noFill/>
                  </a:ln>
                  <a:solidFill>
                    <a:srgbClr val="FFC000">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LUYỆN TẬP</a:t>
              </a:r>
              <a:endParaRPr kumimoji="0" lang="en-US" altLang="en-VN" sz="8000" b="1" i="1" u="none" strike="noStrike" kern="1200" cap="none" spc="0" normalizeH="0" baseline="0" noProof="0" dirty="0">
                <a:ln>
                  <a:noFill/>
                </a:ln>
                <a:solidFill>
                  <a:srgbClr val="FFC000">
                    <a:lumMod val="7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Tree>
    <p:custDataLst>
      <p:tags r:id="rId1"/>
    </p:custDataLst>
    <p:extLst>
      <p:ext uri="{BB962C8B-B14F-4D97-AF65-F5344CB8AC3E}">
        <p14:creationId xmlns:p14="http://schemas.microsoft.com/office/powerpoint/2010/main" val="18155824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0-#ppt_w/2"/>
                                          </p:val>
                                        </p:tav>
                                        <p:tav tm="100000">
                                          <p:val>
                                            <p:strVal val="#ppt_x"/>
                                          </p:val>
                                        </p:tav>
                                      </p:tavLst>
                                    </p:anim>
                                    <p:anim calcmode="lin" valueType="num">
                                      <p:cBhvr additive="base">
                                        <p:cTn id="8" dur="10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3FB2682A-CFC7-4496-B12C-53F0E10C48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86" t="973" r="12452" b="20935"/>
          <a:stretch/>
        </p:blipFill>
        <p:spPr>
          <a:xfrm rot="16200000" flipH="1">
            <a:off x="2713970" y="-2713970"/>
            <a:ext cx="6858004" cy="12285939"/>
          </a:xfrm>
          <a:prstGeom prst="rect">
            <a:avLst/>
          </a:prstGeom>
        </p:spPr>
      </p:pic>
      <p:pic>
        <p:nvPicPr>
          <p:cNvPr id="3" name="图片 2">
            <a:extLst>
              <a:ext uri="{FF2B5EF4-FFF2-40B4-BE49-F238E27FC236}">
                <a16:creationId xmlns:a16="http://schemas.microsoft.com/office/drawing/2014/main" id="{FB3A4EB5-E5BB-4A83-A6C5-BEF8B52F040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9836" b="66984"/>
          <a:stretch/>
        </p:blipFill>
        <p:spPr>
          <a:xfrm rot="16200000">
            <a:off x="-323499" y="3548718"/>
            <a:ext cx="3659922" cy="3012919"/>
          </a:xfrm>
          <a:prstGeom prst="rect">
            <a:avLst/>
          </a:prstGeom>
        </p:spPr>
      </p:pic>
      <p:pic>
        <p:nvPicPr>
          <p:cNvPr id="4" name="图片 3">
            <a:extLst>
              <a:ext uri="{FF2B5EF4-FFF2-40B4-BE49-F238E27FC236}">
                <a16:creationId xmlns:a16="http://schemas.microsoft.com/office/drawing/2014/main" id="{4407809B-953A-4903-A1FB-AF1B67824F6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5564" t="65960" r="-298" b="-174"/>
          <a:stretch/>
        </p:blipFill>
        <p:spPr>
          <a:xfrm rot="16200000">
            <a:off x="9122509" y="-217052"/>
            <a:ext cx="2946380" cy="3380485"/>
          </a:xfrm>
          <a:prstGeom prst="rect">
            <a:avLst/>
          </a:prstGeom>
        </p:spPr>
      </p:pic>
      <p:pic>
        <p:nvPicPr>
          <p:cNvPr id="5" name="图片 4">
            <a:extLst>
              <a:ext uri="{FF2B5EF4-FFF2-40B4-BE49-F238E27FC236}">
                <a16:creationId xmlns:a16="http://schemas.microsoft.com/office/drawing/2014/main" id="{F189A76A-1BBE-4062-B2D7-DB8496F8E69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53889" r="84088" b="15002"/>
          <a:stretch/>
        </p:blipFill>
        <p:spPr>
          <a:xfrm rot="5400000">
            <a:off x="927971" y="-1338166"/>
            <a:ext cx="1384587" cy="4060919"/>
          </a:xfrm>
          <a:prstGeom prst="rect">
            <a:avLst/>
          </a:prstGeom>
        </p:spPr>
      </p:pic>
      <p:sp>
        <p:nvSpPr>
          <p:cNvPr id="6" name="椭圆 5">
            <a:extLst>
              <a:ext uri="{FF2B5EF4-FFF2-40B4-BE49-F238E27FC236}">
                <a16:creationId xmlns:a16="http://schemas.microsoft.com/office/drawing/2014/main" id="{CF203EDE-36CD-454A-BBFF-19F767E23994}"/>
              </a:ext>
            </a:extLst>
          </p:cNvPr>
          <p:cNvSpPr/>
          <p:nvPr/>
        </p:nvSpPr>
        <p:spPr>
          <a:xfrm rot="19497725">
            <a:off x="10700318" y="4903545"/>
            <a:ext cx="1883349" cy="1956017"/>
          </a:xfrm>
          <a:prstGeom prst="ellipse">
            <a:avLst/>
          </a:prstGeom>
          <a:gradFill>
            <a:gsLst>
              <a:gs pos="0">
                <a:srgbClr val="299AD9">
                  <a:alpha val="22000"/>
                </a:srgbClr>
              </a:gs>
              <a:gs pos="69000">
                <a:srgbClr val="2D80D7">
                  <a:alpha val="64000"/>
                </a:srgbClr>
              </a:gs>
              <a:gs pos="86000">
                <a:srgbClr val="2E73D6">
                  <a:alpha val="79000"/>
                </a:srgbClr>
              </a:gs>
              <a:gs pos="100000">
                <a:srgbClr val="2F6DD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pic>
        <p:nvPicPr>
          <p:cNvPr id="8" name="图片 7">
            <a:extLst>
              <a:ext uri="{FF2B5EF4-FFF2-40B4-BE49-F238E27FC236}">
                <a16:creationId xmlns:a16="http://schemas.microsoft.com/office/drawing/2014/main" id="{9CD28A11-45D3-4F03-8077-378C5DD1155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70614" t="45714" r="-38" b="22869"/>
          <a:stretch/>
        </p:blipFill>
        <p:spPr>
          <a:xfrm rot="5400000" flipH="1">
            <a:off x="3541765" y="-495482"/>
            <a:ext cx="1411730" cy="2260982"/>
          </a:xfrm>
          <a:prstGeom prst="rect">
            <a:avLst/>
          </a:prstGeom>
        </p:spPr>
      </p:pic>
      <p:sp>
        <p:nvSpPr>
          <p:cNvPr id="11" name="Rectangle 10">
            <a:extLst>
              <a:ext uri="{FF2B5EF4-FFF2-40B4-BE49-F238E27FC236}">
                <a16:creationId xmlns:a16="http://schemas.microsoft.com/office/drawing/2014/main" id="{A0673679-B62C-344E-A4C5-C43247ECCD7B}"/>
              </a:ext>
            </a:extLst>
          </p:cNvPr>
          <p:cNvSpPr/>
          <p:nvPr/>
        </p:nvSpPr>
        <p:spPr>
          <a:xfrm>
            <a:off x="3712191" y="2912414"/>
            <a:ext cx="6698634" cy="1754326"/>
          </a:xfrm>
          <a:prstGeom prst="rect">
            <a:avLst/>
          </a:prstGeom>
        </p:spPr>
        <p:txBody>
          <a:bodyPr wrap="square">
            <a:spAutoFit/>
          </a:bodyPr>
          <a:lstStyle/>
          <a:p>
            <a:pPr lvl="0" algn="ctr">
              <a:spcBef>
                <a:spcPts val="2000"/>
              </a:spcBef>
            </a:pPr>
            <a:r>
              <a:rPr lang="vi-VN" sz="5400" b="1" dirty="0">
                <a:solidFill>
                  <a:prstClr val="white"/>
                </a:solidFill>
                <a:latin typeface="Tahoma" panose="020B0604030504040204" pitchFamily="34" charset="0"/>
                <a:ea typeface="Tahoma" panose="020B0604030504040204" pitchFamily="34" charset="0"/>
                <a:cs typeface="Tahoma" panose="020B0604030504040204" pitchFamily="34" charset="0"/>
              </a:rPr>
              <a:t>Ôn tập về chủ đề Năng lượng. </a:t>
            </a:r>
            <a:endParaRPr kumimoji="0" lang="en-US" sz="5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nvGrpSpPr>
          <p:cNvPr id="16" name="Group 15">
            <a:extLst>
              <a:ext uri="{FF2B5EF4-FFF2-40B4-BE49-F238E27FC236}">
                <a16:creationId xmlns:a16="http://schemas.microsoft.com/office/drawing/2014/main" id="{756CC98C-8F4C-AB4B-AF65-C250F943EA40}"/>
              </a:ext>
            </a:extLst>
          </p:cNvPr>
          <p:cNvGrpSpPr/>
          <p:nvPr/>
        </p:nvGrpSpPr>
        <p:grpSpPr>
          <a:xfrm>
            <a:off x="2027796" y="1568390"/>
            <a:ext cx="1695441" cy="1838404"/>
            <a:chOff x="3159088" y="2280236"/>
            <a:chExt cx="1695441" cy="1838404"/>
          </a:xfrm>
        </p:grpSpPr>
        <p:pic>
          <p:nvPicPr>
            <p:cNvPr id="17" name="图片 18">
              <a:extLst>
                <a:ext uri="{FF2B5EF4-FFF2-40B4-BE49-F238E27FC236}">
                  <a16:creationId xmlns:a16="http://schemas.microsoft.com/office/drawing/2014/main" id="{982E747A-574C-3442-8C7C-79E98AF74B1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565" t="28649" r="65180" b="54594"/>
            <a:stretch/>
          </p:blipFill>
          <p:spPr>
            <a:xfrm rot="16028255">
              <a:off x="3087607" y="2351717"/>
              <a:ext cx="1838404" cy="1695441"/>
            </a:xfrm>
            <a:prstGeom prst="ellipse">
              <a:avLst/>
            </a:prstGeom>
            <a:effectLst>
              <a:outerShdw blurRad="63500" sx="101000" sy="101000" algn="ctr" rotWithShape="0">
                <a:prstClr val="black">
                  <a:alpha val="40000"/>
                </a:prstClr>
              </a:outerShdw>
            </a:effectLst>
          </p:spPr>
        </p:pic>
        <p:sp>
          <p:nvSpPr>
            <p:cNvPr id="18" name="文本框 18">
              <a:extLst>
                <a:ext uri="{FF2B5EF4-FFF2-40B4-BE49-F238E27FC236}">
                  <a16:creationId xmlns:a16="http://schemas.microsoft.com/office/drawing/2014/main" id="{41269FD2-C8E5-7D44-9709-1A1BA0EED4DB}"/>
                </a:ext>
              </a:extLst>
            </p:cNvPr>
            <p:cNvSpPr txBox="1"/>
            <p:nvPr/>
          </p:nvSpPr>
          <p:spPr>
            <a:xfrm>
              <a:off x="3398140" y="2966996"/>
              <a:ext cx="105939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0 1</a:t>
              </a:r>
              <a:endParaRPr kumimoji="0" lang="zh-CN" alt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panose="020B0604030504040204" pitchFamily="34" charset="0"/>
                <a:ea typeface="字魂59号-创粗黑" panose="00000500000000000000" pitchFamily="2" charset="-122"/>
                <a:cs typeface="Tahoma" panose="020B0604030504040204" pitchFamily="34" charset="0"/>
              </a:endParaRPr>
            </a:p>
          </p:txBody>
        </p:sp>
      </p:grpSp>
    </p:spTree>
    <p:custDataLst>
      <p:tags r:id="rId1"/>
    </p:custDataLst>
    <p:extLst>
      <p:ext uri="{BB962C8B-B14F-4D97-AF65-F5344CB8AC3E}">
        <p14:creationId xmlns:p14="http://schemas.microsoft.com/office/powerpoint/2010/main" val="5231058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6"/>
                                        </p:tgtEl>
                                        <p:attrNameLst>
                                          <p:attrName>ppt_y</p:attrName>
                                        </p:attrNameLst>
                                      </p:cBhvr>
                                      <p:tavLst>
                                        <p:tav tm="0" fmla="#ppt_y+(sin(-2*pi*(1-$))*-#ppt_x+cos(-2*pi*(1-$))*(1-#ppt_y))*(1-$)">
                                          <p:val>
                                            <p:fltVal val="0"/>
                                          </p:val>
                                        </p:tav>
                                        <p:tav tm="100000">
                                          <p:val>
                                            <p:fltVal val="1"/>
                                          </p:val>
                                        </p:tav>
                                      </p:tavLst>
                                    </p:anim>
                                  </p:childTnLst>
                                </p:cTn>
                              </p:par>
                              <p:par>
                                <p:cTn id="11" presetID="16" presetClass="entr" presetSubtype="21"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10">
            <a:extLst>
              <a:ext uri="{FF2B5EF4-FFF2-40B4-BE49-F238E27FC236}">
                <a16:creationId xmlns:a16="http://schemas.microsoft.com/office/drawing/2014/main" id="{27F53EA4-EC06-4478-8E19-94BCA4C64F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7162800"/>
          </a:xfrm>
          <a:prstGeom prst="rect">
            <a:avLst/>
          </a:prstGeom>
        </p:spPr>
      </p:pic>
      <p:pic>
        <p:nvPicPr>
          <p:cNvPr id="5" name="图片 21">
            <a:extLst>
              <a:ext uri="{FF2B5EF4-FFF2-40B4-BE49-F238E27FC236}">
                <a16:creationId xmlns:a16="http://schemas.microsoft.com/office/drawing/2014/main" id="{ADFD93DD-0507-463E-9BEA-5543984CBA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412" y="396584"/>
            <a:ext cx="1663545" cy="1517876"/>
          </a:xfrm>
          <a:prstGeom prst="rect">
            <a:avLst/>
          </a:prstGeom>
        </p:spPr>
      </p:pic>
      <p:pic>
        <p:nvPicPr>
          <p:cNvPr id="6" name="Picture 2">
            <a:extLst>
              <a:ext uri="{FF2B5EF4-FFF2-40B4-BE49-F238E27FC236}">
                <a16:creationId xmlns:a16="http://schemas.microsoft.com/office/drawing/2014/main" id="{E6DD1F3A-3441-4602-839C-F16B31881D5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5391150" y="3429000"/>
            <a:ext cx="4503549" cy="2001943"/>
          </a:xfrm>
          <a:prstGeom prst="rect">
            <a:avLst/>
          </a:prstGeom>
        </p:spPr>
      </p:pic>
      <p:pic>
        <p:nvPicPr>
          <p:cNvPr id="7" name="Picture 6">
            <a:extLst>
              <a:ext uri="{FF2B5EF4-FFF2-40B4-BE49-F238E27FC236}">
                <a16:creationId xmlns:a16="http://schemas.microsoft.com/office/drawing/2014/main" id="{35F2BE75-52D9-4C1D-BEFD-C779424BBD6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2628790" y="200516"/>
            <a:ext cx="4934060" cy="2318526"/>
          </a:xfrm>
          <a:prstGeom prst="rect">
            <a:avLst/>
          </a:prstGeom>
        </p:spPr>
      </p:pic>
      <p:sp>
        <p:nvSpPr>
          <p:cNvPr id="8" name="TextBox 7">
            <a:extLst>
              <a:ext uri="{FF2B5EF4-FFF2-40B4-BE49-F238E27FC236}">
                <a16:creationId xmlns:a16="http://schemas.microsoft.com/office/drawing/2014/main" id="{99039BF6-000F-461D-AE45-82216A60FCA5}"/>
              </a:ext>
            </a:extLst>
          </p:cNvPr>
          <p:cNvSpPr txBox="1"/>
          <p:nvPr/>
        </p:nvSpPr>
        <p:spPr>
          <a:xfrm>
            <a:off x="5695951" y="3844450"/>
            <a:ext cx="3899956" cy="1107996"/>
          </a:xfrm>
          <a:prstGeom prst="rect">
            <a:avLst/>
          </a:prstGeom>
          <a:noFill/>
        </p:spPr>
        <p:txBody>
          <a:bodyPr wrap="square" lIns="0" tIns="0" rIns="0" bIns="0" rtlCol="0">
            <a:spAutoFit/>
          </a:bodyPr>
          <a:lstStyle/>
          <a:p>
            <a:pPr lvl="0" algn="just"/>
            <a:r>
              <a:rPr lang="vi-VN" sz="2400" b="1">
                <a:solidFill>
                  <a:sysClr val="windowText" lastClr="000000"/>
                </a:solidFill>
                <a:latin typeface="Times New Roman" panose="02020603050405020304" pitchFamily="18" charset="0"/>
                <a:cs typeface="Times New Roman" panose="02020603050405020304" pitchFamily="18" charset="0"/>
              </a:rPr>
              <a:t>Âm thanh mang lại rất nhiều lợi ích cho con người: nghe được bài hát, học tập,.....</a:t>
            </a:r>
            <a:endParaRPr kumimoji="0" lang="en-US" sz="24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endParaRPr>
          </a:p>
        </p:txBody>
      </p:sp>
      <p:sp>
        <p:nvSpPr>
          <p:cNvPr id="9" name="TextBox 8">
            <a:extLst>
              <a:ext uri="{FF2B5EF4-FFF2-40B4-BE49-F238E27FC236}">
                <a16:creationId xmlns:a16="http://schemas.microsoft.com/office/drawing/2014/main" id="{68DF935D-B285-4655-A6BF-16A0E5CF0549}"/>
              </a:ext>
            </a:extLst>
          </p:cNvPr>
          <p:cNvSpPr txBox="1"/>
          <p:nvPr/>
        </p:nvSpPr>
        <p:spPr>
          <a:xfrm>
            <a:off x="3109242" y="633248"/>
            <a:ext cx="4005933" cy="830997"/>
          </a:xfrm>
          <a:prstGeom prst="rect">
            <a:avLst/>
          </a:prstGeom>
          <a:noFill/>
        </p:spPr>
        <p:txBody>
          <a:bodyPr wrap="square">
            <a:spAutoFit/>
          </a:bodyPr>
          <a:lstStyle/>
          <a:p>
            <a:pPr lvl="0" algn="ctr"/>
            <a:r>
              <a:rPr lang="vi-VN" sz="2400" b="1" dirty="0">
                <a:solidFill>
                  <a:prstClr val="white"/>
                </a:solidFill>
                <a:latin typeface="Times New Roman" panose="02020603050405020304" pitchFamily="18" charset="0"/>
              </a:rPr>
              <a:t>Âm thanh mang lại cho con người những lợi ích gì?</a:t>
            </a:r>
            <a:endParaRPr kumimoji="0" lang="en-US" sz="2400" b="1"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grpSp>
        <p:nvGrpSpPr>
          <p:cNvPr id="10" name="Group 9">
            <a:extLst>
              <a:ext uri="{FF2B5EF4-FFF2-40B4-BE49-F238E27FC236}">
                <a16:creationId xmlns:a16="http://schemas.microsoft.com/office/drawing/2014/main" id="{970DD5C5-088A-44F0-9D77-7694D178BB1B}"/>
              </a:ext>
            </a:extLst>
          </p:cNvPr>
          <p:cNvGrpSpPr/>
          <p:nvPr/>
        </p:nvGrpSpPr>
        <p:grpSpPr>
          <a:xfrm>
            <a:off x="2781462" y="1869657"/>
            <a:ext cx="2306257" cy="3701530"/>
            <a:chOff x="3528816" y="1219200"/>
            <a:chExt cx="3240675" cy="5201266"/>
          </a:xfrm>
        </p:grpSpPr>
        <p:pic>
          <p:nvPicPr>
            <p:cNvPr id="11" name="Picture 2" descr="Cartoon students Royalty Free Vector Image - VectorStock">
              <a:extLst>
                <a:ext uri="{FF2B5EF4-FFF2-40B4-BE49-F238E27FC236}">
                  <a16:creationId xmlns:a16="http://schemas.microsoft.com/office/drawing/2014/main" id="{8747A001-F0E9-4F80-B393-79B2DB26C6BE}"/>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10926" b="83889" l="2300" r="49600">
                          <a14:foregroundMark x1="17500" y1="31204" x2="29700" y2="35648"/>
                          <a14:foregroundMark x1="30100" y1="37130" x2="32400" y2="38148"/>
                          <a14:foregroundMark x1="36200" y1="27963" x2="35800" y2="33241"/>
                          <a14:foregroundMark x1="35900" y1="48056" x2="37600" y2="48148"/>
                          <a14:foregroundMark x1="28200" y1="70278" x2="27900" y2="73704"/>
                          <a14:foregroundMark x1="26800" y1="78519" x2="26000" y2="79537"/>
                          <a14:foregroundMark x1="31300" y1="75370" x2="32400" y2="79444"/>
                          <a14:foregroundMark x1="32800" y1="78796" x2="35000" y2="79259"/>
                          <a14:foregroundMark x1="28200" y1="75278" x2="28000" y2="78981"/>
                          <a14:foregroundMark x1="24200" y1="79722" x2="25700" y2="78704"/>
                          <a14:backgroundMark x1="30200" y1="72963" x2="30200" y2="72963"/>
                          <a14:backgroundMark x1="30200" y1="76111" x2="30200" y2="76111"/>
                        </a14:backgroundRemoval>
                      </a14:imgEffect>
                    </a14:imgLayer>
                  </a14:imgProps>
                </a:ext>
                <a:ext uri="{28A0092B-C50C-407E-A947-70E740481C1C}">
                  <a14:useLocalDpi xmlns:a14="http://schemas.microsoft.com/office/drawing/2010/main" val="0"/>
                </a:ext>
              </a:extLst>
            </a:blip>
            <a:srcRect t="8014" r="48966" b="16144"/>
            <a:stretch/>
          </p:blipFill>
          <p:spPr bwMode="auto">
            <a:xfrm>
              <a:off x="3528816" y="1219200"/>
              <a:ext cx="3240675" cy="520126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thiếu niên tiền phong quàng khăn đỏ minh họa">
              <a:extLst>
                <a:ext uri="{FF2B5EF4-FFF2-40B4-BE49-F238E27FC236}">
                  <a16:creationId xmlns:a16="http://schemas.microsoft.com/office/drawing/2014/main" id="{0EAF8CED-24A2-463A-8E09-08125BF8C320}"/>
                </a:ext>
              </a:extLst>
            </p:cNvPr>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23457" b="41311" l="42857" r="61286"/>
                      </a14:imgEffect>
                    </a14:imgLayer>
                  </a14:imgProps>
                </a:ext>
                <a:ext uri="{28A0092B-C50C-407E-A947-70E740481C1C}">
                  <a14:useLocalDpi xmlns:a14="http://schemas.microsoft.com/office/drawing/2010/main" val="0"/>
                </a:ext>
              </a:extLst>
            </a:blip>
            <a:srcRect l="40608" t="21674" r="36413" b="59764"/>
            <a:stretch/>
          </p:blipFill>
          <p:spPr bwMode="auto">
            <a:xfrm>
              <a:off x="5143311" y="3939601"/>
              <a:ext cx="598231" cy="7268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a:extLst>
              <a:ext uri="{FF2B5EF4-FFF2-40B4-BE49-F238E27FC236}">
                <a16:creationId xmlns:a16="http://schemas.microsoft.com/office/drawing/2014/main" id="{58375193-1742-450B-A24F-51F2B063FB51}"/>
              </a:ext>
            </a:extLst>
          </p:cNvPr>
          <p:cNvGrpSpPr/>
          <p:nvPr/>
        </p:nvGrpSpPr>
        <p:grpSpPr>
          <a:xfrm>
            <a:off x="9762792" y="2976152"/>
            <a:ext cx="2224944" cy="4092782"/>
            <a:chOff x="12843095" y="658761"/>
            <a:chExt cx="3036002" cy="5584723"/>
          </a:xfrm>
        </p:grpSpPr>
        <p:pic>
          <p:nvPicPr>
            <p:cNvPr id="14" name="Picture 2" descr="Cartoon students Royalty Free Vector Image - VectorStock">
              <a:extLst>
                <a:ext uri="{FF2B5EF4-FFF2-40B4-BE49-F238E27FC236}">
                  <a16:creationId xmlns:a16="http://schemas.microsoft.com/office/drawing/2014/main" id="{E0B69F37-FBF7-4BEC-8917-B02E8B2D7CF1}"/>
                </a:ext>
              </a:extLst>
            </p:cNvPr>
            <p:cNvPicPr>
              <a:picLocks noChangeAspect="1" noChangeArrowheads="1"/>
            </p:cNvPicPr>
            <p:nvPr/>
          </p:nvPicPr>
          <p:blipFill rotWithShape="1">
            <a:blip r:embed="rId12">
              <a:extLst>
                <a:ext uri="{BEBA8EAE-BF5A-486C-A8C5-ECC9F3942E4B}">
                  <a14:imgProps xmlns:a14="http://schemas.microsoft.com/office/drawing/2010/main">
                    <a14:imgLayer r:embed="rId9">
                      <a14:imgEffect>
                        <a14:backgroundRemoval t="7500" b="83426" l="50700" r="96400">
                          <a14:foregroundMark x1="64400" y1="30000" x2="67200" y2="33981"/>
                          <a14:foregroundMark x1="54900" y1="43796" x2="54900" y2="43796"/>
                          <a14:foregroundMark x1="68100" y1="37407" x2="69600" y2="40463"/>
                        </a14:backgroundRemoval>
                      </a14:imgEffect>
                    </a14:imgLayer>
                  </a14:imgProps>
                </a:ext>
                <a:ext uri="{28A0092B-C50C-407E-A947-70E740481C1C}">
                  <a14:useLocalDpi xmlns:a14="http://schemas.microsoft.com/office/drawing/2010/main" val="0"/>
                </a:ext>
              </a:extLst>
            </a:blip>
            <a:srcRect l="50000" t="3901" r="2189" b="14665"/>
            <a:stretch/>
          </p:blipFill>
          <p:spPr bwMode="auto">
            <a:xfrm>
              <a:off x="12843095" y="658761"/>
              <a:ext cx="3036002" cy="558472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artoon students Royalty Free Vector Image - VectorStock">
              <a:extLst>
                <a:ext uri="{FF2B5EF4-FFF2-40B4-BE49-F238E27FC236}">
                  <a16:creationId xmlns:a16="http://schemas.microsoft.com/office/drawing/2014/main" id="{9810ADC0-6903-46AA-BF73-EEEABAC53D76}"/>
                </a:ext>
              </a:extLst>
            </p:cNvPr>
            <p:cNvPicPr>
              <a:picLocks noChangeAspect="1" noChangeArrowheads="1"/>
            </p:cNvPicPr>
            <p:nvPr/>
          </p:nvPicPr>
          <p:blipFill rotWithShape="1">
            <a:blip r:embed="rId13">
              <a:extLst>
                <a:ext uri="{BEBA8EAE-BF5A-486C-A8C5-ECC9F3942E4B}">
                  <a14:imgProps xmlns:a14="http://schemas.microsoft.com/office/drawing/2010/main">
                    <a14:imgLayer r:embed="rId9">
                      <a14:imgEffect>
                        <a14:backgroundRemoval t="28457" b="33434" l="61993" r="66965"/>
                      </a14:imgEffect>
                    </a14:imgLayer>
                  </a14:imgProps>
                </a:ext>
                <a:ext uri="{28A0092B-C50C-407E-A947-70E740481C1C}">
                  <a14:useLocalDpi xmlns:a14="http://schemas.microsoft.com/office/drawing/2010/main" val="0"/>
                </a:ext>
              </a:extLst>
            </a:blip>
            <a:srcRect l="61371" t="27835" r="32414" b="65944"/>
            <a:stretch/>
          </p:blipFill>
          <p:spPr bwMode="auto">
            <a:xfrm flipH="1">
              <a:off x="14311255" y="2498177"/>
              <a:ext cx="394637" cy="42666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thiếu niên tiền phong quàng khăn đỏ minh họa">
              <a:extLst>
                <a:ext uri="{FF2B5EF4-FFF2-40B4-BE49-F238E27FC236}">
                  <a16:creationId xmlns:a16="http://schemas.microsoft.com/office/drawing/2014/main" id="{77BFB63B-1B38-4C88-853C-6D462406D646}"/>
                </a:ext>
              </a:extLst>
            </p:cNvPr>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23457" b="41311" l="42857" r="61286"/>
                      </a14:imgEffect>
                    </a14:imgLayer>
                  </a14:imgProps>
                </a:ext>
                <a:ext uri="{28A0092B-C50C-407E-A947-70E740481C1C}">
                  <a14:useLocalDpi xmlns:a14="http://schemas.microsoft.com/office/drawing/2010/main" val="0"/>
                </a:ext>
              </a:extLst>
            </a:blip>
            <a:srcRect l="40608" t="21674" r="36413" b="59764"/>
            <a:stretch/>
          </p:blipFill>
          <p:spPr bwMode="auto">
            <a:xfrm flipH="1">
              <a:off x="13853347" y="3659766"/>
              <a:ext cx="598231" cy="72686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029543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32" presetClass="emph" presetSubtype="0" fill="hold" nodeType="withEffect">
                                  <p:stCondLst>
                                    <p:cond delay="0"/>
                                  </p:stCondLst>
                                  <p:childTnLst>
                                    <p:animRot by="120000">
                                      <p:cBhvr>
                                        <p:cTn id="11" dur="500" fill="hold">
                                          <p:stCondLst>
                                            <p:cond delay="0"/>
                                          </p:stCondLst>
                                        </p:cTn>
                                        <p:tgtEl>
                                          <p:spTgt spid="5"/>
                                        </p:tgtEl>
                                        <p:attrNameLst>
                                          <p:attrName>r</p:attrName>
                                        </p:attrNameLst>
                                      </p:cBhvr>
                                    </p:animRot>
                                    <p:animRot by="-240000">
                                      <p:cBhvr>
                                        <p:cTn id="12" dur="1000" fill="hold">
                                          <p:stCondLst>
                                            <p:cond delay="1000"/>
                                          </p:stCondLst>
                                        </p:cTn>
                                        <p:tgtEl>
                                          <p:spTgt spid="5"/>
                                        </p:tgtEl>
                                        <p:attrNameLst>
                                          <p:attrName>r</p:attrName>
                                        </p:attrNameLst>
                                      </p:cBhvr>
                                    </p:animRot>
                                    <p:animRot by="240000">
                                      <p:cBhvr>
                                        <p:cTn id="13" dur="1000" fill="hold">
                                          <p:stCondLst>
                                            <p:cond delay="2000"/>
                                          </p:stCondLst>
                                        </p:cTn>
                                        <p:tgtEl>
                                          <p:spTgt spid="5"/>
                                        </p:tgtEl>
                                        <p:attrNameLst>
                                          <p:attrName>r</p:attrName>
                                        </p:attrNameLst>
                                      </p:cBhvr>
                                    </p:animRot>
                                    <p:animRot by="-240000">
                                      <p:cBhvr>
                                        <p:cTn id="14" dur="1000" fill="hold">
                                          <p:stCondLst>
                                            <p:cond delay="3000"/>
                                          </p:stCondLst>
                                        </p:cTn>
                                        <p:tgtEl>
                                          <p:spTgt spid="5"/>
                                        </p:tgtEl>
                                        <p:attrNameLst>
                                          <p:attrName>r</p:attrName>
                                        </p:attrNameLst>
                                      </p:cBhvr>
                                    </p:animRot>
                                    <p:animRot by="120000">
                                      <p:cBhvr>
                                        <p:cTn id="15" dur="1000" fill="hold">
                                          <p:stCondLst>
                                            <p:cond delay="4000"/>
                                          </p:stCondLst>
                                        </p:cTn>
                                        <p:tgtEl>
                                          <p:spTgt spid="5"/>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32" presetClass="emph" presetSubtype="0" fill="hold" nodeType="clickEffect">
                                  <p:stCondLst>
                                    <p:cond delay="0"/>
                                  </p:stCondLst>
                                  <p:childTnLst>
                                    <p:animRot by="120000">
                                      <p:cBhvr>
                                        <p:cTn id="19" dur="100" fill="hold">
                                          <p:stCondLst>
                                            <p:cond delay="0"/>
                                          </p:stCondLst>
                                        </p:cTn>
                                        <p:tgtEl>
                                          <p:spTgt spid="10"/>
                                        </p:tgtEl>
                                        <p:attrNameLst>
                                          <p:attrName>r</p:attrName>
                                        </p:attrNameLst>
                                      </p:cBhvr>
                                    </p:animRot>
                                    <p:animRot by="-240000">
                                      <p:cBhvr>
                                        <p:cTn id="20" dur="200" fill="hold">
                                          <p:stCondLst>
                                            <p:cond delay="200"/>
                                          </p:stCondLst>
                                        </p:cTn>
                                        <p:tgtEl>
                                          <p:spTgt spid="10"/>
                                        </p:tgtEl>
                                        <p:attrNameLst>
                                          <p:attrName>r</p:attrName>
                                        </p:attrNameLst>
                                      </p:cBhvr>
                                    </p:animRot>
                                    <p:animRot by="240000">
                                      <p:cBhvr>
                                        <p:cTn id="21" dur="200" fill="hold">
                                          <p:stCondLst>
                                            <p:cond delay="400"/>
                                          </p:stCondLst>
                                        </p:cTn>
                                        <p:tgtEl>
                                          <p:spTgt spid="10"/>
                                        </p:tgtEl>
                                        <p:attrNameLst>
                                          <p:attrName>r</p:attrName>
                                        </p:attrNameLst>
                                      </p:cBhvr>
                                    </p:animRot>
                                    <p:animRot by="-240000">
                                      <p:cBhvr>
                                        <p:cTn id="22" dur="200" fill="hold">
                                          <p:stCondLst>
                                            <p:cond delay="600"/>
                                          </p:stCondLst>
                                        </p:cTn>
                                        <p:tgtEl>
                                          <p:spTgt spid="10"/>
                                        </p:tgtEl>
                                        <p:attrNameLst>
                                          <p:attrName>r</p:attrName>
                                        </p:attrNameLst>
                                      </p:cBhvr>
                                    </p:animRot>
                                    <p:animRot by="120000">
                                      <p:cBhvr>
                                        <p:cTn id="23" dur="200" fill="hold">
                                          <p:stCondLst>
                                            <p:cond delay="800"/>
                                          </p:stCondLst>
                                        </p:cTn>
                                        <p:tgtEl>
                                          <p:spTgt spid="10"/>
                                        </p:tgtEl>
                                        <p:attrNameLst>
                                          <p:attrName>r</p:attrName>
                                        </p:attrNameLst>
                                      </p:cBhvr>
                                    </p:animRot>
                                  </p:childTnLst>
                                </p:cTn>
                              </p:par>
                              <p:par>
                                <p:cTn id="24" presetID="53"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par>
                                <p:cTn id="46" presetID="32" presetClass="emph" presetSubtype="0" fill="hold" nodeType="withEffect">
                                  <p:stCondLst>
                                    <p:cond delay="0"/>
                                  </p:stCondLst>
                                  <p:childTnLst>
                                    <p:animRot by="120000">
                                      <p:cBhvr>
                                        <p:cTn id="47" dur="100" fill="hold">
                                          <p:stCondLst>
                                            <p:cond delay="0"/>
                                          </p:stCondLst>
                                        </p:cTn>
                                        <p:tgtEl>
                                          <p:spTgt spid="13"/>
                                        </p:tgtEl>
                                        <p:attrNameLst>
                                          <p:attrName>r</p:attrName>
                                        </p:attrNameLst>
                                      </p:cBhvr>
                                    </p:animRot>
                                    <p:animRot by="-240000">
                                      <p:cBhvr>
                                        <p:cTn id="48" dur="200" fill="hold">
                                          <p:stCondLst>
                                            <p:cond delay="200"/>
                                          </p:stCondLst>
                                        </p:cTn>
                                        <p:tgtEl>
                                          <p:spTgt spid="13"/>
                                        </p:tgtEl>
                                        <p:attrNameLst>
                                          <p:attrName>r</p:attrName>
                                        </p:attrNameLst>
                                      </p:cBhvr>
                                    </p:animRot>
                                    <p:animRot by="240000">
                                      <p:cBhvr>
                                        <p:cTn id="49" dur="200" fill="hold">
                                          <p:stCondLst>
                                            <p:cond delay="400"/>
                                          </p:stCondLst>
                                        </p:cTn>
                                        <p:tgtEl>
                                          <p:spTgt spid="13"/>
                                        </p:tgtEl>
                                        <p:attrNameLst>
                                          <p:attrName>r</p:attrName>
                                        </p:attrNameLst>
                                      </p:cBhvr>
                                    </p:animRot>
                                    <p:animRot by="-240000">
                                      <p:cBhvr>
                                        <p:cTn id="50" dur="200" fill="hold">
                                          <p:stCondLst>
                                            <p:cond delay="600"/>
                                          </p:stCondLst>
                                        </p:cTn>
                                        <p:tgtEl>
                                          <p:spTgt spid="13"/>
                                        </p:tgtEl>
                                        <p:attrNameLst>
                                          <p:attrName>r</p:attrName>
                                        </p:attrNameLst>
                                      </p:cBhvr>
                                    </p:animRot>
                                    <p:animRot by="120000">
                                      <p:cBhvr>
                                        <p:cTn id="51" dur="200" fill="hold">
                                          <p:stCondLst>
                                            <p:cond delay="80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0">
            <a:extLst>
              <a:ext uri="{FF2B5EF4-FFF2-40B4-BE49-F238E27FC236}">
                <a16:creationId xmlns:a16="http://schemas.microsoft.com/office/drawing/2014/main" id="{65B6A1F6-CE77-4977-A72B-3E749CC81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7162800"/>
          </a:xfrm>
          <a:prstGeom prst="rect">
            <a:avLst/>
          </a:prstGeom>
        </p:spPr>
      </p:pic>
      <p:pic>
        <p:nvPicPr>
          <p:cNvPr id="3" name="图片 21">
            <a:extLst>
              <a:ext uri="{FF2B5EF4-FFF2-40B4-BE49-F238E27FC236}">
                <a16:creationId xmlns:a16="http://schemas.microsoft.com/office/drawing/2014/main" id="{A1EFA756-AD10-44A3-9049-8ADF0FAB4B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412" y="396584"/>
            <a:ext cx="1663545" cy="1517876"/>
          </a:xfrm>
          <a:prstGeom prst="rect">
            <a:avLst/>
          </a:prstGeom>
        </p:spPr>
      </p:pic>
      <p:pic>
        <p:nvPicPr>
          <p:cNvPr id="4" name="Picture 6">
            <a:extLst>
              <a:ext uri="{FF2B5EF4-FFF2-40B4-BE49-F238E27FC236}">
                <a16:creationId xmlns:a16="http://schemas.microsoft.com/office/drawing/2014/main" id="{361B44BA-4C94-4E4B-A0F3-9430868A4DF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2479100" y="353226"/>
            <a:ext cx="5335801" cy="2318526"/>
          </a:xfrm>
          <a:prstGeom prst="rect">
            <a:avLst/>
          </a:prstGeom>
        </p:spPr>
      </p:pic>
      <p:sp>
        <p:nvSpPr>
          <p:cNvPr id="5" name="TextBox 4">
            <a:extLst>
              <a:ext uri="{FF2B5EF4-FFF2-40B4-BE49-F238E27FC236}">
                <a16:creationId xmlns:a16="http://schemas.microsoft.com/office/drawing/2014/main" id="{C5B08038-A6D7-4EF9-9E75-350488E15985}"/>
              </a:ext>
            </a:extLst>
          </p:cNvPr>
          <p:cNvSpPr txBox="1"/>
          <p:nvPr/>
        </p:nvSpPr>
        <p:spPr>
          <a:xfrm>
            <a:off x="3165916" y="566509"/>
            <a:ext cx="4368567" cy="1200329"/>
          </a:xfrm>
          <a:prstGeom prst="rect">
            <a:avLst/>
          </a:prstGeom>
          <a:noFill/>
        </p:spPr>
        <p:txBody>
          <a:bodyPr wrap="square">
            <a:spAutoFit/>
          </a:bodyPr>
          <a:lstStyle/>
          <a:p>
            <a:pPr lvl="0" algn="ctr"/>
            <a:r>
              <a:rPr lang="vi-VN" altLang="en-US" sz="3600" b="1" dirty="0">
                <a:solidFill>
                  <a:prstClr val="white"/>
                </a:solidFill>
                <a:latin typeface="Times New Roman" panose="02020603050405020304" pitchFamily="18" charset="0"/>
              </a:rPr>
              <a:t>Nêu những điều em biết về âm thanh?</a:t>
            </a:r>
            <a:endParaRPr kumimoji="0" lang="en-US" sz="3600" b="1" i="0" u="none" strike="noStrike" kern="1200" cap="none" spc="0" normalizeH="0" baseline="0" noProof="0" dirty="0">
              <a:ln>
                <a:noFill/>
              </a:ln>
              <a:solidFill>
                <a:prstClr val="white"/>
              </a:solidFill>
              <a:effectLst/>
              <a:uLnTx/>
              <a:uFillTx/>
              <a:latin typeface="Calibri Light" panose="020F0302020204030204"/>
            </a:endParaRPr>
          </a:p>
        </p:txBody>
      </p:sp>
      <p:grpSp>
        <p:nvGrpSpPr>
          <p:cNvPr id="6" name="Group 5">
            <a:extLst>
              <a:ext uri="{FF2B5EF4-FFF2-40B4-BE49-F238E27FC236}">
                <a16:creationId xmlns:a16="http://schemas.microsoft.com/office/drawing/2014/main" id="{8CC2639F-1745-4C65-9622-B1AB04D20714}"/>
              </a:ext>
            </a:extLst>
          </p:cNvPr>
          <p:cNvGrpSpPr/>
          <p:nvPr/>
        </p:nvGrpSpPr>
        <p:grpSpPr>
          <a:xfrm>
            <a:off x="3069204" y="1851004"/>
            <a:ext cx="2306257" cy="3701530"/>
            <a:chOff x="3528816" y="1219200"/>
            <a:chExt cx="3240675" cy="5201266"/>
          </a:xfrm>
        </p:grpSpPr>
        <p:pic>
          <p:nvPicPr>
            <p:cNvPr id="7" name="Picture 2" descr="Cartoon students Royalty Free Vector Image - VectorStock">
              <a:extLst>
                <a:ext uri="{FF2B5EF4-FFF2-40B4-BE49-F238E27FC236}">
                  <a16:creationId xmlns:a16="http://schemas.microsoft.com/office/drawing/2014/main" id="{28A113A1-E2D7-496B-A47F-C2F0D3CE5D48}"/>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926" b="83889" l="2300" r="49600">
                          <a14:foregroundMark x1="17500" y1="31204" x2="29700" y2="35648"/>
                          <a14:foregroundMark x1="30100" y1="37130" x2="32400" y2="38148"/>
                          <a14:foregroundMark x1="36200" y1="27963" x2="35800" y2="33241"/>
                          <a14:foregroundMark x1="35900" y1="48056" x2="37600" y2="48148"/>
                          <a14:foregroundMark x1="28200" y1="70278" x2="27900" y2="73704"/>
                          <a14:foregroundMark x1="26800" y1="78519" x2="26000" y2="79537"/>
                          <a14:foregroundMark x1="31300" y1="75370" x2="32400" y2="79444"/>
                          <a14:foregroundMark x1="32800" y1="78796" x2="35000" y2="79259"/>
                          <a14:foregroundMark x1="28200" y1="75278" x2="28000" y2="78981"/>
                          <a14:foregroundMark x1="24200" y1="79722" x2="25700" y2="78704"/>
                          <a14:backgroundMark x1="30200" y1="72963" x2="30200" y2="72963"/>
                          <a14:backgroundMark x1="30200" y1="76111" x2="30200" y2="76111"/>
                        </a14:backgroundRemoval>
                      </a14:imgEffect>
                    </a14:imgLayer>
                  </a14:imgProps>
                </a:ext>
                <a:ext uri="{28A0092B-C50C-407E-A947-70E740481C1C}">
                  <a14:useLocalDpi xmlns:a14="http://schemas.microsoft.com/office/drawing/2010/main" val="0"/>
                </a:ext>
              </a:extLst>
            </a:blip>
            <a:srcRect t="8014" r="48966" b="16144"/>
            <a:stretch/>
          </p:blipFill>
          <p:spPr bwMode="auto">
            <a:xfrm>
              <a:off x="3528816" y="1219200"/>
              <a:ext cx="3240675" cy="520126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thiếu niên tiền phong quàng khăn đỏ minh họa">
              <a:extLst>
                <a:ext uri="{FF2B5EF4-FFF2-40B4-BE49-F238E27FC236}">
                  <a16:creationId xmlns:a16="http://schemas.microsoft.com/office/drawing/2014/main" id="{4FCD6DA2-E5EE-485D-8DFC-ABA62F0E5E23}"/>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23457" b="41311" l="42857" r="61286"/>
                      </a14:imgEffect>
                    </a14:imgLayer>
                  </a14:imgProps>
                </a:ext>
                <a:ext uri="{28A0092B-C50C-407E-A947-70E740481C1C}">
                  <a14:useLocalDpi xmlns:a14="http://schemas.microsoft.com/office/drawing/2010/main" val="0"/>
                </a:ext>
              </a:extLst>
            </a:blip>
            <a:srcRect l="40608" t="21674" r="36413" b="59764"/>
            <a:stretch/>
          </p:blipFill>
          <p:spPr bwMode="auto">
            <a:xfrm>
              <a:off x="5143311" y="3939601"/>
              <a:ext cx="598231" cy="726860"/>
            </a:xfrm>
            <a:prstGeom prst="rect">
              <a:avLst/>
            </a:prstGeom>
            <a:noFill/>
            <a:extLst>
              <a:ext uri="{909E8E84-426E-40DD-AFC4-6F175D3DCCD1}">
                <a14:hiddenFill xmlns:a14="http://schemas.microsoft.com/office/drawing/2010/main">
                  <a:solidFill>
                    <a:srgbClr val="FFFFFF"/>
                  </a:solidFill>
                </a14:hiddenFill>
              </a:ext>
            </a:extLst>
          </p:spPr>
        </p:pic>
      </p:grpSp>
      <p:pic>
        <p:nvPicPr>
          <p:cNvPr id="9" name="Picture 2">
            <a:extLst>
              <a:ext uri="{FF2B5EF4-FFF2-40B4-BE49-F238E27FC236}">
                <a16:creationId xmlns:a16="http://schemas.microsoft.com/office/drawing/2014/main" id="{FCCBDC32-814F-47F0-B72D-53BB089572DC}"/>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rcRect/>
          <a:stretch>
            <a:fillRect/>
          </a:stretch>
        </p:blipFill>
        <p:spPr>
          <a:xfrm>
            <a:off x="5210176" y="2438548"/>
            <a:ext cx="4919784" cy="2781152"/>
          </a:xfrm>
          <a:prstGeom prst="rect">
            <a:avLst/>
          </a:prstGeom>
        </p:spPr>
      </p:pic>
      <p:grpSp>
        <p:nvGrpSpPr>
          <p:cNvPr id="10" name="Group 9">
            <a:extLst>
              <a:ext uri="{FF2B5EF4-FFF2-40B4-BE49-F238E27FC236}">
                <a16:creationId xmlns:a16="http://schemas.microsoft.com/office/drawing/2014/main" id="{401F0C33-9554-4614-8D2D-BA4C7CB29BAE}"/>
              </a:ext>
            </a:extLst>
          </p:cNvPr>
          <p:cNvGrpSpPr/>
          <p:nvPr/>
        </p:nvGrpSpPr>
        <p:grpSpPr>
          <a:xfrm>
            <a:off x="9977611" y="3070018"/>
            <a:ext cx="2224944" cy="4092782"/>
            <a:chOff x="12843095" y="658761"/>
            <a:chExt cx="3036002" cy="5584723"/>
          </a:xfrm>
        </p:grpSpPr>
        <p:pic>
          <p:nvPicPr>
            <p:cNvPr id="11" name="Picture 2" descr="Cartoon students Royalty Free Vector Image - VectorStock">
              <a:extLst>
                <a:ext uri="{FF2B5EF4-FFF2-40B4-BE49-F238E27FC236}">
                  <a16:creationId xmlns:a16="http://schemas.microsoft.com/office/drawing/2014/main" id="{178B4B57-36A0-42B0-8B4E-60D7B96D7ACF}"/>
                </a:ext>
              </a:extLst>
            </p:cNvPr>
            <p:cNvPicPr>
              <a:picLocks noChangeAspect="1" noChangeArrowheads="1"/>
            </p:cNvPicPr>
            <p:nvPr/>
          </p:nvPicPr>
          <p:blipFill rotWithShape="1">
            <a:blip r:embed="rId12">
              <a:extLst>
                <a:ext uri="{BEBA8EAE-BF5A-486C-A8C5-ECC9F3942E4B}">
                  <a14:imgProps xmlns:a14="http://schemas.microsoft.com/office/drawing/2010/main">
                    <a14:imgLayer r:embed="rId7">
                      <a14:imgEffect>
                        <a14:backgroundRemoval t="7500" b="83426" l="50700" r="96400">
                          <a14:foregroundMark x1="64400" y1="30000" x2="67200" y2="33981"/>
                          <a14:foregroundMark x1="54900" y1="43796" x2="54900" y2="43796"/>
                          <a14:foregroundMark x1="68100" y1="37407" x2="69600" y2="40463"/>
                        </a14:backgroundRemoval>
                      </a14:imgEffect>
                    </a14:imgLayer>
                  </a14:imgProps>
                </a:ext>
                <a:ext uri="{28A0092B-C50C-407E-A947-70E740481C1C}">
                  <a14:useLocalDpi xmlns:a14="http://schemas.microsoft.com/office/drawing/2010/main" val="0"/>
                </a:ext>
              </a:extLst>
            </a:blip>
            <a:srcRect l="50000" t="3901" r="2189" b="14665"/>
            <a:stretch/>
          </p:blipFill>
          <p:spPr bwMode="auto">
            <a:xfrm>
              <a:off x="12843095" y="658761"/>
              <a:ext cx="3036002" cy="558472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artoon students Royalty Free Vector Image - VectorStock">
              <a:extLst>
                <a:ext uri="{FF2B5EF4-FFF2-40B4-BE49-F238E27FC236}">
                  <a16:creationId xmlns:a16="http://schemas.microsoft.com/office/drawing/2014/main" id="{FCE5E3C8-6A59-42D5-BED5-3EAB1FBF53AE}"/>
                </a:ext>
              </a:extLst>
            </p:cNvPr>
            <p:cNvPicPr>
              <a:picLocks noChangeAspect="1" noChangeArrowheads="1"/>
            </p:cNvPicPr>
            <p:nvPr/>
          </p:nvPicPr>
          <p:blipFill rotWithShape="1">
            <a:blip r:embed="rId13">
              <a:extLst>
                <a:ext uri="{BEBA8EAE-BF5A-486C-A8C5-ECC9F3942E4B}">
                  <a14:imgProps xmlns:a14="http://schemas.microsoft.com/office/drawing/2010/main">
                    <a14:imgLayer r:embed="rId7">
                      <a14:imgEffect>
                        <a14:backgroundRemoval t="28457" b="33434" l="61993" r="66965"/>
                      </a14:imgEffect>
                    </a14:imgLayer>
                  </a14:imgProps>
                </a:ext>
                <a:ext uri="{28A0092B-C50C-407E-A947-70E740481C1C}">
                  <a14:useLocalDpi xmlns:a14="http://schemas.microsoft.com/office/drawing/2010/main" val="0"/>
                </a:ext>
              </a:extLst>
            </a:blip>
            <a:srcRect l="61371" t="27835" r="32414" b="65944"/>
            <a:stretch/>
          </p:blipFill>
          <p:spPr bwMode="auto">
            <a:xfrm flipH="1">
              <a:off x="14311255" y="2498177"/>
              <a:ext cx="394637" cy="42666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thiếu niên tiền phong quàng khăn đỏ minh họa">
              <a:extLst>
                <a:ext uri="{FF2B5EF4-FFF2-40B4-BE49-F238E27FC236}">
                  <a16:creationId xmlns:a16="http://schemas.microsoft.com/office/drawing/2014/main" id="{8E1FBF60-A6C8-455E-B9DC-7F2E7F0569CE}"/>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23457" b="41311" l="42857" r="61286"/>
                      </a14:imgEffect>
                    </a14:imgLayer>
                  </a14:imgProps>
                </a:ext>
                <a:ext uri="{28A0092B-C50C-407E-A947-70E740481C1C}">
                  <a14:useLocalDpi xmlns:a14="http://schemas.microsoft.com/office/drawing/2010/main" val="0"/>
                </a:ext>
              </a:extLst>
            </a:blip>
            <a:srcRect l="40608" t="21674" r="36413" b="59764"/>
            <a:stretch/>
          </p:blipFill>
          <p:spPr bwMode="auto">
            <a:xfrm flipH="1">
              <a:off x="13853347" y="3659766"/>
              <a:ext cx="598231" cy="726860"/>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Box 13">
            <a:extLst>
              <a:ext uri="{FF2B5EF4-FFF2-40B4-BE49-F238E27FC236}">
                <a16:creationId xmlns:a16="http://schemas.microsoft.com/office/drawing/2014/main" id="{C60F8B4E-FDF7-436B-9C26-CC9669AA0C79}"/>
              </a:ext>
            </a:extLst>
          </p:cNvPr>
          <p:cNvSpPr txBox="1"/>
          <p:nvPr/>
        </p:nvSpPr>
        <p:spPr>
          <a:xfrm>
            <a:off x="5848350" y="2637621"/>
            <a:ext cx="3963569" cy="2246769"/>
          </a:xfrm>
          <a:prstGeom prst="rect">
            <a:avLst/>
          </a:prstGeom>
          <a:noFill/>
        </p:spPr>
        <p:txBody>
          <a:bodyPr wrap="square">
            <a:spAutoFit/>
          </a:bodyPr>
          <a:lstStyle/>
          <a:p>
            <a:pPr lvl="0" algn="just"/>
            <a:r>
              <a:rPr lang="vi-VN" sz="2800" b="1" dirty="0">
                <a:solidFill>
                  <a:prstClr val="black"/>
                </a:solidFill>
                <a:latin typeface="Times New Roman" panose="02020603050405020304" pitchFamily="18" charset="0"/>
              </a:rPr>
              <a:t>Em đã biết được:</a:t>
            </a:r>
          </a:p>
          <a:p>
            <a:pPr lvl="0" algn="just"/>
            <a:r>
              <a:rPr lang="vi-VN" sz="2800" b="1" dirty="0">
                <a:solidFill>
                  <a:prstClr val="black"/>
                </a:solidFill>
                <a:latin typeface="Times New Roman" panose="02020603050405020304" pitchFamily="18" charset="0"/>
              </a:rPr>
              <a:t>+ Vật phát ra âm thanh.</a:t>
            </a:r>
          </a:p>
          <a:p>
            <a:pPr lvl="0" algn="just"/>
            <a:r>
              <a:rPr lang="vi-VN" sz="2800" b="1" dirty="0">
                <a:solidFill>
                  <a:prstClr val="black"/>
                </a:solidFill>
                <a:latin typeface="Times New Roman" panose="02020603050405020304" pitchFamily="18" charset="0"/>
              </a:rPr>
              <a:t>+ Sự lan truyền âm thanh và âm thanh với cuộc sống.</a:t>
            </a:r>
          </a:p>
        </p:txBody>
      </p:sp>
    </p:spTree>
    <p:extLst>
      <p:ext uri="{BB962C8B-B14F-4D97-AF65-F5344CB8AC3E}">
        <p14:creationId xmlns:p14="http://schemas.microsoft.com/office/powerpoint/2010/main" val="31860945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32" presetClass="emph" presetSubtype="0" fill="hold" nodeType="withEffect">
                                  <p:stCondLst>
                                    <p:cond delay="0"/>
                                  </p:stCondLst>
                                  <p:childTnLst>
                                    <p:animRot by="120000">
                                      <p:cBhvr>
                                        <p:cTn id="11" dur="500" fill="hold">
                                          <p:stCondLst>
                                            <p:cond delay="0"/>
                                          </p:stCondLst>
                                        </p:cTn>
                                        <p:tgtEl>
                                          <p:spTgt spid="3"/>
                                        </p:tgtEl>
                                        <p:attrNameLst>
                                          <p:attrName>r</p:attrName>
                                        </p:attrNameLst>
                                      </p:cBhvr>
                                    </p:animRot>
                                    <p:animRot by="-240000">
                                      <p:cBhvr>
                                        <p:cTn id="12" dur="1000" fill="hold">
                                          <p:stCondLst>
                                            <p:cond delay="1000"/>
                                          </p:stCondLst>
                                        </p:cTn>
                                        <p:tgtEl>
                                          <p:spTgt spid="3"/>
                                        </p:tgtEl>
                                        <p:attrNameLst>
                                          <p:attrName>r</p:attrName>
                                        </p:attrNameLst>
                                      </p:cBhvr>
                                    </p:animRot>
                                    <p:animRot by="240000">
                                      <p:cBhvr>
                                        <p:cTn id="13" dur="1000" fill="hold">
                                          <p:stCondLst>
                                            <p:cond delay="2000"/>
                                          </p:stCondLst>
                                        </p:cTn>
                                        <p:tgtEl>
                                          <p:spTgt spid="3"/>
                                        </p:tgtEl>
                                        <p:attrNameLst>
                                          <p:attrName>r</p:attrName>
                                        </p:attrNameLst>
                                      </p:cBhvr>
                                    </p:animRot>
                                    <p:animRot by="-240000">
                                      <p:cBhvr>
                                        <p:cTn id="14" dur="1000" fill="hold">
                                          <p:stCondLst>
                                            <p:cond delay="3000"/>
                                          </p:stCondLst>
                                        </p:cTn>
                                        <p:tgtEl>
                                          <p:spTgt spid="3"/>
                                        </p:tgtEl>
                                        <p:attrNameLst>
                                          <p:attrName>r</p:attrName>
                                        </p:attrNameLst>
                                      </p:cBhvr>
                                    </p:animRot>
                                    <p:animRot by="120000">
                                      <p:cBhvr>
                                        <p:cTn id="15" dur="1000" fill="hold">
                                          <p:stCondLst>
                                            <p:cond delay="4000"/>
                                          </p:stCondLst>
                                        </p:cTn>
                                        <p:tgtEl>
                                          <p:spTgt spid="3"/>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par>
                                <p:cTn id="28" presetID="32" presetClass="emph" presetSubtype="0" fill="hold" nodeType="withEffect">
                                  <p:stCondLst>
                                    <p:cond delay="0"/>
                                  </p:stCondLst>
                                  <p:childTnLst>
                                    <p:animRot by="120000">
                                      <p:cBhvr>
                                        <p:cTn id="29" dur="100" fill="hold">
                                          <p:stCondLst>
                                            <p:cond delay="0"/>
                                          </p:stCondLst>
                                        </p:cTn>
                                        <p:tgtEl>
                                          <p:spTgt spid="6"/>
                                        </p:tgtEl>
                                        <p:attrNameLst>
                                          <p:attrName>r</p:attrName>
                                        </p:attrNameLst>
                                      </p:cBhvr>
                                    </p:animRot>
                                    <p:animRot by="-240000">
                                      <p:cBhvr>
                                        <p:cTn id="30" dur="200" fill="hold">
                                          <p:stCondLst>
                                            <p:cond delay="200"/>
                                          </p:stCondLst>
                                        </p:cTn>
                                        <p:tgtEl>
                                          <p:spTgt spid="6"/>
                                        </p:tgtEl>
                                        <p:attrNameLst>
                                          <p:attrName>r</p:attrName>
                                        </p:attrNameLst>
                                      </p:cBhvr>
                                    </p:animRot>
                                    <p:animRot by="240000">
                                      <p:cBhvr>
                                        <p:cTn id="31" dur="200" fill="hold">
                                          <p:stCondLst>
                                            <p:cond delay="400"/>
                                          </p:stCondLst>
                                        </p:cTn>
                                        <p:tgtEl>
                                          <p:spTgt spid="6"/>
                                        </p:tgtEl>
                                        <p:attrNameLst>
                                          <p:attrName>r</p:attrName>
                                        </p:attrNameLst>
                                      </p:cBhvr>
                                    </p:animRot>
                                    <p:animRot by="-240000">
                                      <p:cBhvr>
                                        <p:cTn id="32" dur="200" fill="hold">
                                          <p:stCondLst>
                                            <p:cond delay="600"/>
                                          </p:stCondLst>
                                        </p:cTn>
                                        <p:tgtEl>
                                          <p:spTgt spid="6"/>
                                        </p:tgtEl>
                                        <p:attrNameLst>
                                          <p:attrName>r</p:attrName>
                                        </p:attrNameLst>
                                      </p:cBhvr>
                                    </p:animRot>
                                    <p:animRot by="120000">
                                      <p:cBhvr>
                                        <p:cTn id="33" dur="200" fill="hold">
                                          <p:stCondLst>
                                            <p:cond delay="800"/>
                                          </p:stCondLst>
                                        </p:cTn>
                                        <p:tgtEl>
                                          <p:spTgt spid="6"/>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32" presetClass="emph" presetSubtype="0" fill="hold" nodeType="withEffect">
                                  <p:stCondLst>
                                    <p:cond delay="0"/>
                                  </p:stCondLst>
                                  <p:childTnLst>
                                    <p:animRot by="120000">
                                      <p:cBhvr>
                                        <p:cTn id="42" dur="100" fill="hold">
                                          <p:stCondLst>
                                            <p:cond delay="0"/>
                                          </p:stCondLst>
                                        </p:cTn>
                                        <p:tgtEl>
                                          <p:spTgt spid="10"/>
                                        </p:tgtEl>
                                        <p:attrNameLst>
                                          <p:attrName>r</p:attrName>
                                        </p:attrNameLst>
                                      </p:cBhvr>
                                    </p:animRot>
                                    <p:animRot by="-240000">
                                      <p:cBhvr>
                                        <p:cTn id="43" dur="200" fill="hold">
                                          <p:stCondLst>
                                            <p:cond delay="200"/>
                                          </p:stCondLst>
                                        </p:cTn>
                                        <p:tgtEl>
                                          <p:spTgt spid="10"/>
                                        </p:tgtEl>
                                        <p:attrNameLst>
                                          <p:attrName>r</p:attrName>
                                        </p:attrNameLst>
                                      </p:cBhvr>
                                    </p:animRot>
                                    <p:animRot by="240000">
                                      <p:cBhvr>
                                        <p:cTn id="44" dur="200" fill="hold">
                                          <p:stCondLst>
                                            <p:cond delay="400"/>
                                          </p:stCondLst>
                                        </p:cTn>
                                        <p:tgtEl>
                                          <p:spTgt spid="10"/>
                                        </p:tgtEl>
                                        <p:attrNameLst>
                                          <p:attrName>r</p:attrName>
                                        </p:attrNameLst>
                                      </p:cBhvr>
                                    </p:animRot>
                                    <p:animRot by="-240000">
                                      <p:cBhvr>
                                        <p:cTn id="45" dur="200" fill="hold">
                                          <p:stCondLst>
                                            <p:cond delay="600"/>
                                          </p:stCondLst>
                                        </p:cTn>
                                        <p:tgtEl>
                                          <p:spTgt spid="10"/>
                                        </p:tgtEl>
                                        <p:attrNameLst>
                                          <p:attrName>r</p:attrName>
                                        </p:attrNameLst>
                                      </p:cBhvr>
                                    </p:animRot>
                                    <p:animRot by="120000">
                                      <p:cBhvr>
                                        <p:cTn id="46" dur="200" fill="hold">
                                          <p:stCondLst>
                                            <p:cond delay="800"/>
                                          </p:stCondLst>
                                        </p:cTn>
                                        <p:tgtEl>
                                          <p:spTgt spid="10"/>
                                        </p:tgtEl>
                                        <p:attrNameLst>
                                          <p:attrName>r</p:attrName>
                                        </p:attrNameLst>
                                      </p:cBhvr>
                                    </p:animRot>
                                  </p:childTnLst>
                                </p:cTn>
                              </p:par>
                              <p:par>
                                <p:cTn id="47" presetID="14" presetClass="entr" presetSubtype="1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randombar(horizontal)">
                                      <p:cBhvr>
                                        <p:cTn id="4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0">
            <a:extLst>
              <a:ext uri="{FF2B5EF4-FFF2-40B4-BE49-F238E27FC236}">
                <a16:creationId xmlns:a16="http://schemas.microsoft.com/office/drawing/2014/main" id="{86A44ED6-F8C3-4946-BC6A-A544E434C2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7162800"/>
          </a:xfrm>
          <a:prstGeom prst="rect">
            <a:avLst/>
          </a:prstGeom>
        </p:spPr>
      </p:pic>
      <p:pic>
        <p:nvPicPr>
          <p:cNvPr id="3" name="图片 21">
            <a:extLst>
              <a:ext uri="{FF2B5EF4-FFF2-40B4-BE49-F238E27FC236}">
                <a16:creationId xmlns:a16="http://schemas.microsoft.com/office/drawing/2014/main" id="{A0D0ED7E-3851-41A3-91A0-7B6E8D2884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412" y="396584"/>
            <a:ext cx="1663545" cy="1517876"/>
          </a:xfrm>
          <a:prstGeom prst="rect">
            <a:avLst/>
          </a:prstGeom>
        </p:spPr>
      </p:pic>
      <p:pic>
        <p:nvPicPr>
          <p:cNvPr id="4" name="Picture 6">
            <a:extLst>
              <a:ext uri="{FF2B5EF4-FFF2-40B4-BE49-F238E27FC236}">
                <a16:creationId xmlns:a16="http://schemas.microsoft.com/office/drawing/2014/main" id="{694DF6F9-87C8-4FA0-BBA6-754744DBACF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508626" y="66675"/>
            <a:ext cx="5335801" cy="2605077"/>
          </a:xfrm>
          <a:prstGeom prst="rect">
            <a:avLst/>
          </a:prstGeom>
        </p:spPr>
      </p:pic>
      <p:sp>
        <p:nvSpPr>
          <p:cNvPr id="5" name="TextBox 4">
            <a:extLst>
              <a:ext uri="{FF2B5EF4-FFF2-40B4-BE49-F238E27FC236}">
                <a16:creationId xmlns:a16="http://schemas.microsoft.com/office/drawing/2014/main" id="{E11E3E97-6E53-4851-8DD7-5689D1A64375}"/>
              </a:ext>
            </a:extLst>
          </p:cNvPr>
          <p:cNvSpPr txBox="1"/>
          <p:nvPr/>
        </p:nvSpPr>
        <p:spPr>
          <a:xfrm>
            <a:off x="1914525" y="385534"/>
            <a:ext cx="4697109" cy="1384995"/>
          </a:xfrm>
          <a:prstGeom prst="rect">
            <a:avLst/>
          </a:prstGeom>
          <a:noFill/>
        </p:spPr>
        <p:txBody>
          <a:bodyPr wrap="square">
            <a:spAutoFit/>
          </a:bodyPr>
          <a:lstStyle/>
          <a:p>
            <a:pPr lvl="0" algn="ctr"/>
            <a:r>
              <a:rPr lang="vi-VN" altLang="en-US" sz="2800" b="1" dirty="0">
                <a:solidFill>
                  <a:prstClr val="white"/>
                </a:solidFill>
                <a:latin typeface="Times New Roman" panose="02020603050405020304" pitchFamily="18" charset="0"/>
              </a:rPr>
              <a:t>Nêu một số cách làm vật nóng lên, hoặc lạnh đi trong cuộc sống hàng ngày? </a:t>
            </a:r>
            <a:endParaRPr kumimoji="0" lang="en-US" sz="2800" b="1"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grpSp>
        <p:nvGrpSpPr>
          <p:cNvPr id="6" name="Group 5">
            <a:extLst>
              <a:ext uri="{FF2B5EF4-FFF2-40B4-BE49-F238E27FC236}">
                <a16:creationId xmlns:a16="http://schemas.microsoft.com/office/drawing/2014/main" id="{3BF2C9BC-18D0-45CE-A26A-09337F9859E3}"/>
              </a:ext>
            </a:extLst>
          </p:cNvPr>
          <p:cNvGrpSpPr/>
          <p:nvPr/>
        </p:nvGrpSpPr>
        <p:grpSpPr>
          <a:xfrm>
            <a:off x="2098730" y="1851004"/>
            <a:ext cx="2306257" cy="3701530"/>
            <a:chOff x="3528816" y="1219200"/>
            <a:chExt cx="3240675" cy="5201266"/>
          </a:xfrm>
        </p:grpSpPr>
        <p:pic>
          <p:nvPicPr>
            <p:cNvPr id="7" name="Picture 2" descr="Cartoon students Royalty Free Vector Image - VectorStock">
              <a:extLst>
                <a:ext uri="{FF2B5EF4-FFF2-40B4-BE49-F238E27FC236}">
                  <a16:creationId xmlns:a16="http://schemas.microsoft.com/office/drawing/2014/main" id="{9602B6DA-1550-4D46-94C0-F8A06751962D}"/>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926" b="83889" l="2300" r="49600">
                          <a14:foregroundMark x1="17500" y1="31204" x2="29700" y2="35648"/>
                          <a14:foregroundMark x1="30100" y1="37130" x2="32400" y2="38148"/>
                          <a14:foregroundMark x1="36200" y1="27963" x2="35800" y2="33241"/>
                          <a14:foregroundMark x1="35900" y1="48056" x2="37600" y2="48148"/>
                          <a14:foregroundMark x1="28200" y1="70278" x2="27900" y2="73704"/>
                          <a14:foregroundMark x1="26800" y1="78519" x2="26000" y2="79537"/>
                          <a14:foregroundMark x1="31300" y1="75370" x2="32400" y2="79444"/>
                          <a14:foregroundMark x1="32800" y1="78796" x2="35000" y2="79259"/>
                          <a14:foregroundMark x1="28200" y1="75278" x2="28000" y2="78981"/>
                          <a14:foregroundMark x1="24200" y1="79722" x2="25700" y2="78704"/>
                          <a14:backgroundMark x1="30200" y1="72963" x2="30200" y2="72963"/>
                          <a14:backgroundMark x1="30200" y1="76111" x2="30200" y2="76111"/>
                        </a14:backgroundRemoval>
                      </a14:imgEffect>
                    </a14:imgLayer>
                  </a14:imgProps>
                </a:ext>
                <a:ext uri="{28A0092B-C50C-407E-A947-70E740481C1C}">
                  <a14:useLocalDpi xmlns:a14="http://schemas.microsoft.com/office/drawing/2010/main" val="0"/>
                </a:ext>
              </a:extLst>
            </a:blip>
            <a:srcRect t="8014" r="48966" b="16144"/>
            <a:stretch/>
          </p:blipFill>
          <p:spPr bwMode="auto">
            <a:xfrm>
              <a:off x="3528816" y="1219200"/>
              <a:ext cx="3240675" cy="520126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thiếu niên tiền phong quàng khăn đỏ minh họa">
              <a:extLst>
                <a:ext uri="{FF2B5EF4-FFF2-40B4-BE49-F238E27FC236}">
                  <a16:creationId xmlns:a16="http://schemas.microsoft.com/office/drawing/2014/main" id="{2B132C23-7C40-4906-A9A3-6658A46184CF}"/>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23457" b="41311" l="42857" r="61286"/>
                      </a14:imgEffect>
                    </a14:imgLayer>
                  </a14:imgProps>
                </a:ext>
                <a:ext uri="{28A0092B-C50C-407E-A947-70E740481C1C}">
                  <a14:useLocalDpi xmlns:a14="http://schemas.microsoft.com/office/drawing/2010/main" val="0"/>
                </a:ext>
              </a:extLst>
            </a:blip>
            <a:srcRect l="40608" t="21674" r="36413" b="59764"/>
            <a:stretch/>
          </p:blipFill>
          <p:spPr bwMode="auto">
            <a:xfrm>
              <a:off x="5143311" y="3939601"/>
              <a:ext cx="598231" cy="726860"/>
            </a:xfrm>
            <a:prstGeom prst="rect">
              <a:avLst/>
            </a:prstGeom>
            <a:noFill/>
            <a:extLst>
              <a:ext uri="{909E8E84-426E-40DD-AFC4-6F175D3DCCD1}">
                <a14:hiddenFill xmlns:a14="http://schemas.microsoft.com/office/drawing/2010/main">
                  <a:solidFill>
                    <a:srgbClr val="FFFFFF"/>
                  </a:solidFill>
                </a14:hiddenFill>
              </a:ext>
            </a:extLst>
          </p:spPr>
        </p:pic>
      </p:grpSp>
      <p:pic>
        <p:nvPicPr>
          <p:cNvPr id="9" name="Picture 2">
            <a:extLst>
              <a:ext uri="{FF2B5EF4-FFF2-40B4-BE49-F238E27FC236}">
                <a16:creationId xmlns:a16="http://schemas.microsoft.com/office/drawing/2014/main" id="{C43FA5DE-B548-47C3-A655-0EDD7DB181AF}"/>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rcRect/>
          <a:stretch>
            <a:fillRect/>
          </a:stretch>
        </p:blipFill>
        <p:spPr>
          <a:xfrm>
            <a:off x="4397426" y="2476567"/>
            <a:ext cx="6285948" cy="3075967"/>
          </a:xfrm>
          <a:prstGeom prst="rect">
            <a:avLst/>
          </a:prstGeom>
        </p:spPr>
      </p:pic>
      <p:grpSp>
        <p:nvGrpSpPr>
          <p:cNvPr id="10" name="Group 9">
            <a:extLst>
              <a:ext uri="{FF2B5EF4-FFF2-40B4-BE49-F238E27FC236}">
                <a16:creationId xmlns:a16="http://schemas.microsoft.com/office/drawing/2014/main" id="{0837E5D2-9493-4CFB-AD9E-BD32A9E13426}"/>
              </a:ext>
            </a:extLst>
          </p:cNvPr>
          <p:cNvGrpSpPr/>
          <p:nvPr/>
        </p:nvGrpSpPr>
        <p:grpSpPr>
          <a:xfrm>
            <a:off x="9977611" y="3070018"/>
            <a:ext cx="2224944" cy="4092782"/>
            <a:chOff x="12843095" y="658761"/>
            <a:chExt cx="3036002" cy="5584723"/>
          </a:xfrm>
        </p:grpSpPr>
        <p:pic>
          <p:nvPicPr>
            <p:cNvPr id="11" name="Picture 2" descr="Cartoon students Royalty Free Vector Image - VectorStock">
              <a:extLst>
                <a:ext uri="{FF2B5EF4-FFF2-40B4-BE49-F238E27FC236}">
                  <a16:creationId xmlns:a16="http://schemas.microsoft.com/office/drawing/2014/main" id="{0F91E3F3-35E7-4495-B409-92E58E65E62C}"/>
                </a:ext>
              </a:extLst>
            </p:cNvPr>
            <p:cNvPicPr>
              <a:picLocks noChangeAspect="1" noChangeArrowheads="1"/>
            </p:cNvPicPr>
            <p:nvPr/>
          </p:nvPicPr>
          <p:blipFill rotWithShape="1">
            <a:blip r:embed="rId12">
              <a:extLst>
                <a:ext uri="{BEBA8EAE-BF5A-486C-A8C5-ECC9F3942E4B}">
                  <a14:imgProps xmlns:a14="http://schemas.microsoft.com/office/drawing/2010/main">
                    <a14:imgLayer r:embed="rId7">
                      <a14:imgEffect>
                        <a14:backgroundRemoval t="7500" b="83426" l="50700" r="96400">
                          <a14:foregroundMark x1="64400" y1="30000" x2="67200" y2="33981"/>
                          <a14:foregroundMark x1="54900" y1="43796" x2="54900" y2="43796"/>
                          <a14:foregroundMark x1="68100" y1="37407" x2="69600" y2="40463"/>
                        </a14:backgroundRemoval>
                      </a14:imgEffect>
                    </a14:imgLayer>
                  </a14:imgProps>
                </a:ext>
                <a:ext uri="{28A0092B-C50C-407E-A947-70E740481C1C}">
                  <a14:useLocalDpi xmlns:a14="http://schemas.microsoft.com/office/drawing/2010/main" val="0"/>
                </a:ext>
              </a:extLst>
            </a:blip>
            <a:srcRect l="50000" t="3901" r="2189" b="14665"/>
            <a:stretch/>
          </p:blipFill>
          <p:spPr bwMode="auto">
            <a:xfrm>
              <a:off x="12843095" y="658761"/>
              <a:ext cx="3036002" cy="558472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artoon students Royalty Free Vector Image - VectorStock">
              <a:extLst>
                <a:ext uri="{FF2B5EF4-FFF2-40B4-BE49-F238E27FC236}">
                  <a16:creationId xmlns:a16="http://schemas.microsoft.com/office/drawing/2014/main" id="{32D371B8-2399-4594-B5EC-9FCCEB79F163}"/>
                </a:ext>
              </a:extLst>
            </p:cNvPr>
            <p:cNvPicPr>
              <a:picLocks noChangeAspect="1" noChangeArrowheads="1"/>
            </p:cNvPicPr>
            <p:nvPr/>
          </p:nvPicPr>
          <p:blipFill rotWithShape="1">
            <a:blip r:embed="rId13">
              <a:extLst>
                <a:ext uri="{BEBA8EAE-BF5A-486C-A8C5-ECC9F3942E4B}">
                  <a14:imgProps xmlns:a14="http://schemas.microsoft.com/office/drawing/2010/main">
                    <a14:imgLayer r:embed="rId7">
                      <a14:imgEffect>
                        <a14:backgroundRemoval t="28457" b="33434" l="61993" r="66965"/>
                      </a14:imgEffect>
                    </a14:imgLayer>
                  </a14:imgProps>
                </a:ext>
                <a:ext uri="{28A0092B-C50C-407E-A947-70E740481C1C}">
                  <a14:useLocalDpi xmlns:a14="http://schemas.microsoft.com/office/drawing/2010/main" val="0"/>
                </a:ext>
              </a:extLst>
            </a:blip>
            <a:srcRect l="61371" t="27835" r="32414" b="65944"/>
            <a:stretch/>
          </p:blipFill>
          <p:spPr bwMode="auto">
            <a:xfrm flipH="1">
              <a:off x="14311255" y="2498177"/>
              <a:ext cx="394637" cy="42666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thiếu niên tiền phong quàng khăn đỏ minh họa">
              <a:extLst>
                <a:ext uri="{FF2B5EF4-FFF2-40B4-BE49-F238E27FC236}">
                  <a16:creationId xmlns:a16="http://schemas.microsoft.com/office/drawing/2014/main" id="{024964F2-4706-4668-B310-F1CB8F494ABA}"/>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23457" b="41311" l="42857" r="61286"/>
                      </a14:imgEffect>
                    </a14:imgLayer>
                  </a14:imgProps>
                </a:ext>
                <a:ext uri="{28A0092B-C50C-407E-A947-70E740481C1C}">
                  <a14:useLocalDpi xmlns:a14="http://schemas.microsoft.com/office/drawing/2010/main" val="0"/>
                </a:ext>
              </a:extLst>
            </a:blip>
            <a:srcRect l="40608" t="21674" r="36413" b="59764"/>
            <a:stretch/>
          </p:blipFill>
          <p:spPr bwMode="auto">
            <a:xfrm flipH="1">
              <a:off x="13853347" y="3659766"/>
              <a:ext cx="598231" cy="726860"/>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Box 13">
            <a:extLst>
              <a:ext uri="{FF2B5EF4-FFF2-40B4-BE49-F238E27FC236}">
                <a16:creationId xmlns:a16="http://schemas.microsoft.com/office/drawing/2014/main" id="{F1ADC620-AC2F-4652-8CCB-A49CB4AA8DB0}"/>
              </a:ext>
            </a:extLst>
          </p:cNvPr>
          <p:cNvSpPr txBox="1"/>
          <p:nvPr/>
        </p:nvSpPr>
        <p:spPr>
          <a:xfrm>
            <a:off x="4905375" y="2805468"/>
            <a:ext cx="5531681" cy="2246769"/>
          </a:xfrm>
          <a:prstGeom prst="rect">
            <a:avLst/>
          </a:prstGeom>
          <a:noFill/>
        </p:spPr>
        <p:txBody>
          <a:bodyPr wrap="square">
            <a:spAutoFit/>
          </a:bodyPr>
          <a:lstStyle/>
          <a:p>
            <a:pPr marL="457200" lvl="0" indent="-457200" algn="just">
              <a:buFont typeface="Arial" panose="020B0604020202020204" pitchFamily="34" charset="0"/>
              <a:buChar char="•"/>
            </a:pPr>
            <a:r>
              <a:rPr lang="vi-VN" sz="2800" b="1" dirty="0">
                <a:solidFill>
                  <a:prstClr val="black"/>
                </a:solidFill>
                <a:latin typeface="Times New Roman" panose="02020603050405020304" pitchFamily="18" charset="0"/>
              </a:rPr>
              <a:t>Làm vật nóng lên: Phơi thóc vào ngày nắng nóng; Nướng bánh trong lò nướng;</a:t>
            </a:r>
            <a:endParaRPr lang="en-US" sz="2800" b="1" dirty="0">
              <a:solidFill>
                <a:prstClr val="black"/>
              </a:solidFill>
              <a:latin typeface="Times New Roman" panose="02020603050405020304" pitchFamily="18" charset="0"/>
            </a:endParaRPr>
          </a:p>
          <a:p>
            <a:pPr marL="457200" lvl="0" indent="-457200" algn="just">
              <a:buFont typeface="Arial" panose="020B0604020202020204" pitchFamily="34" charset="0"/>
              <a:buChar char="•"/>
            </a:pPr>
            <a:r>
              <a:rPr lang="vi-VN" sz="2800" b="1" dirty="0">
                <a:solidFill>
                  <a:prstClr val="black"/>
                </a:solidFill>
                <a:latin typeface="Times New Roman" panose="02020603050405020304" pitchFamily="18" charset="0"/>
              </a:rPr>
              <a:t>Làm vật lạnh đi: Cho thực phẩm vào tủ lạnh.</a:t>
            </a:r>
            <a:endParaRPr kumimoji="0" lang="vi-VN"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0788572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32" presetClass="emph" presetSubtype="0" fill="hold" nodeType="withEffect">
                                  <p:stCondLst>
                                    <p:cond delay="0"/>
                                  </p:stCondLst>
                                  <p:childTnLst>
                                    <p:animRot by="120000">
                                      <p:cBhvr>
                                        <p:cTn id="11" dur="500" fill="hold">
                                          <p:stCondLst>
                                            <p:cond delay="0"/>
                                          </p:stCondLst>
                                        </p:cTn>
                                        <p:tgtEl>
                                          <p:spTgt spid="3"/>
                                        </p:tgtEl>
                                        <p:attrNameLst>
                                          <p:attrName>r</p:attrName>
                                        </p:attrNameLst>
                                      </p:cBhvr>
                                    </p:animRot>
                                    <p:animRot by="-240000">
                                      <p:cBhvr>
                                        <p:cTn id="12" dur="1000" fill="hold">
                                          <p:stCondLst>
                                            <p:cond delay="1000"/>
                                          </p:stCondLst>
                                        </p:cTn>
                                        <p:tgtEl>
                                          <p:spTgt spid="3"/>
                                        </p:tgtEl>
                                        <p:attrNameLst>
                                          <p:attrName>r</p:attrName>
                                        </p:attrNameLst>
                                      </p:cBhvr>
                                    </p:animRot>
                                    <p:animRot by="240000">
                                      <p:cBhvr>
                                        <p:cTn id="13" dur="1000" fill="hold">
                                          <p:stCondLst>
                                            <p:cond delay="2000"/>
                                          </p:stCondLst>
                                        </p:cTn>
                                        <p:tgtEl>
                                          <p:spTgt spid="3"/>
                                        </p:tgtEl>
                                        <p:attrNameLst>
                                          <p:attrName>r</p:attrName>
                                        </p:attrNameLst>
                                      </p:cBhvr>
                                    </p:animRot>
                                    <p:animRot by="-240000">
                                      <p:cBhvr>
                                        <p:cTn id="14" dur="1000" fill="hold">
                                          <p:stCondLst>
                                            <p:cond delay="3000"/>
                                          </p:stCondLst>
                                        </p:cTn>
                                        <p:tgtEl>
                                          <p:spTgt spid="3"/>
                                        </p:tgtEl>
                                        <p:attrNameLst>
                                          <p:attrName>r</p:attrName>
                                        </p:attrNameLst>
                                      </p:cBhvr>
                                    </p:animRot>
                                    <p:animRot by="120000">
                                      <p:cBhvr>
                                        <p:cTn id="15" dur="1000" fill="hold">
                                          <p:stCondLst>
                                            <p:cond delay="4000"/>
                                          </p:stCondLst>
                                        </p:cTn>
                                        <p:tgtEl>
                                          <p:spTgt spid="3"/>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par>
                                <p:cTn id="28" presetID="32" presetClass="emph" presetSubtype="0" fill="hold" nodeType="withEffect">
                                  <p:stCondLst>
                                    <p:cond delay="0"/>
                                  </p:stCondLst>
                                  <p:childTnLst>
                                    <p:animRot by="120000">
                                      <p:cBhvr>
                                        <p:cTn id="29" dur="100" fill="hold">
                                          <p:stCondLst>
                                            <p:cond delay="0"/>
                                          </p:stCondLst>
                                        </p:cTn>
                                        <p:tgtEl>
                                          <p:spTgt spid="6"/>
                                        </p:tgtEl>
                                        <p:attrNameLst>
                                          <p:attrName>r</p:attrName>
                                        </p:attrNameLst>
                                      </p:cBhvr>
                                    </p:animRot>
                                    <p:animRot by="-240000">
                                      <p:cBhvr>
                                        <p:cTn id="30" dur="200" fill="hold">
                                          <p:stCondLst>
                                            <p:cond delay="200"/>
                                          </p:stCondLst>
                                        </p:cTn>
                                        <p:tgtEl>
                                          <p:spTgt spid="6"/>
                                        </p:tgtEl>
                                        <p:attrNameLst>
                                          <p:attrName>r</p:attrName>
                                        </p:attrNameLst>
                                      </p:cBhvr>
                                    </p:animRot>
                                    <p:animRot by="240000">
                                      <p:cBhvr>
                                        <p:cTn id="31" dur="200" fill="hold">
                                          <p:stCondLst>
                                            <p:cond delay="400"/>
                                          </p:stCondLst>
                                        </p:cTn>
                                        <p:tgtEl>
                                          <p:spTgt spid="6"/>
                                        </p:tgtEl>
                                        <p:attrNameLst>
                                          <p:attrName>r</p:attrName>
                                        </p:attrNameLst>
                                      </p:cBhvr>
                                    </p:animRot>
                                    <p:animRot by="-240000">
                                      <p:cBhvr>
                                        <p:cTn id="32" dur="200" fill="hold">
                                          <p:stCondLst>
                                            <p:cond delay="600"/>
                                          </p:stCondLst>
                                        </p:cTn>
                                        <p:tgtEl>
                                          <p:spTgt spid="6"/>
                                        </p:tgtEl>
                                        <p:attrNameLst>
                                          <p:attrName>r</p:attrName>
                                        </p:attrNameLst>
                                      </p:cBhvr>
                                    </p:animRot>
                                    <p:animRot by="120000">
                                      <p:cBhvr>
                                        <p:cTn id="33" dur="200" fill="hold">
                                          <p:stCondLst>
                                            <p:cond delay="800"/>
                                          </p:stCondLst>
                                        </p:cTn>
                                        <p:tgtEl>
                                          <p:spTgt spid="6"/>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32" presetClass="emph" presetSubtype="0" fill="hold" nodeType="withEffect">
                                  <p:stCondLst>
                                    <p:cond delay="0"/>
                                  </p:stCondLst>
                                  <p:childTnLst>
                                    <p:animRot by="120000">
                                      <p:cBhvr>
                                        <p:cTn id="42" dur="100" fill="hold">
                                          <p:stCondLst>
                                            <p:cond delay="0"/>
                                          </p:stCondLst>
                                        </p:cTn>
                                        <p:tgtEl>
                                          <p:spTgt spid="10"/>
                                        </p:tgtEl>
                                        <p:attrNameLst>
                                          <p:attrName>r</p:attrName>
                                        </p:attrNameLst>
                                      </p:cBhvr>
                                    </p:animRot>
                                    <p:animRot by="-240000">
                                      <p:cBhvr>
                                        <p:cTn id="43" dur="200" fill="hold">
                                          <p:stCondLst>
                                            <p:cond delay="200"/>
                                          </p:stCondLst>
                                        </p:cTn>
                                        <p:tgtEl>
                                          <p:spTgt spid="10"/>
                                        </p:tgtEl>
                                        <p:attrNameLst>
                                          <p:attrName>r</p:attrName>
                                        </p:attrNameLst>
                                      </p:cBhvr>
                                    </p:animRot>
                                    <p:animRot by="240000">
                                      <p:cBhvr>
                                        <p:cTn id="44" dur="200" fill="hold">
                                          <p:stCondLst>
                                            <p:cond delay="400"/>
                                          </p:stCondLst>
                                        </p:cTn>
                                        <p:tgtEl>
                                          <p:spTgt spid="10"/>
                                        </p:tgtEl>
                                        <p:attrNameLst>
                                          <p:attrName>r</p:attrName>
                                        </p:attrNameLst>
                                      </p:cBhvr>
                                    </p:animRot>
                                    <p:animRot by="-240000">
                                      <p:cBhvr>
                                        <p:cTn id="45" dur="200" fill="hold">
                                          <p:stCondLst>
                                            <p:cond delay="600"/>
                                          </p:stCondLst>
                                        </p:cTn>
                                        <p:tgtEl>
                                          <p:spTgt spid="10"/>
                                        </p:tgtEl>
                                        <p:attrNameLst>
                                          <p:attrName>r</p:attrName>
                                        </p:attrNameLst>
                                      </p:cBhvr>
                                    </p:animRot>
                                    <p:animRot by="120000">
                                      <p:cBhvr>
                                        <p:cTn id="46" dur="200" fill="hold">
                                          <p:stCondLst>
                                            <p:cond delay="800"/>
                                          </p:stCondLst>
                                        </p:cTn>
                                        <p:tgtEl>
                                          <p:spTgt spid="10"/>
                                        </p:tgtEl>
                                        <p:attrNameLst>
                                          <p:attrName>r</p:attrName>
                                        </p:attrNameLst>
                                      </p:cBhvr>
                                    </p:animRot>
                                  </p:childTnLst>
                                </p:cTn>
                              </p:par>
                              <p:par>
                                <p:cTn id="47" presetID="22" presetClass="entr" presetSubtype="1"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up)">
                                      <p:cBhvr>
                                        <p:cTn id="4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10">
            <a:extLst>
              <a:ext uri="{FF2B5EF4-FFF2-40B4-BE49-F238E27FC236}">
                <a16:creationId xmlns:a16="http://schemas.microsoft.com/office/drawing/2014/main" id="{8B34CCDC-4BEA-4CB9-BF07-85685AEA74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7162800"/>
          </a:xfrm>
          <a:prstGeom prst="rect">
            <a:avLst/>
          </a:prstGeom>
        </p:spPr>
      </p:pic>
      <p:pic>
        <p:nvPicPr>
          <p:cNvPr id="5" name="图片 21">
            <a:extLst>
              <a:ext uri="{FF2B5EF4-FFF2-40B4-BE49-F238E27FC236}">
                <a16:creationId xmlns:a16="http://schemas.microsoft.com/office/drawing/2014/main" id="{BD5FA72F-A0B7-4917-BAE4-AE7EF198EB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412" y="396584"/>
            <a:ext cx="1663545" cy="1517876"/>
          </a:xfrm>
          <a:prstGeom prst="rect">
            <a:avLst/>
          </a:prstGeom>
        </p:spPr>
      </p:pic>
      <p:pic>
        <p:nvPicPr>
          <p:cNvPr id="6" name="Picture 6">
            <a:extLst>
              <a:ext uri="{FF2B5EF4-FFF2-40B4-BE49-F238E27FC236}">
                <a16:creationId xmlns:a16="http://schemas.microsoft.com/office/drawing/2014/main" id="{5B8AA7E4-E126-47EE-B3DE-42E4EBA427D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508626" y="353226"/>
            <a:ext cx="5335801" cy="2318526"/>
          </a:xfrm>
          <a:prstGeom prst="rect">
            <a:avLst/>
          </a:prstGeom>
        </p:spPr>
      </p:pic>
      <p:sp>
        <p:nvSpPr>
          <p:cNvPr id="7" name="TextBox 6">
            <a:extLst>
              <a:ext uri="{FF2B5EF4-FFF2-40B4-BE49-F238E27FC236}">
                <a16:creationId xmlns:a16="http://schemas.microsoft.com/office/drawing/2014/main" id="{725D9C1D-F6C0-45E5-9293-5E4BA3EE984A}"/>
              </a:ext>
            </a:extLst>
          </p:cNvPr>
          <p:cNvSpPr txBox="1"/>
          <p:nvPr/>
        </p:nvSpPr>
        <p:spPr>
          <a:xfrm>
            <a:off x="2098730" y="934813"/>
            <a:ext cx="4368567"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en-US" sz="36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Các bạn thật là giỏi !</a:t>
            </a:r>
            <a:endParaRPr kumimoji="0" lang="en-US" sz="3600" b="1"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grpSp>
        <p:nvGrpSpPr>
          <p:cNvPr id="8" name="Group 7">
            <a:extLst>
              <a:ext uri="{FF2B5EF4-FFF2-40B4-BE49-F238E27FC236}">
                <a16:creationId xmlns:a16="http://schemas.microsoft.com/office/drawing/2014/main" id="{DD8BA524-E3A4-4C34-A8A2-3A9CEDE28036}"/>
              </a:ext>
            </a:extLst>
          </p:cNvPr>
          <p:cNvGrpSpPr/>
          <p:nvPr/>
        </p:nvGrpSpPr>
        <p:grpSpPr>
          <a:xfrm>
            <a:off x="2098730" y="1851004"/>
            <a:ext cx="2306257" cy="3701530"/>
            <a:chOff x="3528816" y="1219200"/>
            <a:chExt cx="3240675" cy="5201266"/>
          </a:xfrm>
        </p:grpSpPr>
        <p:pic>
          <p:nvPicPr>
            <p:cNvPr id="9" name="Picture 2" descr="Cartoon students Royalty Free Vector Image - VectorStock">
              <a:extLst>
                <a:ext uri="{FF2B5EF4-FFF2-40B4-BE49-F238E27FC236}">
                  <a16:creationId xmlns:a16="http://schemas.microsoft.com/office/drawing/2014/main" id="{E316694F-00F1-4554-BEC6-7814079A3714}"/>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926" b="83889" l="2300" r="49600">
                          <a14:foregroundMark x1="17500" y1="31204" x2="29700" y2="35648"/>
                          <a14:foregroundMark x1="30100" y1="37130" x2="32400" y2="38148"/>
                          <a14:foregroundMark x1="36200" y1="27963" x2="35800" y2="33241"/>
                          <a14:foregroundMark x1="35900" y1="48056" x2="37600" y2="48148"/>
                          <a14:foregroundMark x1="28200" y1="70278" x2="27900" y2="73704"/>
                          <a14:foregroundMark x1="26800" y1="78519" x2="26000" y2="79537"/>
                          <a14:foregroundMark x1="31300" y1="75370" x2="32400" y2="79444"/>
                          <a14:foregroundMark x1="32800" y1="78796" x2="35000" y2="79259"/>
                          <a14:foregroundMark x1="28200" y1="75278" x2="28000" y2="78981"/>
                          <a14:foregroundMark x1="24200" y1="79722" x2="25700" y2="78704"/>
                          <a14:backgroundMark x1="30200" y1="72963" x2="30200" y2="72963"/>
                          <a14:backgroundMark x1="30200" y1="76111" x2="30200" y2="76111"/>
                        </a14:backgroundRemoval>
                      </a14:imgEffect>
                    </a14:imgLayer>
                  </a14:imgProps>
                </a:ext>
                <a:ext uri="{28A0092B-C50C-407E-A947-70E740481C1C}">
                  <a14:useLocalDpi xmlns:a14="http://schemas.microsoft.com/office/drawing/2010/main" val="0"/>
                </a:ext>
              </a:extLst>
            </a:blip>
            <a:srcRect t="8014" r="48966" b="16144"/>
            <a:stretch/>
          </p:blipFill>
          <p:spPr bwMode="auto">
            <a:xfrm>
              <a:off x="3528816" y="1219200"/>
              <a:ext cx="3240675" cy="520126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thiếu niên tiền phong quàng khăn đỏ minh họa">
              <a:extLst>
                <a:ext uri="{FF2B5EF4-FFF2-40B4-BE49-F238E27FC236}">
                  <a16:creationId xmlns:a16="http://schemas.microsoft.com/office/drawing/2014/main" id="{432B5004-093D-480B-9A12-572304EEEB3B}"/>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23457" b="41311" l="42857" r="61286"/>
                      </a14:imgEffect>
                    </a14:imgLayer>
                  </a14:imgProps>
                </a:ext>
                <a:ext uri="{28A0092B-C50C-407E-A947-70E740481C1C}">
                  <a14:useLocalDpi xmlns:a14="http://schemas.microsoft.com/office/drawing/2010/main" val="0"/>
                </a:ext>
              </a:extLst>
            </a:blip>
            <a:srcRect l="40608" t="21674" r="36413" b="59764"/>
            <a:stretch/>
          </p:blipFill>
          <p:spPr bwMode="auto">
            <a:xfrm>
              <a:off x="5143311" y="3939601"/>
              <a:ext cx="598231" cy="726860"/>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a:extLst>
              <a:ext uri="{FF2B5EF4-FFF2-40B4-BE49-F238E27FC236}">
                <a16:creationId xmlns:a16="http://schemas.microsoft.com/office/drawing/2014/main" id="{40172C7F-6FFE-4200-A9C0-52AE47E51457}"/>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rcRect/>
          <a:stretch>
            <a:fillRect/>
          </a:stretch>
        </p:blipFill>
        <p:spPr>
          <a:xfrm>
            <a:off x="5486751" y="2437189"/>
            <a:ext cx="4606519" cy="2254155"/>
          </a:xfrm>
          <a:prstGeom prst="rect">
            <a:avLst/>
          </a:prstGeom>
        </p:spPr>
      </p:pic>
      <p:grpSp>
        <p:nvGrpSpPr>
          <p:cNvPr id="12" name="Group 11">
            <a:extLst>
              <a:ext uri="{FF2B5EF4-FFF2-40B4-BE49-F238E27FC236}">
                <a16:creationId xmlns:a16="http://schemas.microsoft.com/office/drawing/2014/main" id="{CBE2AD35-C6A0-4AF0-90C1-A3A9F5483E0E}"/>
              </a:ext>
            </a:extLst>
          </p:cNvPr>
          <p:cNvGrpSpPr/>
          <p:nvPr/>
        </p:nvGrpSpPr>
        <p:grpSpPr>
          <a:xfrm>
            <a:off x="9977611" y="3070018"/>
            <a:ext cx="2224944" cy="4092782"/>
            <a:chOff x="12843095" y="658761"/>
            <a:chExt cx="3036002" cy="5584723"/>
          </a:xfrm>
        </p:grpSpPr>
        <p:pic>
          <p:nvPicPr>
            <p:cNvPr id="13" name="Picture 2" descr="Cartoon students Royalty Free Vector Image - VectorStock">
              <a:extLst>
                <a:ext uri="{FF2B5EF4-FFF2-40B4-BE49-F238E27FC236}">
                  <a16:creationId xmlns:a16="http://schemas.microsoft.com/office/drawing/2014/main" id="{35AB686D-BF75-4D2D-904C-DAEA7BA9945D}"/>
                </a:ext>
              </a:extLst>
            </p:cNvPr>
            <p:cNvPicPr>
              <a:picLocks noChangeAspect="1" noChangeArrowheads="1"/>
            </p:cNvPicPr>
            <p:nvPr/>
          </p:nvPicPr>
          <p:blipFill rotWithShape="1">
            <a:blip r:embed="rId12">
              <a:extLst>
                <a:ext uri="{BEBA8EAE-BF5A-486C-A8C5-ECC9F3942E4B}">
                  <a14:imgProps xmlns:a14="http://schemas.microsoft.com/office/drawing/2010/main">
                    <a14:imgLayer r:embed="rId7">
                      <a14:imgEffect>
                        <a14:backgroundRemoval t="7500" b="83426" l="50700" r="96400">
                          <a14:foregroundMark x1="64400" y1="30000" x2="67200" y2="33981"/>
                          <a14:foregroundMark x1="54900" y1="43796" x2="54900" y2="43796"/>
                          <a14:foregroundMark x1="68100" y1="37407" x2="69600" y2="40463"/>
                        </a14:backgroundRemoval>
                      </a14:imgEffect>
                    </a14:imgLayer>
                  </a14:imgProps>
                </a:ext>
                <a:ext uri="{28A0092B-C50C-407E-A947-70E740481C1C}">
                  <a14:useLocalDpi xmlns:a14="http://schemas.microsoft.com/office/drawing/2010/main" val="0"/>
                </a:ext>
              </a:extLst>
            </a:blip>
            <a:srcRect l="50000" t="3901" r="2189" b="14665"/>
            <a:stretch/>
          </p:blipFill>
          <p:spPr bwMode="auto">
            <a:xfrm>
              <a:off x="12843095" y="658761"/>
              <a:ext cx="3036002" cy="558472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artoon students Royalty Free Vector Image - VectorStock">
              <a:extLst>
                <a:ext uri="{FF2B5EF4-FFF2-40B4-BE49-F238E27FC236}">
                  <a16:creationId xmlns:a16="http://schemas.microsoft.com/office/drawing/2014/main" id="{6E97E163-7242-4624-A4BF-6898B5F13535}"/>
                </a:ext>
              </a:extLst>
            </p:cNvPr>
            <p:cNvPicPr>
              <a:picLocks noChangeAspect="1" noChangeArrowheads="1"/>
            </p:cNvPicPr>
            <p:nvPr/>
          </p:nvPicPr>
          <p:blipFill rotWithShape="1">
            <a:blip r:embed="rId13">
              <a:extLst>
                <a:ext uri="{BEBA8EAE-BF5A-486C-A8C5-ECC9F3942E4B}">
                  <a14:imgProps xmlns:a14="http://schemas.microsoft.com/office/drawing/2010/main">
                    <a14:imgLayer r:embed="rId7">
                      <a14:imgEffect>
                        <a14:backgroundRemoval t="28457" b="33434" l="61993" r="66965"/>
                      </a14:imgEffect>
                    </a14:imgLayer>
                  </a14:imgProps>
                </a:ext>
                <a:ext uri="{28A0092B-C50C-407E-A947-70E740481C1C}">
                  <a14:useLocalDpi xmlns:a14="http://schemas.microsoft.com/office/drawing/2010/main" val="0"/>
                </a:ext>
              </a:extLst>
            </a:blip>
            <a:srcRect l="61371" t="27835" r="32414" b="65944"/>
            <a:stretch/>
          </p:blipFill>
          <p:spPr bwMode="auto">
            <a:xfrm flipH="1">
              <a:off x="14311255" y="2498177"/>
              <a:ext cx="394637" cy="42666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thiếu niên tiền phong quàng khăn đỏ minh họa">
              <a:extLst>
                <a:ext uri="{FF2B5EF4-FFF2-40B4-BE49-F238E27FC236}">
                  <a16:creationId xmlns:a16="http://schemas.microsoft.com/office/drawing/2014/main" id="{93E31095-5F7D-4ADA-97BA-76CFD5BF0F8E}"/>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23457" b="41311" l="42857" r="61286"/>
                      </a14:imgEffect>
                    </a14:imgLayer>
                  </a14:imgProps>
                </a:ext>
                <a:ext uri="{28A0092B-C50C-407E-A947-70E740481C1C}">
                  <a14:useLocalDpi xmlns:a14="http://schemas.microsoft.com/office/drawing/2010/main" val="0"/>
                </a:ext>
              </a:extLst>
            </a:blip>
            <a:srcRect l="40608" t="21674" r="36413" b="59764"/>
            <a:stretch/>
          </p:blipFill>
          <p:spPr bwMode="auto">
            <a:xfrm flipH="1">
              <a:off x="13853347" y="3659766"/>
              <a:ext cx="598231" cy="726860"/>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TextBox 15">
            <a:extLst>
              <a:ext uri="{FF2B5EF4-FFF2-40B4-BE49-F238E27FC236}">
                <a16:creationId xmlns:a16="http://schemas.microsoft.com/office/drawing/2014/main" id="{7093649E-5ECF-4F1B-BF20-700EA49DB795}"/>
              </a:ext>
            </a:extLst>
          </p:cNvPr>
          <p:cNvSpPr txBox="1"/>
          <p:nvPr/>
        </p:nvSpPr>
        <p:spPr>
          <a:xfrm>
            <a:off x="5735263" y="3064942"/>
            <a:ext cx="4038657"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prstClr val="black"/>
                </a:solidFill>
                <a:effectLst/>
                <a:uLnTx/>
                <a:uFillTx/>
                <a:latin typeface="Times New Roman" panose="02020603050405020304" pitchFamily="18" charset="0"/>
              </a:rPr>
              <a:t>Chúng mình cùng </a:t>
            </a:r>
            <a:r>
              <a:rPr lang="en-US" sz="3600" b="1" dirty="0" err="1">
                <a:solidFill>
                  <a:prstClr val="black"/>
                </a:solidFill>
                <a:latin typeface="Times New Roman" panose="02020603050405020304" pitchFamily="18" charset="0"/>
              </a:rPr>
              <a:t>học</a:t>
            </a:r>
            <a:r>
              <a:rPr lang="en-US" sz="3600" b="1" dirty="0">
                <a:solidFill>
                  <a:prstClr val="black"/>
                </a:solidFill>
                <a:latin typeface="Times New Roman" panose="02020603050405020304" pitchFamily="18" charset="0"/>
              </a:rPr>
              <a:t> </a:t>
            </a:r>
            <a:r>
              <a:rPr lang="en-US" sz="3600" b="1" dirty="0" err="1">
                <a:solidFill>
                  <a:prstClr val="black"/>
                </a:solidFill>
                <a:latin typeface="Times New Roman" panose="02020603050405020304" pitchFamily="18" charset="0"/>
              </a:rPr>
              <a:t>tiếp</a:t>
            </a:r>
            <a:r>
              <a:rPr lang="en-US" sz="3600" b="1" dirty="0">
                <a:solidFill>
                  <a:prstClr val="black"/>
                </a:solidFill>
                <a:latin typeface="Times New Roman" panose="02020603050405020304" pitchFamily="18" charset="0"/>
              </a:rPr>
              <a:t> </a:t>
            </a:r>
            <a:r>
              <a:rPr kumimoji="0" lang="vi-VN" sz="3600" b="1" i="0" u="none" strike="noStrike" kern="1200" cap="none" spc="0" normalizeH="0" baseline="0" noProof="0" dirty="0">
                <a:ln>
                  <a:noFill/>
                </a:ln>
                <a:solidFill>
                  <a:prstClr val="black"/>
                </a:solidFill>
                <a:effectLst/>
                <a:uLnTx/>
                <a:uFillTx/>
                <a:latin typeface="Times New Roman" panose="02020603050405020304" pitchFamily="18" charset="0"/>
              </a:rPr>
              <a:t>nhé !</a:t>
            </a:r>
          </a:p>
        </p:txBody>
      </p:sp>
    </p:spTree>
    <p:extLst>
      <p:ext uri="{BB962C8B-B14F-4D97-AF65-F5344CB8AC3E}">
        <p14:creationId xmlns:p14="http://schemas.microsoft.com/office/powerpoint/2010/main" val="16652296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32" presetClass="emph" presetSubtype="0" fill="hold" nodeType="withEffect">
                                  <p:stCondLst>
                                    <p:cond delay="0"/>
                                  </p:stCondLst>
                                  <p:childTnLst>
                                    <p:animRot by="120000">
                                      <p:cBhvr>
                                        <p:cTn id="11" dur="500" fill="hold">
                                          <p:stCondLst>
                                            <p:cond delay="0"/>
                                          </p:stCondLst>
                                        </p:cTn>
                                        <p:tgtEl>
                                          <p:spTgt spid="5"/>
                                        </p:tgtEl>
                                        <p:attrNameLst>
                                          <p:attrName>r</p:attrName>
                                        </p:attrNameLst>
                                      </p:cBhvr>
                                    </p:animRot>
                                    <p:animRot by="-240000">
                                      <p:cBhvr>
                                        <p:cTn id="12" dur="1000" fill="hold">
                                          <p:stCondLst>
                                            <p:cond delay="1000"/>
                                          </p:stCondLst>
                                        </p:cTn>
                                        <p:tgtEl>
                                          <p:spTgt spid="5"/>
                                        </p:tgtEl>
                                        <p:attrNameLst>
                                          <p:attrName>r</p:attrName>
                                        </p:attrNameLst>
                                      </p:cBhvr>
                                    </p:animRot>
                                    <p:animRot by="240000">
                                      <p:cBhvr>
                                        <p:cTn id="13" dur="1000" fill="hold">
                                          <p:stCondLst>
                                            <p:cond delay="2000"/>
                                          </p:stCondLst>
                                        </p:cTn>
                                        <p:tgtEl>
                                          <p:spTgt spid="5"/>
                                        </p:tgtEl>
                                        <p:attrNameLst>
                                          <p:attrName>r</p:attrName>
                                        </p:attrNameLst>
                                      </p:cBhvr>
                                    </p:animRot>
                                    <p:animRot by="-240000">
                                      <p:cBhvr>
                                        <p:cTn id="14" dur="1000" fill="hold">
                                          <p:stCondLst>
                                            <p:cond delay="3000"/>
                                          </p:stCondLst>
                                        </p:cTn>
                                        <p:tgtEl>
                                          <p:spTgt spid="5"/>
                                        </p:tgtEl>
                                        <p:attrNameLst>
                                          <p:attrName>r</p:attrName>
                                        </p:attrNameLst>
                                      </p:cBhvr>
                                    </p:animRot>
                                    <p:animRot by="120000">
                                      <p:cBhvr>
                                        <p:cTn id="15" dur="1000" fill="hold">
                                          <p:stCondLst>
                                            <p:cond delay="4000"/>
                                          </p:stCondLst>
                                        </p:cTn>
                                        <p:tgtEl>
                                          <p:spTgt spid="5"/>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32" presetClass="emph" presetSubtype="0" fill="hold" nodeType="withEffect">
                                  <p:stCondLst>
                                    <p:cond delay="0"/>
                                  </p:stCondLst>
                                  <p:childTnLst>
                                    <p:animRot by="120000">
                                      <p:cBhvr>
                                        <p:cTn id="29" dur="100" fill="hold">
                                          <p:stCondLst>
                                            <p:cond delay="0"/>
                                          </p:stCondLst>
                                        </p:cTn>
                                        <p:tgtEl>
                                          <p:spTgt spid="8"/>
                                        </p:tgtEl>
                                        <p:attrNameLst>
                                          <p:attrName>r</p:attrName>
                                        </p:attrNameLst>
                                      </p:cBhvr>
                                    </p:animRot>
                                    <p:animRot by="-240000">
                                      <p:cBhvr>
                                        <p:cTn id="30" dur="200" fill="hold">
                                          <p:stCondLst>
                                            <p:cond delay="200"/>
                                          </p:stCondLst>
                                        </p:cTn>
                                        <p:tgtEl>
                                          <p:spTgt spid="8"/>
                                        </p:tgtEl>
                                        <p:attrNameLst>
                                          <p:attrName>r</p:attrName>
                                        </p:attrNameLst>
                                      </p:cBhvr>
                                    </p:animRot>
                                    <p:animRot by="240000">
                                      <p:cBhvr>
                                        <p:cTn id="31" dur="200" fill="hold">
                                          <p:stCondLst>
                                            <p:cond delay="400"/>
                                          </p:stCondLst>
                                        </p:cTn>
                                        <p:tgtEl>
                                          <p:spTgt spid="8"/>
                                        </p:tgtEl>
                                        <p:attrNameLst>
                                          <p:attrName>r</p:attrName>
                                        </p:attrNameLst>
                                      </p:cBhvr>
                                    </p:animRot>
                                    <p:animRot by="-240000">
                                      <p:cBhvr>
                                        <p:cTn id="32" dur="200" fill="hold">
                                          <p:stCondLst>
                                            <p:cond delay="600"/>
                                          </p:stCondLst>
                                        </p:cTn>
                                        <p:tgtEl>
                                          <p:spTgt spid="8"/>
                                        </p:tgtEl>
                                        <p:attrNameLst>
                                          <p:attrName>r</p:attrName>
                                        </p:attrNameLst>
                                      </p:cBhvr>
                                    </p:animRot>
                                    <p:animRot by="120000">
                                      <p:cBhvr>
                                        <p:cTn id="33" dur="200" fill="hold">
                                          <p:stCondLst>
                                            <p:cond delay="800"/>
                                          </p:stCondLst>
                                        </p:cTn>
                                        <p:tgtEl>
                                          <p:spTgt spid="8"/>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par>
                                <p:cTn id="41" presetID="32" presetClass="emph" presetSubtype="0" fill="hold" nodeType="withEffect">
                                  <p:stCondLst>
                                    <p:cond delay="0"/>
                                  </p:stCondLst>
                                  <p:childTnLst>
                                    <p:animRot by="120000">
                                      <p:cBhvr>
                                        <p:cTn id="42" dur="100" fill="hold">
                                          <p:stCondLst>
                                            <p:cond delay="0"/>
                                          </p:stCondLst>
                                        </p:cTn>
                                        <p:tgtEl>
                                          <p:spTgt spid="12"/>
                                        </p:tgtEl>
                                        <p:attrNameLst>
                                          <p:attrName>r</p:attrName>
                                        </p:attrNameLst>
                                      </p:cBhvr>
                                    </p:animRot>
                                    <p:animRot by="-240000">
                                      <p:cBhvr>
                                        <p:cTn id="43" dur="200" fill="hold">
                                          <p:stCondLst>
                                            <p:cond delay="200"/>
                                          </p:stCondLst>
                                        </p:cTn>
                                        <p:tgtEl>
                                          <p:spTgt spid="12"/>
                                        </p:tgtEl>
                                        <p:attrNameLst>
                                          <p:attrName>r</p:attrName>
                                        </p:attrNameLst>
                                      </p:cBhvr>
                                    </p:animRot>
                                    <p:animRot by="240000">
                                      <p:cBhvr>
                                        <p:cTn id="44" dur="200" fill="hold">
                                          <p:stCondLst>
                                            <p:cond delay="400"/>
                                          </p:stCondLst>
                                        </p:cTn>
                                        <p:tgtEl>
                                          <p:spTgt spid="12"/>
                                        </p:tgtEl>
                                        <p:attrNameLst>
                                          <p:attrName>r</p:attrName>
                                        </p:attrNameLst>
                                      </p:cBhvr>
                                    </p:animRot>
                                    <p:animRot by="-240000">
                                      <p:cBhvr>
                                        <p:cTn id="45" dur="200" fill="hold">
                                          <p:stCondLst>
                                            <p:cond delay="600"/>
                                          </p:stCondLst>
                                        </p:cTn>
                                        <p:tgtEl>
                                          <p:spTgt spid="12"/>
                                        </p:tgtEl>
                                        <p:attrNameLst>
                                          <p:attrName>r</p:attrName>
                                        </p:attrNameLst>
                                      </p:cBhvr>
                                    </p:animRot>
                                    <p:animRot by="120000">
                                      <p:cBhvr>
                                        <p:cTn id="46" dur="200" fill="hold">
                                          <p:stCondLst>
                                            <p:cond delay="800"/>
                                          </p:stCondLst>
                                        </p:cTn>
                                        <p:tgtEl>
                                          <p:spTgt spid="12"/>
                                        </p:tgtEl>
                                        <p:attrNameLst>
                                          <p:attrName>r</p:attrName>
                                        </p:attrNameLst>
                                      </p:cBhvr>
                                    </p:animRo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3FB2682A-CFC7-4496-B12C-53F0E10C48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86" t="973" r="12452" b="20935"/>
          <a:stretch/>
        </p:blipFill>
        <p:spPr>
          <a:xfrm rot="16200000" flipH="1">
            <a:off x="2713970" y="-2713970"/>
            <a:ext cx="6858004" cy="12285939"/>
          </a:xfrm>
          <a:prstGeom prst="rect">
            <a:avLst/>
          </a:prstGeom>
        </p:spPr>
      </p:pic>
      <p:pic>
        <p:nvPicPr>
          <p:cNvPr id="3" name="图片 2">
            <a:extLst>
              <a:ext uri="{FF2B5EF4-FFF2-40B4-BE49-F238E27FC236}">
                <a16:creationId xmlns:a16="http://schemas.microsoft.com/office/drawing/2014/main" id="{FB3A4EB5-E5BB-4A83-A6C5-BEF8B52F040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9836" b="66984"/>
          <a:stretch/>
        </p:blipFill>
        <p:spPr>
          <a:xfrm rot="16200000">
            <a:off x="-323499" y="3548718"/>
            <a:ext cx="3659922" cy="3012919"/>
          </a:xfrm>
          <a:prstGeom prst="rect">
            <a:avLst/>
          </a:prstGeom>
        </p:spPr>
      </p:pic>
      <p:pic>
        <p:nvPicPr>
          <p:cNvPr id="4" name="图片 3">
            <a:extLst>
              <a:ext uri="{FF2B5EF4-FFF2-40B4-BE49-F238E27FC236}">
                <a16:creationId xmlns:a16="http://schemas.microsoft.com/office/drawing/2014/main" id="{4407809B-953A-4903-A1FB-AF1B67824F6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5564" t="65960" r="-298" b="-174"/>
          <a:stretch/>
        </p:blipFill>
        <p:spPr>
          <a:xfrm rot="16200000">
            <a:off x="9122509" y="-217052"/>
            <a:ext cx="2946380" cy="3380485"/>
          </a:xfrm>
          <a:prstGeom prst="rect">
            <a:avLst/>
          </a:prstGeom>
        </p:spPr>
      </p:pic>
      <p:pic>
        <p:nvPicPr>
          <p:cNvPr id="5" name="图片 4">
            <a:extLst>
              <a:ext uri="{FF2B5EF4-FFF2-40B4-BE49-F238E27FC236}">
                <a16:creationId xmlns:a16="http://schemas.microsoft.com/office/drawing/2014/main" id="{F189A76A-1BBE-4062-B2D7-DB8496F8E69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53889" r="84088" b="15002"/>
          <a:stretch/>
        </p:blipFill>
        <p:spPr>
          <a:xfrm rot="5400000">
            <a:off x="927971" y="-1338166"/>
            <a:ext cx="1384587" cy="4060919"/>
          </a:xfrm>
          <a:prstGeom prst="rect">
            <a:avLst/>
          </a:prstGeom>
        </p:spPr>
      </p:pic>
      <p:sp>
        <p:nvSpPr>
          <p:cNvPr id="6" name="椭圆 5">
            <a:extLst>
              <a:ext uri="{FF2B5EF4-FFF2-40B4-BE49-F238E27FC236}">
                <a16:creationId xmlns:a16="http://schemas.microsoft.com/office/drawing/2014/main" id="{CF203EDE-36CD-454A-BBFF-19F767E23994}"/>
              </a:ext>
            </a:extLst>
          </p:cNvPr>
          <p:cNvSpPr/>
          <p:nvPr/>
        </p:nvSpPr>
        <p:spPr>
          <a:xfrm rot="19497725">
            <a:off x="10700318" y="4903545"/>
            <a:ext cx="1883349" cy="1956017"/>
          </a:xfrm>
          <a:prstGeom prst="ellipse">
            <a:avLst/>
          </a:prstGeom>
          <a:gradFill>
            <a:gsLst>
              <a:gs pos="0">
                <a:srgbClr val="299AD9">
                  <a:alpha val="22000"/>
                </a:srgbClr>
              </a:gs>
              <a:gs pos="69000">
                <a:srgbClr val="2D80D7">
                  <a:alpha val="64000"/>
                </a:srgbClr>
              </a:gs>
              <a:gs pos="86000">
                <a:srgbClr val="2E73D6">
                  <a:alpha val="79000"/>
                </a:srgbClr>
              </a:gs>
              <a:gs pos="100000">
                <a:srgbClr val="2F6DD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pic>
        <p:nvPicPr>
          <p:cNvPr id="8" name="图片 7">
            <a:extLst>
              <a:ext uri="{FF2B5EF4-FFF2-40B4-BE49-F238E27FC236}">
                <a16:creationId xmlns:a16="http://schemas.microsoft.com/office/drawing/2014/main" id="{9CD28A11-45D3-4F03-8077-378C5DD1155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70614" t="45714" r="-38" b="22869"/>
          <a:stretch/>
        </p:blipFill>
        <p:spPr>
          <a:xfrm rot="5400000" flipH="1">
            <a:off x="3541765" y="-495482"/>
            <a:ext cx="1411730" cy="2260982"/>
          </a:xfrm>
          <a:prstGeom prst="rect">
            <a:avLst/>
          </a:prstGeom>
        </p:spPr>
      </p:pic>
      <p:sp>
        <p:nvSpPr>
          <p:cNvPr id="11" name="Rectangle 10">
            <a:extLst>
              <a:ext uri="{FF2B5EF4-FFF2-40B4-BE49-F238E27FC236}">
                <a16:creationId xmlns:a16="http://schemas.microsoft.com/office/drawing/2014/main" id="{A0673679-B62C-344E-A4C5-C43247ECCD7B}"/>
              </a:ext>
            </a:extLst>
          </p:cNvPr>
          <p:cNvSpPr/>
          <p:nvPr/>
        </p:nvSpPr>
        <p:spPr>
          <a:xfrm>
            <a:off x="3438525" y="2912414"/>
            <a:ext cx="7581900" cy="1754326"/>
          </a:xfrm>
          <a:prstGeom prst="rect">
            <a:avLst/>
          </a:prstGeom>
        </p:spPr>
        <p:txBody>
          <a:bodyPr wrap="square">
            <a:spAutoFit/>
          </a:bodyPr>
          <a:lstStyle/>
          <a:p>
            <a:pPr lvl="0" algn="ctr">
              <a:spcBef>
                <a:spcPts val="2000"/>
              </a:spcBef>
            </a:pPr>
            <a:r>
              <a:rPr lang="vi-VN" sz="5400" b="1" dirty="0">
                <a:solidFill>
                  <a:prstClr val="white"/>
                </a:solidFill>
                <a:latin typeface="Tahoma" panose="020B0604030504040204" pitchFamily="34" charset="0"/>
                <a:ea typeface="Tahoma" panose="020B0604030504040204" pitchFamily="34" charset="0"/>
                <a:cs typeface="Tahoma" panose="020B0604030504040204" pitchFamily="34" charset="0"/>
              </a:rPr>
              <a:t>Ôn tập về chủ đề Thực vật và động vật</a:t>
            </a:r>
            <a:endParaRPr kumimoji="0" lang="en-US" sz="5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nvGrpSpPr>
          <p:cNvPr id="16" name="Group 15">
            <a:extLst>
              <a:ext uri="{FF2B5EF4-FFF2-40B4-BE49-F238E27FC236}">
                <a16:creationId xmlns:a16="http://schemas.microsoft.com/office/drawing/2014/main" id="{756CC98C-8F4C-AB4B-AF65-C250F943EA40}"/>
              </a:ext>
            </a:extLst>
          </p:cNvPr>
          <p:cNvGrpSpPr/>
          <p:nvPr/>
        </p:nvGrpSpPr>
        <p:grpSpPr>
          <a:xfrm>
            <a:off x="2027796" y="1568390"/>
            <a:ext cx="1695441" cy="1838404"/>
            <a:chOff x="3159088" y="2280236"/>
            <a:chExt cx="1695441" cy="1838404"/>
          </a:xfrm>
        </p:grpSpPr>
        <p:pic>
          <p:nvPicPr>
            <p:cNvPr id="17" name="图片 18">
              <a:extLst>
                <a:ext uri="{FF2B5EF4-FFF2-40B4-BE49-F238E27FC236}">
                  <a16:creationId xmlns:a16="http://schemas.microsoft.com/office/drawing/2014/main" id="{982E747A-574C-3442-8C7C-79E98AF74B1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565" t="28649" r="65180" b="54594"/>
            <a:stretch/>
          </p:blipFill>
          <p:spPr>
            <a:xfrm rot="16028255">
              <a:off x="3087607" y="2351717"/>
              <a:ext cx="1838404" cy="1695441"/>
            </a:xfrm>
            <a:prstGeom prst="ellipse">
              <a:avLst/>
            </a:prstGeom>
            <a:effectLst>
              <a:outerShdw blurRad="63500" sx="101000" sy="101000" algn="ctr" rotWithShape="0">
                <a:prstClr val="black">
                  <a:alpha val="40000"/>
                </a:prstClr>
              </a:outerShdw>
            </a:effectLst>
          </p:spPr>
        </p:pic>
        <p:sp>
          <p:nvSpPr>
            <p:cNvPr id="18" name="文本框 18">
              <a:extLst>
                <a:ext uri="{FF2B5EF4-FFF2-40B4-BE49-F238E27FC236}">
                  <a16:creationId xmlns:a16="http://schemas.microsoft.com/office/drawing/2014/main" id="{41269FD2-C8E5-7D44-9709-1A1BA0EED4DB}"/>
                </a:ext>
              </a:extLst>
            </p:cNvPr>
            <p:cNvSpPr txBox="1"/>
            <p:nvPr/>
          </p:nvSpPr>
          <p:spPr>
            <a:xfrm>
              <a:off x="3474340" y="2966996"/>
              <a:ext cx="105939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02</a:t>
              </a:r>
              <a:endParaRPr kumimoji="0" lang="zh-CN" alt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panose="020B0604030504040204" pitchFamily="34" charset="0"/>
                <a:ea typeface="字魂59号-创粗黑" panose="00000500000000000000" pitchFamily="2" charset="-122"/>
                <a:cs typeface="Tahoma" panose="020B0604030504040204" pitchFamily="34" charset="0"/>
              </a:endParaRPr>
            </a:p>
          </p:txBody>
        </p:sp>
      </p:grpSp>
    </p:spTree>
    <p:custDataLst>
      <p:tags r:id="rId1"/>
    </p:custDataLst>
    <p:extLst>
      <p:ext uri="{BB962C8B-B14F-4D97-AF65-F5344CB8AC3E}">
        <p14:creationId xmlns:p14="http://schemas.microsoft.com/office/powerpoint/2010/main" val="20522396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6"/>
                                        </p:tgtEl>
                                        <p:attrNameLst>
                                          <p:attrName>ppt_y</p:attrName>
                                        </p:attrNameLst>
                                      </p:cBhvr>
                                      <p:tavLst>
                                        <p:tav tm="0" fmla="#ppt_y+(sin(-2*pi*(1-$))*-#ppt_x+cos(-2*pi*(1-$))*(1-#ppt_y))*(1-$)">
                                          <p:val>
                                            <p:fltVal val="0"/>
                                          </p:val>
                                        </p:tav>
                                        <p:tav tm="100000">
                                          <p:val>
                                            <p:fltVal val="1"/>
                                          </p:val>
                                        </p:tav>
                                      </p:tavLst>
                                    </p:anim>
                                  </p:childTnLst>
                                </p:cTn>
                              </p:par>
                              <p:par>
                                <p:cTn id="11" presetID="16" presetClass="entr" presetSubtype="21"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8F42C70-17E4-4830-8861-F495DA0937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86" t="973" r="12452" b="20935"/>
          <a:stretch/>
        </p:blipFill>
        <p:spPr>
          <a:xfrm rot="16200000" flipH="1">
            <a:off x="2713970" y="-2713970"/>
            <a:ext cx="6858004" cy="12285939"/>
          </a:xfrm>
          <a:prstGeom prst="rect">
            <a:avLst/>
          </a:prstGeom>
        </p:spPr>
      </p:pic>
      <p:sp>
        <p:nvSpPr>
          <p:cNvPr id="3" name="矩形: 圆角 2">
            <a:extLst>
              <a:ext uri="{FF2B5EF4-FFF2-40B4-BE49-F238E27FC236}">
                <a16:creationId xmlns:a16="http://schemas.microsoft.com/office/drawing/2014/main" id="{8E2C1535-836A-4AF1-A66A-20F61FD4B2BB}"/>
              </a:ext>
            </a:extLst>
          </p:cNvPr>
          <p:cNvSpPr/>
          <p:nvPr/>
        </p:nvSpPr>
        <p:spPr>
          <a:xfrm>
            <a:off x="289254" y="330868"/>
            <a:ext cx="11613493" cy="6196264"/>
          </a:xfrm>
          <a:prstGeom prst="roundRect">
            <a:avLst>
              <a:gd name="adj" fmla="val 8109"/>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pic>
        <p:nvPicPr>
          <p:cNvPr id="5" name="Picture 4" descr="Calendar&#10;&#10;Description automatically generated">
            <a:extLst>
              <a:ext uri="{FF2B5EF4-FFF2-40B4-BE49-F238E27FC236}">
                <a16:creationId xmlns:a16="http://schemas.microsoft.com/office/drawing/2014/main" id="{33F30627-9EB4-BCDA-364D-AFA7E80C36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9994" y="2807895"/>
            <a:ext cx="4266718" cy="4266718"/>
          </a:xfrm>
          <a:prstGeom prst="rect">
            <a:avLst/>
          </a:prstGeom>
        </p:spPr>
      </p:pic>
      <p:pic>
        <p:nvPicPr>
          <p:cNvPr id="6" name="Picture 5">
            <a:extLst>
              <a:ext uri="{FF2B5EF4-FFF2-40B4-BE49-F238E27FC236}">
                <a16:creationId xmlns:a16="http://schemas.microsoft.com/office/drawing/2014/main" id="{A2DDF8F8-4983-7B5F-A459-5F9DE948BFAA}"/>
              </a:ext>
            </a:extLst>
          </p:cNvPr>
          <p:cNvPicPr>
            <a:picLocks noChangeAspect="1"/>
          </p:cNvPicPr>
          <p:nvPr/>
        </p:nvPicPr>
        <p:blipFill>
          <a:blip r:embed="rId5"/>
          <a:stretch>
            <a:fillRect/>
          </a:stretch>
        </p:blipFill>
        <p:spPr>
          <a:xfrm>
            <a:off x="694408" y="1999531"/>
            <a:ext cx="3456732" cy="1664352"/>
          </a:xfrm>
          <a:prstGeom prst="rect">
            <a:avLst/>
          </a:prstGeom>
        </p:spPr>
      </p:pic>
      <p:sp>
        <p:nvSpPr>
          <p:cNvPr id="9" name="TextBox 8">
            <a:extLst>
              <a:ext uri="{FF2B5EF4-FFF2-40B4-BE49-F238E27FC236}">
                <a16:creationId xmlns:a16="http://schemas.microsoft.com/office/drawing/2014/main" id="{FD540F1C-2C95-2FCF-21D7-831B71DC9DE4}"/>
              </a:ext>
            </a:extLst>
          </p:cNvPr>
          <p:cNvSpPr txBox="1"/>
          <p:nvPr/>
        </p:nvSpPr>
        <p:spPr>
          <a:xfrm>
            <a:off x="1617110" y="435260"/>
            <a:ext cx="9370031" cy="1200329"/>
          </a:xfrm>
          <a:prstGeom prst="rect">
            <a:avLst/>
          </a:prstGeom>
          <a:noFill/>
        </p:spPr>
        <p:txBody>
          <a:bodyPr wrap="square" rtlCol="0">
            <a:spAutoFit/>
          </a:bodyPr>
          <a:lstStyle/>
          <a:p>
            <a:pPr algn="ctr"/>
            <a:r>
              <a:rPr lang="nl-NL" sz="3600" b="1" dirty="0">
                <a:effectLst/>
                <a:ea typeface="Times New Roman" panose="02020603050405020304" pitchFamily="18" charset="0"/>
                <a:cs typeface="Times New Roman" panose="02020603050405020304" pitchFamily="18" charset="0"/>
              </a:rPr>
              <a:t>Thảo luận nhóm 4 hoàn thành hoàn thành phiếu bài tập với các câu hỏi</a:t>
            </a:r>
            <a:endParaRPr lang="en-US" sz="3600" b="1" dirty="0">
              <a:effectLst/>
              <a:ea typeface="Calibri" panose="020F0502020204030204" pitchFamily="34" charset="0"/>
              <a:cs typeface="Times New Roman" panose="02020603050405020304" pitchFamily="18" charset="0"/>
            </a:endParaRPr>
          </a:p>
        </p:txBody>
      </p:sp>
      <p:pic>
        <p:nvPicPr>
          <p:cNvPr id="13" name="Picture 12" descr="A screenshot of a game&#10;&#10;Description automatically generated">
            <a:extLst>
              <a:ext uri="{FF2B5EF4-FFF2-40B4-BE49-F238E27FC236}">
                <a16:creationId xmlns:a16="http://schemas.microsoft.com/office/drawing/2014/main" id="{EDAC7E42-6B6F-4278-5865-D3B47D3F6A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48450" y="1917003"/>
            <a:ext cx="3176778" cy="4493321"/>
          </a:xfrm>
          <a:prstGeom prst="rect">
            <a:avLst/>
          </a:prstGeom>
        </p:spPr>
      </p:pic>
    </p:spTree>
    <p:custDataLst>
      <p:tags r:id="rId1"/>
    </p:custDataLst>
    <p:extLst>
      <p:ext uri="{BB962C8B-B14F-4D97-AF65-F5344CB8AC3E}">
        <p14:creationId xmlns:p14="http://schemas.microsoft.com/office/powerpoint/2010/main" val="21726211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8F42C70-17E4-4830-8861-F495DA0937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86" t="973" r="12452" b="20935"/>
          <a:stretch/>
        </p:blipFill>
        <p:spPr>
          <a:xfrm rot="16200000" flipH="1">
            <a:off x="2713970" y="-2713970"/>
            <a:ext cx="6858004" cy="12285939"/>
          </a:xfrm>
          <a:prstGeom prst="rect">
            <a:avLst/>
          </a:prstGeom>
        </p:spPr>
      </p:pic>
      <p:sp>
        <p:nvSpPr>
          <p:cNvPr id="3" name="矩形: 圆角 2">
            <a:extLst>
              <a:ext uri="{FF2B5EF4-FFF2-40B4-BE49-F238E27FC236}">
                <a16:creationId xmlns:a16="http://schemas.microsoft.com/office/drawing/2014/main" id="{8E2C1535-836A-4AF1-A66A-20F61FD4B2BB}"/>
              </a:ext>
            </a:extLst>
          </p:cNvPr>
          <p:cNvSpPr/>
          <p:nvPr/>
        </p:nvSpPr>
        <p:spPr>
          <a:xfrm>
            <a:off x="289254" y="330868"/>
            <a:ext cx="11613493" cy="6196264"/>
          </a:xfrm>
          <a:prstGeom prst="roundRect">
            <a:avLst>
              <a:gd name="adj" fmla="val 8109"/>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pic>
        <p:nvPicPr>
          <p:cNvPr id="4" name="图片 3">
            <a:extLst>
              <a:ext uri="{FF2B5EF4-FFF2-40B4-BE49-F238E27FC236}">
                <a16:creationId xmlns:a16="http://schemas.microsoft.com/office/drawing/2014/main" id="{D2141B44-7BF5-4CB0-8DFD-061307BB6A0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9836" b="66984"/>
          <a:stretch/>
        </p:blipFill>
        <p:spPr>
          <a:xfrm rot="16200000">
            <a:off x="-121931" y="5627584"/>
            <a:ext cx="1379488" cy="1135621"/>
          </a:xfrm>
          <a:prstGeom prst="rect">
            <a:avLst/>
          </a:prstGeom>
        </p:spPr>
      </p:pic>
      <p:pic>
        <p:nvPicPr>
          <p:cNvPr id="18" name="图片 17">
            <a:extLst>
              <a:ext uri="{FF2B5EF4-FFF2-40B4-BE49-F238E27FC236}">
                <a16:creationId xmlns:a16="http://schemas.microsoft.com/office/drawing/2014/main" id="{C726512A-CE32-46D7-B9ED-8D57A815B79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5564" t="65960" r="-298" b="-174"/>
          <a:stretch/>
        </p:blipFill>
        <p:spPr>
          <a:xfrm rot="16200000">
            <a:off x="10776552" y="-103564"/>
            <a:ext cx="1405826" cy="1612954"/>
          </a:xfrm>
          <a:prstGeom prst="rect">
            <a:avLst/>
          </a:prstGeom>
        </p:spPr>
      </p:pic>
      <p:grpSp>
        <p:nvGrpSpPr>
          <p:cNvPr id="6" name="Group 5">
            <a:extLst>
              <a:ext uri="{FF2B5EF4-FFF2-40B4-BE49-F238E27FC236}">
                <a16:creationId xmlns:a16="http://schemas.microsoft.com/office/drawing/2014/main" id="{517BCCAD-E217-EF0B-6AF6-DD47307AF0EC}"/>
              </a:ext>
            </a:extLst>
          </p:cNvPr>
          <p:cNvGrpSpPr/>
          <p:nvPr/>
        </p:nvGrpSpPr>
        <p:grpSpPr>
          <a:xfrm>
            <a:off x="1237821" y="1084502"/>
            <a:ext cx="9626886" cy="1446218"/>
            <a:chOff x="1062408" y="2539999"/>
            <a:chExt cx="10219585" cy="1983837"/>
          </a:xfrm>
        </p:grpSpPr>
        <p:grpSp>
          <p:nvGrpSpPr>
            <p:cNvPr id="7" name="Group 6">
              <a:extLst>
                <a:ext uri="{FF2B5EF4-FFF2-40B4-BE49-F238E27FC236}">
                  <a16:creationId xmlns:a16="http://schemas.microsoft.com/office/drawing/2014/main" id="{34AACE5A-DB44-E92E-F5C5-DC229CBC69F4}"/>
                </a:ext>
              </a:extLst>
            </p:cNvPr>
            <p:cNvGrpSpPr/>
            <p:nvPr/>
          </p:nvGrpSpPr>
          <p:grpSpPr>
            <a:xfrm>
              <a:off x="1062408" y="2539999"/>
              <a:ext cx="10219585" cy="1983837"/>
              <a:chOff x="986208" y="774696"/>
              <a:chExt cx="10219585" cy="5631539"/>
            </a:xfrm>
          </p:grpSpPr>
          <p:grpSp>
            <p:nvGrpSpPr>
              <p:cNvPr id="9" name="Group 8">
                <a:extLst>
                  <a:ext uri="{FF2B5EF4-FFF2-40B4-BE49-F238E27FC236}">
                    <a16:creationId xmlns:a16="http://schemas.microsoft.com/office/drawing/2014/main" id="{A05B2B5D-4D57-EF6A-5474-192DEF334C89}"/>
                  </a:ext>
                </a:extLst>
              </p:cNvPr>
              <p:cNvGrpSpPr/>
              <p:nvPr/>
            </p:nvGrpSpPr>
            <p:grpSpPr>
              <a:xfrm>
                <a:off x="986208" y="774696"/>
                <a:ext cx="10219585" cy="5631539"/>
                <a:chOff x="986208" y="774696"/>
                <a:chExt cx="10219585" cy="5631539"/>
              </a:xfrm>
            </p:grpSpPr>
            <p:sp>
              <p:nvSpPr>
                <p:cNvPr id="14" name="Rectangle: Rounded Corners 13">
                  <a:extLst>
                    <a:ext uri="{FF2B5EF4-FFF2-40B4-BE49-F238E27FC236}">
                      <a16:creationId xmlns:a16="http://schemas.microsoft.com/office/drawing/2014/main" id="{8B7B47F4-ED98-2F45-929B-BFFA80DE985B}"/>
                    </a:ext>
                  </a:extLst>
                </p:cNvPr>
                <p:cNvSpPr/>
                <p:nvPr/>
              </p:nvSpPr>
              <p:spPr>
                <a:xfrm>
                  <a:off x="986208" y="774696"/>
                  <a:ext cx="10219585" cy="5631539"/>
                </a:xfrm>
                <a:prstGeom prst="roundRect">
                  <a:avLst/>
                </a:prstGeom>
                <a:solidFill>
                  <a:schemeClr val="bg1"/>
                </a:solidFill>
                <a:ln w="57150">
                  <a:solidFill>
                    <a:srgbClr val="4C97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15" name="Rectangle: Rounded Corners 14">
                  <a:extLst>
                    <a:ext uri="{FF2B5EF4-FFF2-40B4-BE49-F238E27FC236}">
                      <a16:creationId xmlns:a16="http://schemas.microsoft.com/office/drawing/2014/main" id="{44979E5E-2C79-4CA3-0625-4DE5339A0882}"/>
                    </a:ext>
                  </a:extLst>
                </p:cNvPr>
                <p:cNvSpPr/>
                <p:nvPr/>
              </p:nvSpPr>
              <p:spPr>
                <a:xfrm>
                  <a:off x="1161143" y="957490"/>
                  <a:ext cx="9869714" cy="4943021"/>
                </a:xfrm>
                <a:prstGeom prst="roundRect">
                  <a:avLst/>
                </a:prstGeom>
                <a:solidFill>
                  <a:schemeClr val="bg1"/>
                </a:solidFill>
                <a:ln w="28575">
                  <a:solidFill>
                    <a:srgbClr val="4C976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grpSp>
          <p:sp>
            <p:nvSpPr>
              <p:cNvPr id="10" name="标题 1">
                <a:extLst>
                  <a:ext uri="{FF2B5EF4-FFF2-40B4-BE49-F238E27FC236}">
                    <a16:creationId xmlns:a16="http://schemas.microsoft.com/office/drawing/2014/main" id="{2B3131CB-9503-ABE5-440D-DD4A6E91627C}"/>
                  </a:ext>
                </a:extLst>
              </p:cNvPr>
              <p:cNvSpPr txBox="1">
                <a:spLocks/>
              </p:cNvSpPr>
              <p:nvPr/>
            </p:nvSpPr>
            <p:spPr>
              <a:xfrm>
                <a:off x="1958632" y="1461557"/>
                <a:ext cx="8274735" cy="397492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endParaRPr kumimoji="0" lang="zh-CN" altLang="en-US" sz="4800" b="1" i="0" u="none" strike="noStrike" kern="1200" cap="none" spc="0" normalizeH="0" baseline="0" noProof="0" dirty="0">
                  <a:ln>
                    <a:noFill/>
                  </a:ln>
                  <a:solidFill>
                    <a:srgbClr val="002060"/>
                  </a:solidFill>
                  <a:effectLst/>
                  <a:uLnTx/>
                  <a:uFillTx/>
                  <a:latin typeface="#9Slide03 Arima Madurai Medium" panose="00000600000000000000" pitchFamily="2" charset="0"/>
                  <a:ea typeface="仓耳章鱼小丸子体 W01" panose="02020400000000000000" pitchFamily="18" charset="-122"/>
                  <a:cs typeface="#9Slide03 Arima Madurai Medium" panose="00000600000000000000" pitchFamily="2" charset="0"/>
                </a:endParaRPr>
              </a:p>
            </p:txBody>
          </p:sp>
        </p:grpSp>
        <p:sp>
          <p:nvSpPr>
            <p:cNvPr id="8" name="Rectangle 7">
              <a:extLst>
                <a:ext uri="{FF2B5EF4-FFF2-40B4-BE49-F238E27FC236}">
                  <a16:creationId xmlns:a16="http://schemas.microsoft.com/office/drawing/2014/main" id="{A4B095DB-EEB4-DF98-047B-85580766B807}"/>
                </a:ext>
              </a:extLst>
            </p:cNvPr>
            <p:cNvSpPr/>
            <p:nvPr/>
          </p:nvSpPr>
          <p:spPr>
            <a:xfrm>
              <a:off x="1352551" y="2654996"/>
              <a:ext cx="9476463" cy="1646541"/>
            </a:xfrm>
            <a:prstGeom prst="rect">
              <a:avLst/>
            </a:prstGeom>
          </p:spPr>
          <p:txBody>
            <a:bodyPr wrap="square"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nl-NL" sz="3600" b="1" dirty="0">
                  <a:solidFill>
                    <a:srgbClr val="FF0000"/>
                  </a:solidFill>
                  <a:latin typeface="Calibri"/>
                  <a:ea typeface="Times New Roman" panose="02020603050405020304" pitchFamily="18" charset="0"/>
                  <a:cs typeface="Times New Roman" panose="02020603050405020304" pitchFamily="18" charset="0"/>
                </a:rPr>
                <a:t>1. </a:t>
              </a:r>
              <a:r>
                <a:rPr kumimoji="0" lang="nl-NL" sz="3600" b="1" i="0" u="none" strike="noStrike" kern="1200" cap="none" spc="0" normalizeH="0" baseline="0" noProof="0" dirty="0">
                  <a:ln>
                    <a:noFill/>
                  </a:ln>
                  <a:solidFill>
                    <a:srgbClr val="FF0000"/>
                  </a:solidFill>
                  <a:effectLst/>
                  <a:uLnTx/>
                  <a:uFillTx/>
                  <a:latin typeface="Calibri"/>
                  <a:ea typeface="Times New Roman" panose="02020603050405020304" pitchFamily="18" charset="0"/>
                  <a:cs typeface="Times New Roman" panose="02020603050405020304" pitchFamily="18" charset="0"/>
                </a:rPr>
                <a:t>Những yếu tố nào cần cho sự sống và phát triển của thực vật?</a:t>
              </a:r>
              <a:endParaRPr kumimoji="0" lang="en-US" sz="3600" b="1" i="0" u="none" strike="noStrike" kern="1200" cap="none" spc="0" normalizeH="0" baseline="0" noProof="0" dirty="0">
                <a:ln>
                  <a:noFill/>
                </a:ln>
                <a:solidFill>
                  <a:srgbClr val="FF0000"/>
                </a:solidFill>
                <a:effectLst/>
                <a:uLnTx/>
                <a:uFillTx/>
                <a:latin typeface="Calibri"/>
                <a:ea typeface="Calibri" panose="020F0502020204030204" pitchFamily="34" charset="0"/>
                <a:cs typeface="Times New Roman" panose="02020603050405020304" pitchFamily="18" charset="0"/>
              </a:endParaRPr>
            </a:p>
          </p:txBody>
        </p:sp>
      </p:grpSp>
      <p:sp>
        <p:nvSpPr>
          <p:cNvPr id="16" name="TextBox 15">
            <a:extLst>
              <a:ext uri="{FF2B5EF4-FFF2-40B4-BE49-F238E27FC236}">
                <a16:creationId xmlns:a16="http://schemas.microsoft.com/office/drawing/2014/main" id="{10AAD764-3910-FC8A-D860-86E37758989D}"/>
              </a:ext>
            </a:extLst>
          </p:cNvPr>
          <p:cNvSpPr txBox="1"/>
          <p:nvPr/>
        </p:nvSpPr>
        <p:spPr>
          <a:xfrm>
            <a:off x="2208077" y="3232703"/>
            <a:ext cx="8697727" cy="1938992"/>
          </a:xfrm>
          <a:custGeom>
            <a:avLst/>
            <a:gdLst>
              <a:gd name="connsiteX0" fmla="*/ 0 w 8697727"/>
              <a:gd name="connsiteY0" fmla="*/ 0 h 1938992"/>
              <a:gd name="connsiteX1" fmla="*/ 8697727 w 8697727"/>
              <a:gd name="connsiteY1" fmla="*/ 0 h 1938992"/>
              <a:gd name="connsiteX2" fmla="*/ 8697727 w 8697727"/>
              <a:gd name="connsiteY2" fmla="*/ 1938992 h 1938992"/>
              <a:gd name="connsiteX3" fmla="*/ 0 w 8697727"/>
              <a:gd name="connsiteY3" fmla="*/ 1938992 h 1938992"/>
              <a:gd name="connsiteX4" fmla="*/ 0 w 8697727"/>
              <a:gd name="connsiteY4" fmla="*/ 0 h 1938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97727" h="1938992" fill="none" extrusionOk="0">
                <a:moveTo>
                  <a:pt x="0" y="0"/>
                </a:moveTo>
                <a:cubicBezTo>
                  <a:pt x="2307566" y="5222"/>
                  <a:pt x="4621976" y="24918"/>
                  <a:pt x="8697727" y="0"/>
                </a:cubicBezTo>
                <a:cubicBezTo>
                  <a:pt x="8536482" y="738305"/>
                  <a:pt x="8653967" y="1407801"/>
                  <a:pt x="8697727" y="1938992"/>
                </a:cubicBezTo>
                <a:cubicBezTo>
                  <a:pt x="6720543" y="1774231"/>
                  <a:pt x="3935477" y="2057142"/>
                  <a:pt x="0" y="1938992"/>
                </a:cubicBezTo>
                <a:cubicBezTo>
                  <a:pt x="-55725" y="1490404"/>
                  <a:pt x="17072" y="314236"/>
                  <a:pt x="0" y="0"/>
                </a:cubicBezTo>
                <a:close/>
              </a:path>
              <a:path w="8697727" h="1938992" stroke="0" extrusionOk="0">
                <a:moveTo>
                  <a:pt x="0" y="0"/>
                </a:moveTo>
                <a:cubicBezTo>
                  <a:pt x="1791850" y="11849"/>
                  <a:pt x="6835039" y="-161459"/>
                  <a:pt x="8697727" y="0"/>
                </a:cubicBezTo>
                <a:cubicBezTo>
                  <a:pt x="8700857" y="920782"/>
                  <a:pt x="8596551" y="1107979"/>
                  <a:pt x="8697727" y="1938992"/>
                </a:cubicBezTo>
                <a:cubicBezTo>
                  <a:pt x="5749793" y="1793132"/>
                  <a:pt x="3576551" y="1860668"/>
                  <a:pt x="0" y="1938992"/>
                </a:cubicBezTo>
                <a:cubicBezTo>
                  <a:pt x="74291" y="991210"/>
                  <a:pt x="168006" y="302097"/>
                  <a:pt x="0" y="0"/>
                </a:cubicBezTo>
                <a:close/>
              </a:path>
            </a:pathLst>
          </a:custGeom>
          <a:solidFill>
            <a:srgbClr val="CCFFFF"/>
          </a:solidFill>
          <a:ln w="38100">
            <a:solidFill>
              <a:srgbClr val="72EFA3"/>
            </a:solidFill>
            <a:prstDash val="sysDash"/>
            <a:extLst>
              <a:ext uri="{C807C97D-BFC1-408E-A445-0C87EB9F89A2}">
                <ask:lineSketchStyleProps xmlns="" xmlns:ask="http://schemas.microsoft.com/office/drawing/2018/sketchyshape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Ánh sáng, nước, không khí, chất khoáng, nhiệt độ cần cho sự sống và phát triển của thực vật.</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7" name="Freeform: Shape 34">
            <a:extLst>
              <a:ext uri="{FF2B5EF4-FFF2-40B4-BE49-F238E27FC236}">
                <a16:creationId xmlns:a16="http://schemas.microsoft.com/office/drawing/2014/main" id="{CF780E71-7E64-B853-02EA-0F327E31FB18}"/>
              </a:ext>
            </a:extLst>
          </p:cNvPr>
          <p:cNvSpPr/>
          <p:nvPr/>
        </p:nvSpPr>
        <p:spPr>
          <a:xfrm>
            <a:off x="1621812" y="2550055"/>
            <a:ext cx="922541" cy="65837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微软雅黑"/>
              <a:cs typeface="+mn-cs"/>
            </a:endParaRPr>
          </a:p>
        </p:txBody>
      </p:sp>
    </p:spTree>
    <p:custDataLst>
      <p:tags r:id="rId1"/>
    </p:custDataLst>
    <p:extLst>
      <p:ext uri="{BB962C8B-B14F-4D97-AF65-F5344CB8AC3E}">
        <p14:creationId xmlns:p14="http://schemas.microsoft.com/office/powerpoint/2010/main" val="36450952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8F42C70-17E4-4830-8861-F495DA0937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86" t="973" r="12452" b="20935"/>
          <a:stretch/>
        </p:blipFill>
        <p:spPr>
          <a:xfrm rot="16200000" flipH="1">
            <a:off x="2713970" y="-2713970"/>
            <a:ext cx="6858004" cy="12285939"/>
          </a:xfrm>
          <a:prstGeom prst="rect">
            <a:avLst/>
          </a:prstGeom>
        </p:spPr>
      </p:pic>
      <p:sp>
        <p:nvSpPr>
          <p:cNvPr id="3" name="矩形: 圆角 2">
            <a:extLst>
              <a:ext uri="{FF2B5EF4-FFF2-40B4-BE49-F238E27FC236}">
                <a16:creationId xmlns:a16="http://schemas.microsoft.com/office/drawing/2014/main" id="{8E2C1535-836A-4AF1-A66A-20F61FD4B2BB}"/>
              </a:ext>
            </a:extLst>
          </p:cNvPr>
          <p:cNvSpPr/>
          <p:nvPr/>
        </p:nvSpPr>
        <p:spPr>
          <a:xfrm>
            <a:off x="289254" y="330868"/>
            <a:ext cx="11613493" cy="6196264"/>
          </a:xfrm>
          <a:prstGeom prst="roundRect">
            <a:avLst>
              <a:gd name="adj" fmla="val 8109"/>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pic>
        <p:nvPicPr>
          <p:cNvPr id="4" name="图片 3">
            <a:extLst>
              <a:ext uri="{FF2B5EF4-FFF2-40B4-BE49-F238E27FC236}">
                <a16:creationId xmlns:a16="http://schemas.microsoft.com/office/drawing/2014/main" id="{D2141B44-7BF5-4CB0-8DFD-061307BB6A0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9836" b="66984"/>
          <a:stretch/>
        </p:blipFill>
        <p:spPr>
          <a:xfrm rot="16200000">
            <a:off x="-121931" y="5627584"/>
            <a:ext cx="1379488" cy="1135621"/>
          </a:xfrm>
          <a:prstGeom prst="rect">
            <a:avLst/>
          </a:prstGeom>
        </p:spPr>
      </p:pic>
      <p:pic>
        <p:nvPicPr>
          <p:cNvPr id="18" name="图片 17">
            <a:extLst>
              <a:ext uri="{FF2B5EF4-FFF2-40B4-BE49-F238E27FC236}">
                <a16:creationId xmlns:a16="http://schemas.microsoft.com/office/drawing/2014/main" id="{C726512A-CE32-46D7-B9ED-8D57A815B79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5564" t="65960" r="-298" b="-174"/>
          <a:stretch/>
        </p:blipFill>
        <p:spPr>
          <a:xfrm rot="16200000">
            <a:off x="10776552" y="-103564"/>
            <a:ext cx="1405826" cy="1612954"/>
          </a:xfrm>
          <a:prstGeom prst="rect">
            <a:avLst/>
          </a:prstGeom>
        </p:spPr>
      </p:pic>
      <p:grpSp>
        <p:nvGrpSpPr>
          <p:cNvPr id="6" name="Group 5">
            <a:extLst>
              <a:ext uri="{FF2B5EF4-FFF2-40B4-BE49-F238E27FC236}">
                <a16:creationId xmlns:a16="http://schemas.microsoft.com/office/drawing/2014/main" id="{517BCCAD-E217-EF0B-6AF6-DD47307AF0EC}"/>
              </a:ext>
            </a:extLst>
          </p:cNvPr>
          <p:cNvGrpSpPr/>
          <p:nvPr/>
        </p:nvGrpSpPr>
        <p:grpSpPr>
          <a:xfrm>
            <a:off x="1237821" y="1084502"/>
            <a:ext cx="9626886" cy="1446218"/>
            <a:chOff x="1062408" y="2539999"/>
            <a:chExt cx="10219585" cy="1983837"/>
          </a:xfrm>
        </p:grpSpPr>
        <p:grpSp>
          <p:nvGrpSpPr>
            <p:cNvPr id="7" name="Group 6">
              <a:extLst>
                <a:ext uri="{FF2B5EF4-FFF2-40B4-BE49-F238E27FC236}">
                  <a16:creationId xmlns:a16="http://schemas.microsoft.com/office/drawing/2014/main" id="{34AACE5A-DB44-E92E-F5C5-DC229CBC69F4}"/>
                </a:ext>
              </a:extLst>
            </p:cNvPr>
            <p:cNvGrpSpPr/>
            <p:nvPr/>
          </p:nvGrpSpPr>
          <p:grpSpPr>
            <a:xfrm>
              <a:off x="1062408" y="2539999"/>
              <a:ext cx="10219585" cy="1983837"/>
              <a:chOff x="986208" y="774696"/>
              <a:chExt cx="10219585" cy="5631539"/>
            </a:xfrm>
          </p:grpSpPr>
          <p:grpSp>
            <p:nvGrpSpPr>
              <p:cNvPr id="9" name="Group 8">
                <a:extLst>
                  <a:ext uri="{FF2B5EF4-FFF2-40B4-BE49-F238E27FC236}">
                    <a16:creationId xmlns:a16="http://schemas.microsoft.com/office/drawing/2014/main" id="{A05B2B5D-4D57-EF6A-5474-192DEF334C89}"/>
                  </a:ext>
                </a:extLst>
              </p:cNvPr>
              <p:cNvGrpSpPr/>
              <p:nvPr/>
            </p:nvGrpSpPr>
            <p:grpSpPr>
              <a:xfrm>
                <a:off x="986208" y="774696"/>
                <a:ext cx="10219585" cy="5631539"/>
                <a:chOff x="986208" y="774696"/>
                <a:chExt cx="10219585" cy="5631539"/>
              </a:xfrm>
            </p:grpSpPr>
            <p:sp>
              <p:nvSpPr>
                <p:cNvPr id="14" name="Rectangle: Rounded Corners 13">
                  <a:extLst>
                    <a:ext uri="{FF2B5EF4-FFF2-40B4-BE49-F238E27FC236}">
                      <a16:creationId xmlns:a16="http://schemas.microsoft.com/office/drawing/2014/main" id="{8B7B47F4-ED98-2F45-929B-BFFA80DE985B}"/>
                    </a:ext>
                  </a:extLst>
                </p:cNvPr>
                <p:cNvSpPr/>
                <p:nvPr/>
              </p:nvSpPr>
              <p:spPr>
                <a:xfrm>
                  <a:off x="986208" y="774696"/>
                  <a:ext cx="10219585" cy="5631539"/>
                </a:xfrm>
                <a:prstGeom prst="roundRect">
                  <a:avLst/>
                </a:prstGeom>
                <a:solidFill>
                  <a:schemeClr val="bg1"/>
                </a:solidFill>
                <a:ln w="57150">
                  <a:solidFill>
                    <a:srgbClr val="4C97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15" name="Rectangle: Rounded Corners 14">
                  <a:extLst>
                    <a:ext uri="{FF2B5EF4-FFF2-40B4-BE49-F238E27FC236}">
                      <a16:creationId xmlns:a16="http://schemas.microsoft.com/office/drawing/2014/main" id="{44979E5E-2C79-4CA3-0625-4DE5339A0882}"/>
                    </a:ext>
                  </a:extLst>
                </p:cNvPr>
                <p:cNvSpPr/>
                <p:nvPr/>
              </p:nvSpPr>
              <p:spPr>
                <a:xfrm>
                  <a:off x="1161143" y="957490"/>
                  <a:ext cx="9869714" cy="4943021"/>
                </a:xfrm>
                <a:prstGeom prst="roundRect">
                  <a:avLst/>
                </a:prstGeom>
                <a:solidFill>
                  <a:schemeClr val="bg1"/>
                </a:solidFill>
                <a:ln w="28575">
                  <a:solidFill>
                    <a:srgbClr val="4C976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grpSp>
          <p:sp>
            <p:nvSpPr>
              <p:cNvPr id="10" name="标题 1">
                <a:extLst>
                  <a:ext uri="{FF2B5EF4-FFF2-40B4-BE49-F238E27FC236}">
                    <a16:creationId xmlns:a16="http://schemas.microsoft.com/office/drawing/2014/main" id="{2B3131CB-9503-ABE5-440D-DD4A6E91627C}"/>
                  </a:ext>
                </a:extLst>
              </p:cNvPr>
              <p:cNvSpPr txBox="1">
                <a:spLocks/>
              </p:cNvSpPr>
              <p:nvPr/>
            </p:nvSpPr>
            <p:spPr>
              <a:xfrm>
                <a:off x="1958632" y="1461557"/>
                <a:ext cx="8274735" cy="397492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endParaRPr kumimoji="0" lang="zh-CN" altLang="en-US" sz="4800" b="1" i="0" u="none" strike="noStrike" kern="1200" cap="none" spc="0" normalizeH="0" baseline="0" noProof="0" dirty="0">
                  <a:ln>
                    <a:noFill/>
                  </a:ln>
                  <a:solidFill>
                    <a:srgbClr val="002060"/>
                  </a:solidFill>
                  <a:effectLst/>
                  <a:uLnTx/>
                  <a:uFillTx/>
                  <a:latin typeface="#9Slide03 Arima Madurai Medium" panose="00000600000000000000" pitchFamily="2" charset="0"/>
                  <a:ea typeface="仓耳章鱼小丸子体 W01" panose="02020400000000000000" pitchFamily="18" charset="-122"/>
                  <a:cs typeface="#9Slide03 Arima Madurai Medium" panose="00000600000000000000" pitchFamily="2" charset="0"/>
                </a:endParaRPr>
              </a:p>
            </p:txBody>
          </p:sp>
        </p:grpSp>
        <p:sp>
          <p:nvSpPr>
            <p:cNvPr id="8" name="Rectangle 7">
              <a:extLst>
                <a:ext uri="{FF2B5EF4-FFF2-40B4-BE49-F238E27FC236}">
                  <a16:creationId xmlns:a16="http://schemas.microsoft.com/office/drawing/2014/main" id="{A4B095DB-EEB4-DF98-047B-85580766B807}"/>
                </a:ext>
              </a:extLst>
            </p:cNvPr>
            <p:cNvSpPr/>
            <p:nvPr/>
          </p:nvSpPr>
          <p:spPr>
            <a:xfrm>
              <a:off x="1352551" y="2654996"/>
              <a:ext cx="9476463" cy="1646541"/>
            </a:xfrm>
            <a:prstGeom prst="rect">
              <a:avLst/>
            </a:prstGeom>
          </p:spPr>
          <p:txBody>
            <a:bodyPr wrap="square"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NL" sz="3600" b="1" i="0" u="none" strike="noStrike" kern="1200" cap="none" spc="0" normalizeH="0" baseline="0" noProof="0" dirty="0">
                  <a:ln>
                    <a:noFill/>
                  </a:ln>
                  <a:solidFill>
                    <a:srgbClr val="FF0000"/>
                  </a:solidFill>
                  <a:effectLst/>
                  <a:uLnTx/>
                  <a:uFillTx/>
                  <a:latin typeface="Calibri"/>
                  <a:ea typeface="Times New Roman" panose="02020603050405020304" pitchFamily="18" charset="0"/>
                  <a:cs typeface="Times New Roman" panose="02020603050405020304" pitchFamily="18" charset="0"/>
                </a:rPr>
                <a:t>2. Thức ăn của động vật là những nguồn thức ăn từ đâu?</a:t>
              </a:r>
              <a:endParaRPr kumimoji="0" lang="en-US" sz="3600" b="1" i="0" u="none" strike="noStrike" kern="1200" cap="none" spc="0" normalizeH="0" baseline="0" noProof="0" dirty="0">
                <a:ln>
                  <a:noFill/>
                </a:ln>
                <a:solidFill>
                  <a:srgbClr val="FF0000"/>
                </a:solidFill>
                <a:effectLst/>
                <a:uLnTx/>
                <a:uFillTx/>
                <a:latin typeface="Calibri"/>
                <a:ea typeface="Calibri" panose="020F0502020204030204" pitchFamily="34" charset="0"/>
                <a:cs typeface="Times New Roman" panose="02020603050405020304" pitchFamily="18" charset="0"/>
              </a:endParaRPr>
            </a:p>
          </p:txBody>
        </p:sp>
      </p:grpSp>
      <p:sp>
        <p:nvSpPr>
          <p:cNvPr id="16" name="TextBox 15">
            <a:extLst>
              <a:ext uri="{FF2B5EF4-FFF2-40B4-BE49-F238E27FC236}">
                <a16:creationId xmlns:a16="http://schemas.microsoft.com/office/drawing/2014/main" id="{10AAD764-3910-FC8A-D860-86E37758989D}"/>
              </a:ext>
            </a:extLst>
          </p:cNvPr>
          <p:cNvSpPr txBox="1"/>
          <p:nvPr/>
        </p:nvSpPr>
        <p:spPr>
          <a:xfrm>
            <a:off x="2208077" y="3232703"/>
            <a:ext cx="8697727" cy="1938992"/>
          </a:xfrm>
          <a:custGeom>
            <a:avLst/>
            <a:gdLst>
              <a:gd name="connsiteX0" fmla="*/ 0 w 8697727"/>
              <a:gd name="connsiteY0" fmla="*/ 0 h 1938992"/>
              <a:gd name="connsiteX1" fmla="*/ 8697727 w 8697727"/>
              <a:gd name="connsiteY1" fmla="*/ 0 h 1938992"/>
              <a:gd name="connsiteX2" fmla="*/ 8697727 w 8697727"/>
              <a:gd name="connsiteY2" fmla="*/ 1938992 h 1938992"/>
              <a:gd name="connsiteX3" fmla="*/ 0 w 8697727"/>
              <a:gd name="connsiteY3" fmla="*/ 1938992 h 1938992"/>
              <a:gd name="connsiteX4" fmla="*/ 0 w 8697727"/>
              <a:gd name="connsiteY4" fmla="*/ 0 h 1938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97727" h="1938992" fill="none" extrusionOk="0">
                <a:moveTo>
                  <a:pt x="0" y="0"/>
                </a:moveTo>
                <a:cubicBezTo>
                  <a:pt x="2307566" y="5222"/>
                  <a:pt x="4621976" y="24918"/>
                  <a:pt x="8697727" y="0"/>
                </a:cubicBezTo>
                <a:cubicBezTo>
                  <a:pt x="8536482" y="738305"/>
                  <a:pt x="8653967" y="1407801"/>
                  <a:pt x="8697727" y="1938992"/>
                </a:cubicBezTo>
                <a:cubicBezTo>
                  <a:pt x="6720543" y="1774231"/>
                  <a:pt x="3935477" y="2057142"/>
                  <a:pt x="0" y="1938992"/>
                </a:cubicBezTo>
                <a:cubicBezTo>
                  <a:pt x="-55725" y="1490404"/>
                  <a:pt x="17072" y="314236"/>
                  <a:pt x="0" y="0"/>
                </a:cubicBezTo>
                <a:close/>
              </a:path>
              <a:path w="8697727" h="1938992" stroke="0" extrusionOk="0">
                <a:moveTo>
                  <a:pt x="0" y="0"/>
                </a:moveTo>
                <a:cubicBezTo>
                  <a:pt x="1791850" y="11849"/>
                  <a:pt x="6835039" y="-161459"/>
                  <a:pt x="8697727" y="0"/>
                </a:cubicBezTo>
                <a:cubicBezTo>
                  <a:pt x="8700857" y="920782"/>
                  <a:pt x="8596551" y="1107979"/>
                  <a:pt x="8697727" y="1938992"/>
                </a:cubicBezTo>
                <a:cubicBezTo>
                  <a:pt x="5749793" y="1793132"/>
                  <a:pt x="3576551" y="1860668"/>
                  <a:pt x="0" y="1938992"/>
                </a:cubicBezTo>
                <a:cubicBezTo>
                  <a:pt x="74291" y="991210"/>
                  <a:pt x="168006" y="302097"/>
                  <a:pt x="0" y="0"/>
                </a:cubicBezTo>
                <a:close/>
              </a:path>
            </a:pathLst>
          </a:custGeom>
          <a:solidFill>
            <a:srgbClr val="CCFFFF"/>
          </a:solidFill>
          <a:ln w="38100">
            <a:solidFill>
              <a:srgbClr val="72EFA3"/>
            </a:solidFill>
            <a:prstDash val="sysDash"/>
            <a:extLst>
              <a:ext uri="{C807C97D-BFC1-408E-A445-0C87EB9F89A2}">
                <ask:lineSketchStyleProps xmlns="" xmlns:ask="http://schemas.microsoft.com/office/drawing/2018/sketchyshape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Thức ăn của động vật là những nguồn thức ăn từ: Thực vật và động vật khác.</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7" name="Freeform: Shape 34">
            <a:extLst>
              <a:ext uri="{FF2B5EF4-FFF2-40B4-BE49-F238E27FC236}">
                <a16:creationId xmlns:a16="http://schemas.microsoft.com/office/drawing/2014/main" id="{CF780E71-7E64-B853-02EA-0F327E31FB18}"/>
              </a:ext>
            </a:extLst>
          </p:cNvPr>
          <p:cNvSpPr/>
          <p:nvPr/>
        </p:nvSpPr>
        <p:spPr>
          <a:xfrm>
            <a:off x="1621812" y="2550055"/>
            <a:ext cx="922541" cy="65837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微软雅黑"/>
              <a:cs typeface="+mn-cs"/>
            </a:endParaRPr>
          </a:p>
        </p:txBody>
      </p:sp>
    </p:spTree>
    <p:custDataLst>
      <p:tags r:id="rId1"/>
    </p:custDataLst>
    <p:extLst>
      <p:ext uri="{BB962C8B-B14F-4D97-AF65-F5344CB8AC3E}">
        <p14:creationId xmlns:p14="http://schemas.microsoft.com/office/powerpoint/2010/main" val="14325722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8F42C70-17E4-4830-8861-F495DA0937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86" t="973" r="12452" b="20935"/>
          <a:stretch/>
        </p:blipFill>
        <p:spPr>
          <a:xfrm rot="16200000" flipH="1">
            <a:off x="2713970" y="-2713970"/>
            <a:ext cx="6858004" cy="12285939"/>
          </a:xfrm>
          <a:prstGeom prst="rect">
            <a:avLst/>
          </a:prstGeom>
        </p:spPr>
      </p:pic>
      <p:sp>
        <p:nvSpPr>
          <p:cNvPr id="3" name="矩形: 圆角 2">
            <a:extLst>
              <a:ext uri="{FF2B5EF4-FFF2-40B4-BE49-F238E27FC236}">
                <a16:creationId xmlns:a16="http://schemas.microsoft.com/office/drawing/2014/main" id="{8E2C1535-836A-4AF1-A66A-20F61FD4B2BB}"/>
              </a:ext>
            </a:extLst>
          </p:cNvPr>
          <p:cNvSpPr/>
          <p:nvPr/>
        </p:nvSpPr>
        <p:spPr>
          <a:xfrm>
            <a:off x="289254" y="330868"/>
            <a:ext cx="11613493" cy="6196264"/>
          </a:xfrm>
          <a:prstGeom prst="roundRect">
            <a:avLst>
              <a:gd name="adj" fmla="val 8109"/>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pic>
        <p:nvPicPr>
          <p:cNvPr id="4" name="图片 3">
            <a:extLst>
              <a:ext uri="{FF2B5EF4-FFF2-40B4-BE49-F238E27FC236}">
                <a16:creationId xmlns:a16="http://schemas.microsoft.com/office/drawing/2014/main" id="{D2141B44-7BF5-4CB0-8DFD-061307BB6A0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9836" b="66984"/>
          <a:stretch/>
        </p:blipFill>
        <p:spPr>
          <a:xfrm rot="16200000">
            <a:off x="-121931" y="5627584"/>
            <a:ext cx="1379488" cy="1135621"/>
          </a:xfrm>
          <a:prstGeom prst="rect">
            <a:avLst/>
          </a:prstGeom>
        </p:spPr>
      </p:pic>
      <p:pic>
        <p:nvPicPr>
          <p:cNvPr id="18" name="图片 17">
            <a:extLst>
              <a:ext uri="{FF2B5EF4-FFF2-40B4-BE49-F238E27FC236}">
                <a16:creationId xmlns:a16="http://schemas.microsoft.com/office/drawing/2014/main" id="{C726512A-CE32-46D7-B9ED-8D57A815B79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5564" t="65960" r="-298" b="-174"/>
          <a:stretch/>
        </p:blipFill>
        <p:spPr>
          <a:xfrm rot="16200000">
            <a:off x="10776552" y="-103564"/>
            <a:ext cx="1405826" cy="1612954"/>
          </a:xfrm>
          <a:prstGeom prst="rect">
            <a:avLst/>
          </a:prstGeom>
        </p:spPr>
      </p:pic>
      <p:grpSp>
        <p:nvGrpSpPr>
          <p:cNvPr id="6" name="Group 5">
            <a:extLst>
              <a:ext uri="{FF2B5EF4-FFF2-40B4-BE49-F238E27FC236}">
                <a16:creationId xmlns:a16="http://schemas.microsoft.com/office/drawing/2014/main" id="{517BCCAD-E217-EF0B-6AF6-DD47307AF0EC}"/>
              </a:ext>
            </a:extLst>
          </p:cNvPr>
          <p:cNvGrpSpPr/>
          <p:nvPr/>
        </p:nvGrpSpPr>
        <p:grpSpPr>
          <a:xfrm>
            <a:off x="1237821" y="1084502"/>
            <a:ext cx="9626886" cy="1446218"/>
            <a:chOff x="1062408" y="2539999"/>
            <a:chExt cx="10219585" cy="1983837"/>
          </a:xfrm>
        </p:grpSpPr>
        <p:grpSp>
          <p:nvGrpSpPr>
            <p:cNvPr id="7" name="Group 6">
              <a:extLst>
                <a:ext uri="{FF2B5EF4-FFF2-40B4-BE49-F238E27FC236}">
                  <a16:creationId xmlns:a16="http://schemas.microsoft.com/office/drawing/2014/main" id="{34AACE5A-DB44-E92E-F5C5-DC229CBC69F4}"/>
                </a:ext>
              </a:extLst>
            </p:cNvPr>
            <p:cNvGrpSpPr/>
            <p:nvPr/>
          </p:nvGrpSpPr>
          <p:grpSpPr>
            <a:xfrm>
              <a:off x="1062408" y="2539999"/>
              <a:ext cx="10219585" cy="1983837"/>
              <a:chOff x="986208" y="774696"/>
              <a:chExt cx="10219585" cy="5631539"/>
            </a:xfrm>
          </p:grpSpPr>
          <p:grpSp>
            <p:nvGrpSpPr>
              <p:cNvPr id="9" name="Group 8">
                <a:extLst>
                  <a:ext uri="{FF2B5EF4-FFF2-40B4-BE49-F238E27FC236}">
                    <a16:creationId xmlns:a16="http://schemas.microsoft.com/office/drawing/2014/main" id="{A05B2B5D-4D57-EF6A-5474-192DEF334C89}"/>
                  </a:ext>
                </a:extLst>
              </p:cNvPr>
              <p:cNvGrpSpPr/>
              <p:nvPr/>
            </p:nvGrpSpPr>
            <p:grpSpPr>
              <a:xfrm>
                <a:off x="986208" y="774696"/>
                <a:ext cx="10219585" cy="5631539"/>
                <a:chOff x="986208" y="774696"/>
                <a:chExt cx="10219585" cy="5631539"/>
              </a:xfrm>
            </p:grpSpPr>
            <p:sp>
              <p:nvSpPr>
                <p:cNvPr id="14" name="Rectangle: Rounded Corners 13">
                  <a:extLst>
                    <a:ext uri="{FF2B5EF4-FFF2-40B4-BE49-F238E27FC236}">
                      <a16:creationId xmlns:a16="http://schemas.microsoft.com/office/drawing/2014/main" id="{8B7B47F4-ED98-2F45-929B-BFFA80DE985B}"/>
                    </a:ext>
                  </a:extLst>
                </p:cNvPr>
                <p:cNvSpPr/>
                <p:nvPr/>
              </p:nvSpPr>
              <p:spPr>
                <a:xfrm>
                  <a:off x="986208" y="774696"/>
                  <a:ext cx="10219585" cy="5631539"/>
                </a:xfrm>
                <a:prstGeom prst="roundRect">
                  <a:avLst/>
                </a:prstGeom>
                <a:solidFill>
                  <a:schemeClr val="bg1"/>
                </a:solidFill>
                <a:ln w="57150">
                  <a:solidFill>
                    <a:srgbClr val="4C97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15" name="Rectangle: Rounded Corners 14">
                  <a:extLst>
                    <a:ext uri="{FF2B5EF4-FFF2-40B4-BE49-F238E27FC236}">
                      <a16:creationId xmlns:a16="http://schemas.microsoft.com/office/drawing/2014/main" id="{44979E5E-2C79-4CA3-0625-4DE5339A0882}"/>
                    </a:ext>
                  </a:extLst>
                </p:cNvPr>
                <p:cNvSpPr/>
                <p:nvPr/>
              </p:nvSpPr>
              <p:spPr>
                <a:xfrm>
                  <a:off x="1161143" y="957490"/>
                  <a:ext cx="9869714" cy="4943021"/>
                </a:xfrm>
                <a:prstGeom prst="roundRect">
                  <a:avLst/>
                </a:prstGeom>
                <a:solidFill>
                  <a:schemeClr val="bg1"/>
                </a:solidFill>
                <a:ln w="28575">
                  <a:solidFill>
                    <a:srgbClr val="4C976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grpSp>
          <p:sp>
            <p:nvSpPr>
              <p:cNvPr id="10" name="标题 1">
                <a:extLst>
                  <a:ext uri="{FF2B5EF4-FFF2-40B4-BE49-F238E27FC236}">
                    <a16:creationId xmlns:a16="http://schemas.microsoft.com/office/drawing/2014/main" id="{2B3131CB-9503-ABE5-440D-DD4A6E91627C}"/>
                  </a:ext>
                </a:extLst>
              </p:cNvPr>
              <p:cNvSpPr txBox="1">
                <a:spLocks/>
              </p:cNvSpPr>
              <p:nvPr/>
            </p:nvSpPr>
            <p:spPr>
              <a:xfrm>
                <a:off x="1958632" y="1461557"/>
                <a:ext cx="8274735" cy="397492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endParaRPr kumimoji="0" lang="zh-CN" altLang="en-US" sz="4800" b="1" i="0" u="none" strike="noStrike" kern="1200" cap="none" spc="0" normalizeH="0" baseline="0" noProof="0" dirty="0">
                  <a:ln>
                    <a:noFill/>
                  </a:ln>
                  <a:solidFill>
                    <a:srgbClr val="002060"/>
                  </a:solidFill>
                  <a:effectLst/>
                  <a:uLnTx/>
                  <a:uFillTx/>
                  <a:latin typeface="#9Slide03 Arima Madurai Medium" panose="00000600000000000000" pitchFamily="2" charset="0"/>
                  <a:ea typeface="仓耳章鱼小丸子体 W01" panose="02020400000000000000" pitchFamily="18" charset="-122"/>
                  <a:cs typeface="#9Slide03 Arima Madurai Medium" panose="00000600000000000000" pitchFamily="2" charset="0"/>
                </a:endParaRPr>
              </a:p>
            </p:txBody>
          </p:sp>
        </p:grpSp>
        <p:sp>
          <p:nvSpPr>
            <p:cNvPr id="8" name="Rectangle 7">
              <a:extLst>
                <a:ext uri="{FF2B5EF4-FFF2-40B4-BE49-F238E27FC236}">
                  <a16:creationId xmlns:a16="http://schemas.microsoft.com/office/drawing/2014/main" id="{A4B095DB-EEB4-DF98-047B-85580766B807}"/>
                </a:ext>
              </a:extLst>
            </p:cNvPr>
            <p:cNvSpPr/>
            <p:nvPr/>
          </p:nvSpPr>
          <p:spPr>
            <a:xfrm>
              <a:off x="1352551" y="2654996"/>
              <a:ext cx="9476463" cy="1646541"/>
            </a:xfrm>
            <a:prstGeom prst="rect">
              <a:avLst/>
            </a:prstGeom>
          </p:spPr>
          <p:txBody>
            <a:bodyPr wrap="square"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NL" sz="3600" b="1" i="0" u="none" strike="noStrike" kern="1200" cap="none" spc="0" normalizeH="0" baseline="0" noProof="0" dirty="0">
                  <a:ln>
                    <a:noFill/>
                  </a:ln>
                  <a:solidFill>
                    <a:srgbClr val="FF0000"/>
                  </a:solidFill>
                  <a:effectLst/>
                  <a:uLnTx/>
                  <a:uFillTx/>
                  <a:latin typeface="Calibri"/>
                  <a:ea typeface="Times New Roman" panose="02020603050405020304" pitchFamily="18" charset="0"/>
                  <a:cs typeface="Times New Roman" panose="02020603050405020304" pitchFamily="18" charset="0"/>
                </a:rPr>
                <a:t>3. Nêu một số việc làm cụ thể để chăm sóc cây trồng? </a:t>
              </a:r>
              <a:endParaRPr kumimoji="0" lang="en-US" sz="3600" b="1" i="0" u="none" strike="noStrike" kern="1200" cap="none" spc="0" normalizeH="0" baseline="0" noProof="0" dirty="0">
                <a:ln>
                  <a:noFill/>
                </a:ln>
                <a:solidFill>
                  <a:srgbClr val="FF0000"/>
                </a:solidFill>
                <a:effectLst/>
                <a:uLnTx/>
                <a:uFillTx/>
                <a:latin typeface="Calibri"/>
                <a:ea typeface="Calibri" panose="020F0502020204030204" pitchFamily="34" charset="0"/>
                <a:cs typeface="Times New Roman" panose="02020603050405020304" pitchFamily="18" charset="0"/>
              </a:endParaRPr>
            </a:p>
          </p:txBody>
        </p:sp>
      </p:grpSp>
      <p:sp>
        <p:nvSpPr>
          <p:cNvPr id="16" name="TextBox 15">
            <a:extLst>
              <a:ext uri="{FF2B5EF4-FFF2-40B4-BE49-F238E27FC236}">
                <a16:creationId xmlns:a16="http://schemas.microsoft.com/office/drawing/2014/main" id="{10AAD764-3910-FC8A-D860-86E37758989D}"/>
              </a:ext>
            </a:extLst>
          </p:cNvPr>
          <p:cNvSpPr txBox="1"/>
          <p:nvPr/>
        </p:nvSpPr>
        <p:spPr>
          <a:xfrm>
            <a:off x="2208077" y="3232703"/>
            <a:ext cx="8697727" cy="2554545"/>
          </a:xfrm>
          <a:custGeom>
            <a:avLst/>
            <a:gdLst>
              <a:gd name="connsiteX0" fmla="*/ 0 w 8697727"/>
              <a:gd name="connsiteY0" fmla="*/ 0 h 2554545"/>
              <a:gd name="connsiteX1" fmla="*/ 8697727 w 8697727"/>
              <a:gd name="connsiteY1" fmla="*/ 0 h 2554545"/>
              <a:gd name="connsiteX2" fmla="*/ 8697727 w 8697727"/>
              <a:gd name="connsiteY2" fmla="*/ 2554545 h 2554545"/>
              <a:gd name="connsiteX3" fmla="*/ 0 w 8697727"/>
              <a:gd name="connsiteY3" fmla="*/ 2554545 h 2554545"/>
              <a:gd name="connsiteX4" fmla="*/ 0 w 8697727"/>
              <a:gd name="connsiteY4" fmla="*/ 0 h 2554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97727" h="2554545" fill="none" extrusionOk="0">
                <a:moveTo>
                  <a:pt x="0" y="0"/>
                </a:moveTo>
                <a:cubicBezTo>
                  <a:pt x="2307566" y="5222"/>
                  <a:pt x="4621976" y="24918"/>
                  <a:pt x="8697727" y="0"/>
                </a:cubicBezTo>
                <a:cubicBezTo>
                  <a:pt x="8536482" y="837733"/>
                  <a:pt x="8653967" y="1383476"/>
                  <a:pt x="8697727" y="2554545"/>
                </a:cubicBezTo>
                <a:cubicBezTo>
                  <a:pt x="6720543" y="2389784"/>
                  <a:pt x="3935477" y="2672695"/>
                  <a:pt x="0" y="2554545"/>
                </a:cubicBezTo>
                <a:cubicBezTo>
                  <a:pt x="-55725" y="1859262"/>
                  <a:pt x="17072" y="437056"/>
                  <a:pt x="0" y="0"/>
                </a:cubicBezTo>
                <a:close/>
              </a:path>
              <a:path w="8697727" h="2554545" stroke="0" extrusionOk="0">
                <a:moveTo>
                  <a:pt x="0" y="0"/>
                </a:moveTo>
                <a:cubicBezTo>
                  <a:pt x="1791850" y="11849"/>
                  <a:pt x="6835039" y="-161459"/>
                  <a:pt x="8697727" y="0"/>
                </a:cubicBezTo>
                <a:cubicBezTo>
                  <a:pt x="8700857" y="1191849"/>
                  <a:pt x="8596551" y="1724527"/>
                  <a:pt x="8697727" y="2554545"/>
                </a:cubicBezTo>
                <a:cubicBezTo>
                  <a:pt x="5749793" y="2408685"/>
                  <a:pt x="3576551" y="2476221"/>
                  <a:pt x="0" y="2554545"/>
                </a:cubicBezTo>
                <a:cubicBezTo>
                  <a:pt x="74291" y="1310571"/>
                  <a:pt x="168006" y="1199883"/>
                  <a:pt x="0" y="0"/>
                </a:cubicBezTo>
                <a:close/>
              </a:path>
            </a:pathLst>
          </a:custGeom>
          <a:solidFill>
            <a:srgbClr val="CCFFFF"/>
          </a:solidFill>
          <a:ln w="38100">
            <a:solidFill>
              <a:srgbClr val="72EFA3"/>
            </a:solidFill>
            <a:prstDash val="sysDash"/>
            <a:extLst>
              <a:ext uri="{C807C97D-BFC1-408E-A445-0C87EB9F89A2}">
                <ask:lineSketchStyleProps xmlns="" xmlns:ask="http://schemas.microsoft.com/office/drawing/2018/sketchyshape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Một số việc làm cụ thể để chăm sóc cây trồng: Tưới đủ nước, bón đủ phân, cung cấp đủ ánh sáng cho cây trồng,....</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7" name="Freeform: Shape 34">
            <a:extLst>
              <a:ext uri="{FF2B5EF4-FFF2-40B4-BE49-F238E27FC236}">
                <a16:creationId xmlns:a16="http://schemas.microsoft.com/office/drawing/2014/main" id="{CF780E71-7E64-B853-02EA-0F327E31FB18}"/>
              </a:ext>
            </a:extLst>
          </p:cNvPr>
          <p:cNvSpPr/>
          <p:nvPr/>
        </p:nvSpPr>
        <p:spPr>
          <a:xfrm>
            <a:off x="1621812" y="2550055"/>
            <a:ext cx="922541" cy="65837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微软雅黑"/>
              <a:cs typeface="+mn-cs"/>
            </a:endParaRPr>
          </a:p>
        </p:txBody>
      </p:sp>
    </p:spTree>
    <p:custDataLst>
      <p:tags r:id="rId1"/>
    </p:custDataLst>
    <p:extLst>
      <p:ext uri="{BB962C8B-B14F-4D97-AF65-F5344CB8AC3E}">
        <p14:creationId xmlns:p14="http://schemas.microsoft.com/office/powerpoint/2010/main" val="38177365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066800"/>
          </a:xfrm>
          <a:solidFill>
            <a:srgbClr val="FFFF00"/>
          </a:solidFill>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TRÒ CHƠI: TỐT NGHIỆP</a:t>
            </a:r>
          </a:p>
        </p:txBody>
      </p:sp>
      <p:pic>
        <p:nvPicPr>
          <p:cNvPr id="4" name="Picture 3" descr="C:\Users\ADMIN\Desktop\Tai nguyen thiet ke tro choi\Angry birds epic birds\1505573783630 (2).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81888" y="6107047"/>
            <a:ext cx="1371599" cy="750952"/>
          </a:xfrm>
          <a:prstGeom prst="rect">
            <a:avLst/>
          </a:prstGeom>
          <a:noFill/>
          <a:extLst>
            <a:ext uri="{909E8E84-426E-40DD-AFC4-6F175D3DCCD1}">
              <a14:hiddenFill xmlns:a14="http://schemas.microsoft.com/office/drawing/2010/main">
                <a:solidFill>
                  <a:srgbClr val="FFFFFF"/>
                </a:solidFill>
              </a14:hiddenFill>
            </a:ext>
          </a:extLst>
        </p:spPr>
      </p:pic>
      <p:pic>
        <p:nvPicPr>
          <p:cNvPr id="3" name="Anpan-Man-s-March-Various-Artist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0" y="1752600"/>
            <a:ext cx="609600" cy="609600"/>
          </a:xfrm>
          <a:prstGeom prst="rect">
            <a:avLst/>
          </a:prstGeom>
        </p:spPr>
      </p:pic>
    </p:spTree>
    <p:extLst>
      <p:ext uri="{BB962C8B-B14F-4D97-AF65-F5344CB8AC3E}">
        <p14:creationId xmlns:p14="http://schemas.microsoft.com/office/powerpoint/2010/main" val="16217374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8">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2">
            <a:extLst>
              <a:ext uri="{BEBA8EAE-BF5A-486C-A8C5-ECC9F3942E4B}">
                <a14:imgProps xmlns:a14="http://schemas.microsoft.com/office/drawing/2010/main">
                  <a14:imgLayer r:embed="rId3">
                    <a14:imgEffect>
                      <a14:backgroundRemoval t="0" b="99659" l="0" r="100000">
                        <a14:foregroundMark x1="4248" y1="52218" x2="4085" y2="59727"/>
                        <a14:backgroundMark x1="47876" y1="74744" x2="61928" y2="80546"/>
                        <a14:backgroundMark x1="3595" y1="7850" x2="13725" y2="4778"/>
                      </a14:backgroundRemoval>
                    </a14:imgEffect>
                  </a14:imgLayer>
                </a14:imgProps>
              </a:ext>
              <a:ext uri="{28A0092B-C50C-407E-A947-70E740481C1C}">
                <a14:useLocalDpi xmlns:a14="http://schemas.microsoft.com/office/drawing/2010/main" val="0"/>
              </a:ext>
            </a:extLst>
          </a:blip>
          <a:srcRect b="22090"/>
          <a:stretch/>
        </p:blipFill>
        <p:spPr>
          <a:xfrm>
            <a:off x="1524001" y="217546"/>
            <a:ext cx="9143999" cy="1729625"/>
          </a:xfrm>
          <a:prstGeom prst="rect">
            <a:avLst/>
          </a:prstGeom>
        </p:spPr>
      </p:pic>
      <p:pic>
        <p:nvPicPr>
          <p:cNvPr id="51" name="Picture 50"/>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000" b="99000" l="10000" r="93375">
                        <a14:backgroundMark x1="46875" y1="53000" x2="46500" y2="54500"/>
                        <a14:backgroundMark x1="51500" y1="51375" x2="52000" y2="53000"/>
                      </a14:backgroundRemoval>
                    </a14:imgEffect>
                  </a14:imgLayer>
                </a14:imgProps>
              </a:ext>
              <a:ext uri="{28A0092B-C50C-407E-A947-70E740481C1C}">
                <a14:useLocalDpi xmlns:a14="http://schemas.microsoft.com/office/drawing/2010/main" val="0"/>
              </a:ext>
            </a:extLst>
          </a:blip>
          <a:srcRect l="16606" t="2578" r="9639"/>
          <a:stretch/>
        </p:blipFill>
        <p:spPr>
          <a:xfrm>
            <a:off x="1026535" y="745942"/>
            <a:ext cx="2069301" cy="3449346"/>
          </a:xfrm>
          <a:prstGeom prst="rect">
            <a:avLst/>
          </a:prstGeom>
        </p:spPr>
      </p:pic>
      <p:pic>
        <p:nvPicPr>
          <p:cNvPr id="52" name="Picture 51"/>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000" b="99000" l="10000" r="93375">
                        <a14:backgroundMark x1="46875" y1="53000" x2="46500" y2="54500"/>
                        <a14:backgroundMark x1="51500" y1="51375" x2="52000" y2="53000"/>
                      </a14:backgroundRemoval>
                    </a14:imgEffect>
                  </a14:imgLayer>
                </a14:imgProps>
              </a:ext>
              <a:ext uri="{28A0092B-C50C-407E-A947-70E740481C1C}">
                <a14:useLocalDpi xmlns:a14="http://schemas.microsoft.com/office/drawing/2010/main" val="0"/>
              </a:ext>
            </a:extLst>
          </a:blip>
          <a:srcRect l="16606" t="2578" r="9639"/>
          <a:stretch/>
        </p:blipFill>
        <p:spPr>
          <a:xfrm>
            <a:off x="9328548" y="1082357"/>
            <a:ext cx="2069301" cy="3449346"/>
          </a:xfrm>
          <a:prstGeom prst="rect">
            <a:avLst/>
          </a:prstGeom>
        </p:spPr>
      </p:pic>
      <p:sp>
        <p:nvSpPr>
          <p:cNvPr id="20" name="Cloud 19"/>
          <p:cNvSpPr/>
          <p:nvPr/>
        </p:nvSpPr>
        <p:spPr>
          <a:xfrm>
            <a:off x="2699865" y="199979"/>
            <a:ext cx="883324" cy="374681"/>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1" name="Cloud 20"/>
          <p:cNvSpPr/>
          <p:nvPr/>
        </p:nvSpPr>
        <p:spPr>
          <a:xfrm>
            <a:off x="8072580" y="574660"/>
            <a:ext cx="600441" cy="187341"/>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2" name="Cloud 21"/>
          <p:cNvSpPr/>
          <p:nvPr/>
        </p:nvSpPr>
        <p:spPr>
          <a:xfrm>
            <a:off x="9220201" y="574659"/>
            <a:ext cx="851391" cy="308042"/>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Oval 27">
            <a:hlinkClick r:id="rId6" action="ppaction://hlinksldjump"/>
          </p:cNvPr>
          <p:cNvSpPr/>
          <p:nvPr/>
        </p:nvSpPr>
        <p:spPr>
          <a:xfrm>
            <a:off x="2287777" y="6218333"/>
            <a:ext cx="412088" cy="4254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prstClr val="white"/>
                </a:solidFill>
                <a:latin typeface="Times New Roman" pitchFamily="18" charset="0"/>
                <a:cs typeface="Times New Roman" pitchFamily="18" charset="0"/>
              </a:rPr>
              <a:t>1</a:t>
            </a:r>
          </a:p>
        </p:txBody>
      </p:sp>
      <p:sp>
        <p:nvSpPr>
          <p:cNvPr id="29" name="Oval 28">
            <a:hlinkClick r:id="rId7" action="ppaction://hlinksldjump"/>
          </p:cNvPr>
          <p:cNvSpPr/>
          <p:nvPr/>
        </p:nvSpPr>
        <p:spPr>
          <a:xfrm>
            <a:off x="5889955" y="6218333"/>
            <a:ext cx="412088" cy="4254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prstClr val="white"/>
                </a:solidFill>
                <a:latin typeface="Times New Roman" pitchFamily="18" charset="0"/>
                <a:cs typeface="Times New Roman" pitchFamily="18" charset="0"/>
              </a:rPr>
              <a:t>3</a:t>
            </a:r>
          </a:p>
        </p:txBody>
      </p:sp>
      <p:sp>
        <p:nvSpPr>
          <p:cNvPr id="31" name="Oval 30">
            <a:hlinkClick r:id="rId8" action="ppaction://hlinksldjump"/>
          </p:cNvPr>
          <p:cNvSpPr/>
          <p:nvPr/>
        </p:nvSpPr>
        <p:spPr>
          <a:xfrm>
            <a:off x="7660491" y="6218333"/>
            <a:ext cx="412088" cy="4254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prstClr val="white"/>
                </a:solidFill>
                <a:latin typeface="Times New Roman" pitchFamily="18" charset="0"/>
                <a:cs typeface="Times New Roman" pitchFamily="18" charset="0"/>
              </a:rPr>
              <a:t>4</a:t>
            </a:r>
          </a:p>
        </p:txBody>
      </p:sp>
      <p:sp>
        <p:nvSpPr>
          <p:cNvPr id="32" name="Oval 31">
            <a:hlinkClick r:id="rId6" action="ppaction://hlinksldjump"/>
          </p:cNvPr>
          <p:cNvSpPr/>
          <p:nvPr/>
        </p:nvSpPr>
        <p:spPr>
          <a:xfrm>
            <a:off x="4200431" y="6218333"/>
            <a:ext cx="412088" cy="4254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prstClr val="white"/>
                </a:solidFill>
                <a:latin typeface="Times New Roman" pitchFamily="18" charset="0"/>
                <a:cs typeface="Times New Roman" pitchFamily="18" charset="0"/>
              </a:rPr>
              <a:t>2</a:t>
            </a:r>
          </a:p>
        </p:txBody>
      </p:sp>
      <p:pic>
        <p:nvPicPr>
          <p:cNvPr id="39" name="Picture 3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31618" y="1679209"/>
            <a:ext cx="411551" cy="254916"/>
          </a:xfrm>
          <a:prstGeom prst="rect">
            <a:avLst/>
          </a:prstGeom>
        </p:spPr>
      </p:pic>
      <p:pic>
        <p:nvPicPr>
          <p:cNvPr id="40" name="Picture 3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60684" y="1620711"/>
            <a:ext cx="600441" cy="371915"/>
          </a:xfrm>
          <a:prstGeom prst="rect">
            <a:avLst/>
          </a:prstGeom>
        </p:spPr>
      </p:pic>
      <p:sp>
        <p:nvSpPr>
          <p:cNvPr id="42" name="Oval 41">
            <a:hlinkClick r:id="rId10" action="ppaction://hlinksldjump"/>
          </p:cNvPr>
          <p:cNvSpPr/>
          <p:nvPr/>
        </p:nvSpPr>
        <p:spPr>
          <a:xfrm>
            <a:off x="9233807" y="6237299"/>
            <a:ext cx="412088" cy="4254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prstClr val="white"/>
                </a:solidFill>
                <a:latin typeface="Times New Roman" pitchFamily="18" charset="0"/>
                <a:cs typeface="Times New Roman" pitchFamily="18" charset="0"/>
              </a:rPr>
              <a:t>5</a:t>
            </a:r>
          </a:p>
        </p:txBody>
      </p:sp>
      <p:pic>
        <p:nvPicPr>
          <p:cNvPr id="38" name="Picture 37"/>
          <p:cNvPicPr>
            <a:picLocks noChangeAspect="1"/>
          </p:cNvPicPr>
          <p:nvPr/>
        </p:nvPicPr>
        <p:blipFill rotWithShape="1">
          <a:blip r:embed="rId11" cstate="print">
            <a:extLst>
              <a:ext uri="{BEBA8EAE-BF5A-486C-A8C5-ECC9F3942E4B}">
                <a14:imgProps xmlns:a14="http://schemas.microsoft.com/office/drawing/2010/main">
                  <a14:imgLayer r:embed="rId12">
                    <a14:imgEffect>
                      <a14:backgroundRemoval t="896" b="100000" l="51846" r="99077">
                        <a14:foregroundMark x1="72308" y1="40143" x2="81846" y2="82258"/>
                        <a14:foregroundMark x1="68462" y1="45520" x2="72308" y2="60932"/>
                        <a14:foregroundMark x1="77385" y1="31541" x2="79231" y2="58602"/>
                        <a14:foregroundMark x1="69846" y1="42473" x2="70308" y2="51613"/>
                        <a14:foregroundMark x1="67846" y1="22222" x2="64462" y2="30466"/>
                        <a14:foregroundMark x1="60308" y1="28136" x2="58000" y2="32616"/>
                        <a14:foregroundMark x1="77077" y1="22222" x2="76769" y2="30108"/>
                        <a14:foregroundMark x1="60154" y1="28853" x2="59692" y2="31183"/>
                        <a14:foregroundMark x1="60308" y1="31362" x2="58769" y2="33513"/>
                        <a14:foregroundMark x1="76462" y1="43011" x2="76462" y2="47133"/>
                        <a14:foregroundMark x1="67692" y1="44086" x2="66769" y2="51792"/>
                        <a14:foregroundMark x1="69231" y1="43548" x2="63846" y2="48029"/>
                        <a14:foregroundMark x1="80462" y1="44624" x2="85385" y2="50000"/>
                        <a14:foregroundMark x1="83538" y1="60932" x2="83538" y2="62366"/>
                        <a14:foregroundMark x1="66462" y1="60394" x2="67846" y2="64695"/>
                        <a14:foregroundMark x1="71385" y1="81900" x2="71077" y2="91935"/>
                        <a14:foregroundMark x1="82154" y1="81004" x2="83846" y2="90502"/>
                        <a14:foregroundMark x1="80923" y1="89606" x2="80462" y2="91219"/>
                        <a14:foregroundMark x1="68923" y1="88889" x2="67231" y2="92115"/>
                        <a14:foregroundMark x1="70923" y1="92652" x2="68000" y2="93907"/>
                        <a14:foregroundMark x1="85538" y1="90143" x2="80462" y2="93548"/>
                        <a14:foregroundMark x1="80154" y1="93907" x2="78154" y2="93548"/>
                        <a14:foregroundMark x1="80923" y1="93907" x2="78462" y2="93548"/>
                        <a14:foregroundMark x1="75077" y1="35305" x2="74769" y2="52688"/>
                        <a14:foregroundMark x1="69692" y1="34229" x2="79231" y2="40681"/>
                        <a14:foregroundMark x1="73385" y1="32975" x2="75077" y2="39785"/>
                        <a14:foregroundMark x1="70568" y1="62076" x2="70568" y2="81038"/>
                        <a14:foregroundMark x1="77453" y1="43713" x2="83305" y2="54691"/>
                        <a14:foregroundMark x1="77625" y1="48703" x2="75043" y2="55888"/>
                        <a14:foregroundMark x1="70568" y1="43114" x2="73666" y2="47305"/>
                        <a14:foregroundMark x1="65060" y1="48703" x2="65577" y2="51497"/>
                        <a14:foregroundMark x1="79518" y1="23752" x2="76592" y2="29940"/>
                        <a14:foregroundMark x1="71601" y1="79840" x2="72806" y2="87425"/>
                        <a14:foregroundMark x1="83133" y1="44511" x2="83649" y2="47305"/>
                      </a14:backgroundRemoval>
                    </a14:imgEffect>
                  </a14:imgLayer>
                </a14:imgProps>
              </a:ext>
              <a:ext uri="{28A0092B-C50C-407E-A947-70E740481C1C}">
                <a14:useLocalDpi xmlns:a14="http://schemas.microsoft.com/office/drawing/2010/main" val="0"/>
              </a:ext>
            </a:extLst>
          </a:blip>
          <a:srcRect l="51272"/>
          <a:stretch/>
        </p:blipFill>
        <p:spPr>
          <a:xfrm>
            <a:off x="3759616" y="4097316"/>
            <a:ext cx="1180327" cy="2079424"/>
          </a:xfrm>
          <a:prstGeom prst="rect">
            <a:avLst/>
          </a:prstGeom>
        </p:spPr>
      </p:pic>
      <p:pic>
        <p:nvPicPr>
          <p:cNvPr id="41" name="Picture 40"/>
          <p:cNvPicPr>
            <a:picLocks noChangeAspect="1"/>
          </p:cNvPicPr>
          <p:nvPr/>
        </p:nvPicPr>
        <p:blipFill rotWithShape="1">
          <a:blip r:embed="rId13" cstate="print">
            <a:extLst>
              <a:ext uri="{BEBA8EAE-BF5A-486C-A8C5-ECC9F3942E4B}">
                <a14:imgProps xmlns:a14="http://schemas.microsoft.com/office/drawing/2010/main">
                  <a14:imgLayer r:embed="rId14">
                    <a14:imgEffect>
                      <a14:backgroundRemoval t="1613" b="100000" l="769" r="52000">
                        <a14:foregroundMark x1="32615" y1="45161" x2="32615" y2="85663"/>
                        <a14:foregroundMark x1="22462" y1="47849" x2="27385" y2="59140"/>
                        <a14:foregroundMark x1="7231" y1="55197" x2="20923" y2="56631"/>
                        <a14:foregroundMark x1="22923" y1="47491" x2="16769" y2="53943"/>
                        <a14:foregroundMark x1="26462" y1="47670" x2="26462" y2="67204"/>
                        <a14:foregroundMark x1="24615" y1="56272" x2="24462" y2="66308"/>
                        <a14:foregroundMark x1="35846" y1="25627" x2="32308" y2="38172"/>
                        <a14:foregroundMark x1="24000" y1="24373" x2="20462" y2="30645"/>
                        <a14:foregroundMark x1="30923" y1="84767" x2="26000" y2="92115"/>
                        <a14:foregroundMark x1="31692" y1="86738" x2="29846" y2="94265"/>
                        <a14:foregroundMark x1="23231" y1="90681" x2="26462" y2="95341"/>
                        <a14:foregroundMark x1="24615" y1="90323" x2="27692" y2="90323"/>
                        <a14:foregroundMark x1="23385" y1="94444" x2="27231" y2="95520"/>
                        <a14:foregroundMark x1="40615" y1="84409" x2="43077" y2="94982"/>
                        <a14:foregroundMark x1="44923" y1="89247" x2="44615" y2="95341"/>
                        <a14:foregroundMark x1="41385" y1="91039" x2="40462" y2="94982"/>
                        <a14:foregroundMark x1="41385" y1="96057" x2="44462" y2="95520"/>
                        <a14:foregroundMark x1="39538" y1="51075" x2="39692" y2="56452"/>
                      </a14:backgroundRemoval>
                    </a14:imgEffect>
                  </a14:imgLayer>
                </a14:imgProps>
              </a:ext>
              <a:ext uri="{28A0092B-C50C-407E-A947-70E740481C1C}">
                <a14:useLocalDpi xmlns:a14="http://schemas.microsoft.com/office/drawing/2010/main" val="0"/>
              </a:ext>
            </a:extLst>
          </a:blip>
          <a:srcRect t="1799" r="48492"/>
          <a:stretch/>
        </p:blipFill>
        <p:spPr>
          <a:xfrm>
            <a:off x="5076823" y="3906590"/>
            <a:ext cx="1387041" cy="2270151"/>
          </a:xfrm>
          <a:prstGeom prst="rect">
            <a:avLst/>
          </a:prstGeom>
        </p:spPr>
      </p:pic>
      <p:pic>
        <p:nvPicPr>
          <p:cNvPr id="43" name="Picture 42"/>
          <p:cNvPicPr>
            <a:picLocks noChangeAspect="1"/>
          </p:cNvPicPr>
          <p:nvPr/>
        </p:nvPicPr>
        <p:blipFill rotWithShape="1">
          <a:blip r:embed="rId15">
            <a:extLst>
              <a:ext uri="{BEBA8EAE-BF5A-486C-A8C5-ECC9F3942E4B}">
                <a14:imgProps xmlns:a14="http://schemas.microsoft.com/office/drawing/2010/main">
                  <a14:imgLayer r:embed="rId16">
                    <a14:imgEffect>
                      <a14:backgroundRemoval t="15185" b="55000" l="0" r="31090">
                        <a14:foregroundMark x1="12877" y1="33981" x2="16009" y2="36389"/>
                        <a14:foregroundMark x1="3480" y1="26852" x2="1624" y2="26759"/>
                        <a14:foregroundMark x1="9629" y1="49444" x2="15661" y2="52407"/>
                        <a14:foregroundMark x1="14965" y1="50370" x2="16125" y2="52870"/>
                        <a14:foregroundMark x1="19722" y1="49907" x2="26102" y2="51481"/>
                        <a14:foregroundMark x1="24826" y1="49537" x2="25986" y2="51481"/>
                        <a14:foregroundMark x1="26218" y1="51574" x2="27030" y2="52778"/>
                        <a14:foregroundMark x1="16241" y1="53056" x2="15893" y2="53981"/>
                      </a14:backgroundRemoval>
                    </a14:imgEffect>
                  </a14:imgLayer>
                </a14:imgProps>
              </a:ext>
              <a:ext uri="{28A0092B-C50C-407E-A947-70E740481C1C}">
                <a14:useLocalDpi xmlns:a14="http://schemas.microsoft.com/office/drawing/2010/main" val="0"/>
              </a:ext>
            </a:extLst>
          </a:blip>
          <a:srcRect t="16040" r="69035" b="45401"/>
          <a:stretch/>
        </p:blipFill>
        <p:spPr>
          <a:xfrm>
            <a:off x="6839288" y="1795386"/>
            <a:ext cx="1447800" cy="2258780"/>
          </a:xfrm>
          <a:prstGeom prst="rect">
            <a:avLst/>
          </a:prstGeom>
        </p:spPr>
      </p:pic>
      <p:pic>
        <p:nvPicPr>
          <p:cNvPr id="46" name="Picture 45"/>
          <p:cNvPicPr>
            <a:picLocks noChangeAspect="1"/>
          </p:cNvPicPr>
          <p:nvPr/>
        </p:nvPicPr>
        <p:blipFill rotWithShape="1">
          <a:blip r:embed="rId17">
            <a:extLst>
              <a:ext uri="{BEBA8EAE-BF5A-486C-A8C5-ECC9F3942E4B}">
                <a14:imgProps xmlns:a14="http://schemas.microsoft.com/office/drawing/2010/main">
                  <a14:imgLayer r:embed="rId16">
                    <a14:imgEffect>
                      <a14:backgroundRemoval t="13241" b="57130" l="66705" r="100000">
                        <a14:foregroundMark x1="71578" y1="24444" x2="69838" y2="25370"/>
                        <a14:foregroundMark x1="82947" y1="54074" x2="82715" y2="55093"/>
                        <a14:foregroundMark x1="98028" y1="48148" x2="99884" y2="47778"/>
                        <a14:foregroundMark x1="98028" y1="46296" x2="99072" y2="46852"/>
                        <a14:foregroundMark x1="96984" y1="45648" x2="97912" y2="46111"/>
                        <a14:foregroundMark x1="68794" y1="35278" x2="66705" y2="35556"/>
                      </a14:backgroundRemoval>
                    </a14:imgEffect>
                  </a14:imgLayer>
                </a14:imgProps>
              </a:ext>
              <a:ext uri="{28A0092B-C50C-407E-A947-70E740481C1C}">
                <a14:useLocalDpi xmlns:a14="http://schemas.microsoft.com/office/drawing/2010/main" val="0"/>
              </a:ext>
            </a:extLst>
          </a:blip>
          <a:srcRect l="68286" t="13514" b="42181"/>
          <a:stretch/>
        </p:blipFill>
        <p:spPr>
          <a:xfrm>
            <a:off x="5420803" y="1866190"/>
            <a:ext cx="1350392" cy="2363620"/>
          </a:xfrm>
          <a:prstGeom prst="rect">
            <a:avLst/>
          </a:prstGeom>
        </p:spPr>
      </p:pic>
      <p:pic>
        <p:nvPicPr>
          <p:cNvPr id="47" name="Picture 46"/>
          <p:cNvPicPr>
            <a:picLocks noChangeAspect="1"/>
          </p:cNvPicPr>
          <p:nvPr/>
        </p:nvPicPr>
        <p:blipFill rotWithShape="1">
          <a:blip r:embed="rId18">
            <a:extLst>
              <a:ext uri="{BEBA8EAE-BF5A-486C-A8C5-ECC9F3942E4B}">
                <a14:imgProps xmlns:a14="http://schemas.microsoft.com/office/drawing/2010/main">
                  <a14:imgLayer r:embed="rId16">
                    <a14:imgEffect>
                      <a14:backgroundRemoval t="53519" b="94167" l="50232" r="97216">
                        <a14:foregroundMark x1="66473" y1="70648" x2="68561" y2="74907"/>
                        <a14:foregroundMark x1="68794" y1="70833" x2="69838" y2="75093"/>
                        <a14:foregroundMark x1="69142" y1="70185" x2="69142" y2="74444"/>
                        <a14:foregroundMark x1="75406" y1="86296" x2="77610" y2="88611"/>
                        <a14:foregroundMark x1="70418" y1="88241" x2="72506" y2="89722"/>
                        <a14:foregroundMark x1="72506" y1="89907" x2="71346" y2="92130"/>
                        <a14:foregroundMark x1="77494" y1="87222" x2="78306" y2="89815"/>
                        <a14:foregroundMark x1="73434" y1="90463" x2="72738" y2="91667"/>
                        <a14:foregroundMark x1="74362" y1="89630" x2="73434" y2="90741"/>
                        <a14:foregroundMark x1="72622" y1="91852" x2="71926" y2="92407"/>
                      </a14:backgroundRemoval>
                    </a14:imgEffect>
                  </a14:imgLayer>
                </a14:imgProps>
              </a:ext>
              <a:ext uri="{28A0092B-C50C-407E-A947-70E740481C1C}">
                <a14:useLocalDpi xmlns:a14="http://schemas.microsoft.com/office/drawing/2010/main" val="0"/>
              </a:ext>
            </a:extLst>
          </a:blip>
          <a:srcRect l="50000" t="53968" r="16519" b="8129"/>
          <a:stretch/>
        </p:blipFill>
        <p:spPr>
          <a:xfrm flipH="1">
            <a:off x="3925600" y="2099078"/>
            <a:ext cx="1477868" cy="2096210"/>
          </a:xfrm>
          <a:prstGeom prst="rect">
            <a:avLst/>
          </a:prstGeom>
        </p:spPr>
      </p:pic>
      <p:pic>
        <p:nvPicPr>
          <p:cNvPr id="48" name="Picture 2"/>
          <p:cNvPicPr>
            <a:picLocks noChangeAspect="1" noChangeArrowheads="1"/>
          </p:cNvPicPr>
          <p:nvPr/>
        </p:nvPicPr>
        <p:blipFill rotWithShape="1">
          <a:blip r:embed="rId19">
            <a:extLst>
              <a:ext uri="{BEBA8EAE-BF5A-486C-A8C5-ECC9F3942E4B}">
                <a14:imgProps xmlns:a14="http://schemas.microsoft.com/office/drawing/2010/main">
                  <a14:imgLayer r:embed="rId20">
                    <a14:imgEffect>
                      <a14:backgroundRemoval t="58750" b="98750" l="15750" r="34625">
                        <a14:foregroundMark x1="27750" y1="92679" x2="33250" y2="94821"/>
                        <a14:foregroundMark x1="21625" y1="91429" x2="25625" y2="96786"/>
                        <a14:foregroundMark x1="24375" y1="71429" x2="24375" y2="76250"/>
                        <a14:foregroundMark x1="25125" y1="94107" x2="25625" y2="96964"/>
                        <a14:foregroundMark x1="31500" y1="92500" x2="32750" y2="93393"/>
                        <a14:backgroundMark x1="18500" y1="73571" x2="20000" y2="76964"/>
                        <a14:backgroundMark x1="26000" y1="77143" x2="31000" y2="76429"/>
                        <a14:backgroundMark x1="28500" y1="60357" x2="32750" y2="62679"/>
                        <a14:backgroundMark x1="21500" y1="60536" x2="22750" y2="60357"/>
                        <a14:backgroundMark x1="28000" y1="60000" x2="28875" y2="61964"/>
                        <a14:backgroundMark x1="31125" y1="59643" x2="31500" y2="62857"/>
                        <a14:backgroundMark x1="20250" y1="61964" x2="18625" y2="63393"/>
                        <a14:backgroundMark x1="22500" y1="76786" x2="23875" y2="77143"/>
                        <a14:backgroundMark x1="25250" y1="77321" x2="26250" y2="76429"/>
                      </a14:backgroundRemoval>
                    </a14:imgEffect>
                  </a14:imgLayer>
                </a14:imgProps>
              </a:ext>
              <a:ext uri="{28A0092B-C50C-407E-A947-70E740481C1C}">
                <a14:useLocalDpi xmlns:a14="http://schemas.microsoft.com/office/drawing/2010/main" val="0"/>
              </a:ext>
            </a:extLst>
          </a:blip>
          <a:srcRect l="15388" t="59020" r="65179" b="1218"/>
          <a:stretch/>
        </p:blipFill>
        <p:spPr bwMode="auto">
          <a:xfrm>
            <a:off x="7116099" y="3948182"/>
            <a:ext cx="1144913" cy="2089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3"/>
          <p:cNvPicPr>
            <a:picLocks noChangeAspect="1" noChangeArrowheads="1"/>
          </p:cNvPicPr>
          <p:nvPr/>
        </p:nvPicPr>
        <p:blipFill rotWithShape="1">
          <a:blip r:embed="rId21" cstate="print">
            <a:extLst>
              <a:ext uri="{BEBA8EAE-BF5A-486C-A8C5-ECC9F3942E4B}">
                <a14:imgProps xmlns:a14="http://schemas.microsoft.com/office/drawing/2010/main">
                  <a14:imgLayer r:embed="rId22">
                    <a14:imgEffect>
                      <a14:backgroundRemoval t="0" b="92778" l="1286" r="97000">
                        <a14:foregroundMark x1="25429" y1="36852" x2="58857" y2="39444"/>
                        <a14:foregroundMark x1="48429" y1="42593" x2="46143" y2="55556"/>
                        <a14:foregroundMark x1="34286" y1="42593" x2="34714" y2="57963"/>
                        <a14:foregroundMark x1="31000" y1="37593" x2="30571" y2="52685"/>
                        <a14:foregroundMark x1="33571" y1="34722" x2="43571" y2="34722"/>
                        <a14:foregroundMark x1="38429" y1="74815" x2="62571" y2="85370"/>
                        <a14:foregroundMark x1="47714" y1="82963" x2="37000" y2="90185"/>
                        <a14:foregroundMark x1="55429" y1="86111" x2="53571" y2="90648"/>
                        <a14:foregroundMark x1="19143" y1="42593" x2="32429" y2="38241"/>
                      </a14:backgroundRemoval>
                    </a14:imgEffect>
                  </a14:imgLayer>
                </a14:imgProps>
              </a:ext>
              <a:ext uri="{28A0092B-C50C-407E-A947-70E740481C1C}">
                <a14:useLocalDpi xmlns:a14="http://schemas.microsoft.com/office/drawing/2010/main" val="0"/>
              </a:ext>
            </a:extLst>
          </a:blip>
          <a:srcRect r="9469"/>
          <a:stretch/>
        </p:blipFill>
        <p:spPr bwMode="auto">
          <a:xfrm>
            <a:off x="8628742" y="3805005"/>
            <a:ext cx="1568787" cy="2521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23">
            <a:extLst>
              <a:ext uri="{BEBA8EAE-BF5A-486C-A8C5-ECC9F3942E4B}">
                <a14:imgProps xmlns:a14="http://schemas.microsoft.com/office/drawing/2010/main">
                  <a14:imgLayer r:embed="rId24">
                    <a14:imgEffect>
                      <a14:backgroundRemoval t="10000" b="95417" l="2917" r="97917">
                        <a14:foregroundMark x1="15833" y1="61250" x2="11250" y2="64583"/>
                      </a14:backgroundRemoval>
                    </a14:imgEffect>
                  </a14:imgLayer>
                </a14:imgProps>
              </a:ext>
              <a:ext uri="{28A0092B-C50C-407E-A947-70E740481C1C}">
                <a14:useLocalDpi xmlns:a14="http://schemas.microsoft.com/office/drawing/2010/main" val="0"/>
              </a:ext>
            </a:extLst>
          </a:blip>
          <a:srcRect/>
          <a:stretch>
            <a:fillRect/>
          </a:stretch>
        </p:blipFill>
        <p:spPr bwMode="auto">
          <a:xfrm>
            <a:off x="927541" y="3424699"/>
            <a:ext cx="1986080" cy="742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icture 2"/>
          <p:cNvPicPr>
            <a:picLocks noChangeAspect="1" noChangeArrowheads="1"/>
          </p:cNvPicPr>
          <p:nvPr/>
        </p:nvPicPr>
        <p:blipFill>
          <a:blip r:embed="rId23">
            <a:extLst>
              <a:ext uri="{BEBA8EAE-BF5A-486C-A8C5-ECC9F3942E4B}">
                <a14:imgProps xmlns:a14="http://schemas.microsoft.com/office/drawing/2010/main">
                  <a14:imgLayer r:embed="rId24">
                    <a14:imgEffect>
                      <a14:backgroundRemoval t="10000" b="95417" l="2917" r="97917">
                        <a14:foregroundMark x1="15833" y1="61250" x2="11250" y2="64583"/>
                      </a14:backgroundRemoval>
                    </a14:imgEffect>
                  </a14:imgLayer>
                </a14:imgProps>
              </a:ext>
              <a:ext uri="{28A0092B-C50C-407E-A947-70E740481C1C}">
                <a14:useLocalDpi xmlns:a14="http://schemas.microsoft.com/office/drawing/2010/main" val="0"/>
              </a:ext>
            </a:extLst>
          </a:blip>
          <a:srcRect/>
          <a:stretch>
            <a:fillRect/>
          </a:stretch>
        </p:blipFill>
        <p:spPr bwMode="auto">
          <a:xfrm>
            <a:off x="9204488" y="3577099"/>
            <a:ext cx="1986080" cy="742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2"/>
          <p:cNvPicPr>
            <a:picLocks noChangeAspect="1" noChangeArrowheads="1"/>
          </p:cNvPicPr>
          <p:nvPr/>
        </p:nvPicPr>
        <p:blipFill>
          <a:blip r:embed="rId23">
            <a:extLst>
              <a:ext uri="{BEBA8EAE-BF5A-486C-A8C5-ECC9F3942E4B}">
                <a14:imgProps xmlns:a14="http://schemas.microsoft.com/office/drawing/2010/main">
                  <a14:imgLayer r:embed="rId24">
                    <a14:imgEffect>
                      <a14:backgroundRemoval t="10000" b="95417" l="2917" r="97917">
                        <a14:foregroundMark x1="15833" y1="61250" x2="11250" y2="64583"/>
                      </a14:backgroundRemoval>
                    </a14:imgEffect>
                  </a14:imgLayer>
                </a14:imgProps>
              </a:ext>
              <a:ext uri="{28A0092B-C50C-407E-A947-70E740481C1C}">
                <a14:useLocalDpi xmlns:a14="http://schemas.microsoft.com/office/drawing/2010/main" val="0"/>
              </a:ext>
            </a:extLst>
          </a:blip>
          <a:srcRect/>
          <a:stretch>
            <a:fillRect/>
          </a:stretch>
        </p:blipFill>
        <p:spPr bwMode="auto">
          <a:xfrm>
            <a:off x="2628106" y="6150403"/>
            <a:ext cx="1320249" cy="493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 name="Picture 2"/>
          <p:cNvPicPr>
            <a:picLocks noChangeAspect="1" noChangeArrowheads="1"/>
          </p:cNvPicPr>
          <p:nvPr/>
        </p:nvPicPr>
        <p:blipFill>
          <a:blip r:embed="rId23">
            <a:extLst>
              <a:ext uri="{BEBA8EAE-BF5A-486C-A8C5-ECC9F3942E4B}">
                <a14:imgProps xmlns:a14="http://schemas.microsoft.com/office/drawing/2010/main">
                  <a14:imgLayer r:embed="rId24">
                    <a14:imgEffect>
                      <a14:backgroundRemoval t="10000" b="95417" l="2917" r="97917">
                        <a14:foregroundMark x1="15833" y1="61250" x2="11250" y2="64583"/>
                      </a14:backgroundRemoval>
                    </a14:imgEffect>
                  </a14:imgLayer>
                </a14:imgProps>
              </a:ext>
              <a:ext uri="{28A0092B-C50C-407E-A947-70E740481C1C}">
                <a14:useLocalDpi xmlns:a14="http://schemas.microsoft.com/office/drawing/2010/main" val="0"/>
              </a:ext>
            </a:extLst>
          </a:blip>
          <a:srcRect/>
          <a:stretch>
            <a:fillRect/>
          </a:stretch>
        </p:blipFill>
        <p:spPr bwMode="auto">
          <a:xfrm>
            <a:off x="6042875" y="6018992"/>
            <a:ext cx="1592826" cy="59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 name="Picture 2"/>
          <p:cNvPicPr>
            <a:picLocks noChangeAspect="1" noChangeArrowheads="1"/>
          </p:cNvPicPr>
          <p:nvPr/>
        </p:nvPicPr>
        <p:blipFill>
          <a:blip r:embed="rId23">
            <a:extLst>
              <a:ext uri="{BEBA8EAE-BF5A-486C-A8C5-ECC9F3942E4B}">
                <a14:imgProps xmlns:a14="http://schemas.microsoft.com/office/drawing/2010/main">
                  <a14:imgLayer r:embed="rId24">
                    <a14:imgEffect>
                      <a14:backgroundRemoval t="10000" b="95417" l="2917" r="97917">
                        <a14:foregroundMark x1="15833" y1="61250" x2="11250" y2="64583"/>
                      </a14:backgroundRemoval>
                    </a14:imgEffect>
                  </a14:imgLayer>
                </a14:imgProps>
              </a:ext>
              <a:ext uri="{28A0092B-C50C-407E-A947-70E740481C1C}">
                <a14:useLocalDpi xmlns:a14="http://schemas.microsoft.com/office/drawing/2010/main" val="0"/>
              </a:ext>
            </a:extLst>
          </a:blip>
          <a:srcRect/>
          <a:stretch>
            <a:fillRect/>
          </a:stretch>
        </p:blipFill>
        <p:spPr bwMode="auto">
          <a:xfrm>
            <a:off x="4367951" y="6136758"/>
            <a:ext cx="1522005" cy="568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23">
            <a:extLst>
              <a:ext uri="{BEBA8EAE-BF5A-486C-A8C5-ECC9F3942E4B}">
                <a14:imgProps xmlns:a14="http://schemas.microsoft.com/office/drawing/2010/main">
                  <a14:imgLayer r:embed="rId24">
                    <a14:imgEffect>
                      <a14:backgroundRemoval t="10000" b="95417" l="2917" r="97917">
                        <a14:foregroundMark x1="15833" y1="61250" x2="11250" y2="64583"/>
                      </a14:backgroundRemoval>
                    </a14:imgEffect>
                  </a14:imgLayer>
                </a14:imgProps>
              </a:ext>
              <a:ext uri="{28A0092B-C50C-407E-A947-70E740481C1C}">
                <a14:useLocalDpi xmlns:a14="http://schemas.microsoft.com/office/drawing/2010/main" val="0"/>
              </a:ext>
            </a:extLst>
          </a:blip>
          <a:srcRect/>
          <a:stretch>
            <a:fillRect/>
          </a:stretch>
        </p:blipFill>
        <p:spPr bwMode="auto">
          <a:xfrm>
            <a:off x="7635702" y="5959325"/>
            <a:ext cx="1777433" cy="664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2"/>
          <p:cNvPicPr>
            <a:picLocks noChangeAspect="1" noChangeArrowheads="1"/>
          </p:cNvPicPr>
          <p:nvPr/>
        </p:nvPicPr>
        <p:blipFill rotWithShape="1">
          <a:blip r:embed="rId25">
            <a:extLst>
              <a:ext uri="{BEBA8EAE-BF5A-486C-A8C5-ECC9F3942E4B}">
                <a14:imgProps xmlns:a14="http://schemas.microsoft.com/office/drawing/2010/main">
                  <a14:imgLayer r:embed="rId20">
                    <a14:imgEffect>
                      <a14:backgroundRemoval t="57500" b="97143" l="34750" r="55875">
                        <a14:foregroundMark x1="44125" y1="71964" x2="44500" y2="75357"/>
                        <a14:foregroundMark x1="43125" y1="71786" x2="43125" y2="75536"/>
                        <a14:foregroundMark x1="43000" y1="77143" x2="44500" y2="85357"/>
                        <a14:foregroundMark x1="42750" y1="81429" x2="43125" y2="85536"/>
                        <a14:foregroundMark x1="42500" y1="81786" x2="42250" y2="83393"/>
                        <a14:foregroundMark x1="36750" y1="68214" x2="41000" y2="74107"/>
                        <a14:foregroundMark x1="49125" y1="79643" x2="54750" y2="83393"/>
                        <a14:foregroundMark x1="45375" y1="73036" x2="45375" y2="75536"/>
                        <a14:foregroundMark x1="49000" y1="90714" x2="52875" y2="94643"/>
                        <a14:foregroundMark x1="45750" y1="90536" x2="46750" y2="91607"/>
                        <a14:foregroundMark x1="47250" y1="92321" x2="47875" y2="93571"/>
                        <a14:foregroundMark x1="52750" y1="94643" x2="52625" y2="96786"/>
                        <a14:foregroundMark x1="48125" y1="92321" x2="48000" y2="93036"/>
                        <a14:foregroundMark x1="53125" y1="84643" x2="53125" y2="85000"/>
                        <a14:backgroundMark x1="53000" y1="72500" x2="55500" y2="80536"/>
                        <a14:backgroundMark x1="51500" y1="74643" x2="53875" y2="79643"/>
                        <a14:backgroundMark x1="53875" y1="79643" x2="53875" y2="79643"/>
                        <a14:backgroundMark x1="50250" y1="75179" x2="52000" y2="78929"/>
                        <a14:backgroundMark x1="53000" y1="80536" x2="54125" y2="81071"/>
                        <a14:backgroundMark x1="49875" y1="80893" x2="51000" y2="86607"/>
                        <a14:backgroundMark x1="51000" y1="86607" x2="51000" y2="86607"/>
                        <a14:backgroundMark x1="49125" y1="80893" x2="49250" y2="82500"/>
                        <a14:backgroundMark x1="48250" y1="81071" x2="49750" y2="82679"/>
                        <a14:backgroundMark x1="38625" y1="76786" x2="41000" y2="87500"/>
                        <a14:backgroundMark x1="36125" y1="75179" x2="37875" y2="81964"/>
                        <a14:backgroundMark x1="39750" y1="77500" x2="42250" y2="83214"/>
                        <a14:backgroundMark x1="41625" y1="79286" x2="40875" y2="81607"/>
                        <a14:backgroundMark x1="39750" y1="76071" x2="41375" y2="78571"/>
                        <a14:backgroundMark x1="35625" y1="66964" x2="35625" y2="69107"/>
                        <a14:backgroundMark x1="39250" y1="67321" x2="39875" y2="71607"/>
                        <a14:backgroundMark x1="39250" y1="74821" x2="39750" y2="75536"/>
                        <a14:backgroundMark x1="52750" y1="96786" x2="53250" y2="96964"/>
                        <a14:backgroundMark x1="50375" y1="81607" x2="51250" y2="83393"/>
                        <a14:backgroundMark x1="49875" y1="59643" x2="53250" y2="63929"/>
                        <a14:backgroundMark x1="52375" y1="64643" x2="52000" y2="73571"/>
                        <a14:backgroundMark x1="51625" y1="64286" x2="51625" y2="66071"/>
                        <a14:backgroundMark x1="51625" y1="83571" x2="51875" y2="85536"/>
                        <a14:backgroundMark x1="49125" y1="83393" x2="49250" y2="85357"/>
                        <a14:backgroundMark x1="42125" y1="78571" x2="41625" y2="78393"/>
                        <a14:backgroundMark x1="39000" y1="77857" x2="39000" y2="87143"/>
                        <a14:backgroundMark x1="37750" y1="78750" x2="37750" y2="89107"/>
                        <a14:backgroundMark x1="51875" y1="68929" x2="51500" y2="69464"/>
                        <a14:backgroundMark x1="53250" y1="80893" x2="52250" y2="80179"/>
                        <a14:backgroundMark x1="36125" y1="70000" x2="35625" y2="69464"/>
                        <a14:backgroundMark x1="36875" y1="70179" x2="36500" y2="69643"/>
                        <a14:backgroundMark x1="51625" y1="82500" x2="50000" y2="80714"/>
                        <a14:backgroundMark x1="49750" y1="80536" x2="49125" y2="80179"/>
                        <a14:backgroundMark x1="48125" y1="80893" x2="47875" y2="80179"/>
                        <a14:backgroundMark x1="39125" y1="69464" x2="39375" y2="70000"/>
                      </a14:backgroundRemoval>
                    </a14:imgEffect>
                  </a14:imgLayer>
                </a14:imgProps>
              </a:ext>
              <a:ext uri="{28A0092B-C50C-407E-A947-70E740481C1C}">
                <a14:useLocalDpi xmlns:a14="http://schemas.microsoft.com/office/drawing/2010/main" val="0"/>
              </a:ext>
            </a:extLst>
          </a:blip>
          <a:srcRect l="34700" t="58264" r="44166" b="2534"/>
          <a:stretch/>
        </p:blipFill>
        <p:spPr bwMode="auto">
          <a:xfrm flipH="1">
            <a:off x="1750395" y="4054167"/>
            <a:ext cx="1568764" cy="20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43"/>
          <p:cNvPicPr>
            <a:picLocks noChangeAspect="1"/>
          </p:cNvPicPr>
          <p:nvPr/>
        </p:nvPicPr>
        <p:blipFill rotWithShape="1">
          <a:blip r:embed="rId26">
            <a:extLst>
              <a:ext uri="{BEBA8EAE-BF5A-486C-A8C5-ECC9F3942E4B}">
                <a14:imgProps xmlns:a14="http://schemas.microsoft.com/office/drawing/2010/main">
                  <a14:imgLayer r:embed="rId16">
                    <a14:imgEffect>
                      <a14:backgroundRemoval t="50926" b="90000" l="11485" r="49768">
                        <a14:foregroundMark x1="36543" y1="66204" x2="36195" y2="70926"/>
                        <a14:foregroundMark x1="30626" y1="66204" x2="32831" y2="69815"/>
                        <a14:foregroundMark x1="36775" y1="64907" x2="38631" y2="67315"/>
                        <a14:foregroundMark x1="35151" y1="68796" x2="35499" y2="71944"/>
                        <a14:foregroundMark x1="34919" y1="68796" x2="34339" y2="73056"/>
                        <a14:foregroundMark x1="38399" y1="69630" x2="35731" y2="71759"/>
                        <a14:foregroundMark x1="21346" y1="62222" x2="21346" y2="62222"/>
                        <a14:foregroundMark x1="22390" y1="87870" x2="20302" y2="89537"/>
                        <a14:foregroundMark x1="29814" y1="86574" x2="30626" y2="88704"/>
                      </a14:backgroundRemoval>
                    </a14:imgEffect>
                  </a14:imgLayer>
                </a14:imgProps>
              </a:ext>
              <a:ext uri="{28A0092B-C50C-407E-A947-70E740481C1C}">
                <a14:useLocalDpi xmlns:a14="http://schemas.microsoft.com/office/drawing/2010/main" val="0"/>
              </a:ext>
            </a:extLst>
          </a:blip>
          <a:srcRect l="12658" t="50548" r="50000" b="8685"/>
          <a:stretch/>
        </p:blipFill>
        <p:spPr>
          <a:xfrm>
            <a:off x="2400164" y="1957258"/>
            <a:ext cx="1707626" cy="2335688"/>
          </a:xfrm>
          <a:prstGeom prst="rect">
            <a:avLst/>
          </a:prstGeom>
        </p:spPr>
      </p:pic>
      <p:pic>
        <p:nvPicPr>
          <p:cNvPr id="45" name="Picture 44"/>
          <p:cNvPicPr>
            <a:picLocks noChangeAspect="1"/>
          </p:cNvPicPr>
          <p:nvPr/>
        </p:nvPicPr>
        <p:blipFill rotWithShape="1">
          <a:blip r:embed="rId27">
            <a:extLst>
              <a:ext uri="{BEBA8EAE-BF5A-486C-A8C5-ECC9F3942E4B}">
                <a14:imgProps xmlns:a14="http://schemas.microsoft.com/office/drawing/2010/main">
                  <a14:imgLayer r:embed="rId16">
                    <a14:imgEffect>
                      <a14:backgroundRemoval t="93" b="40093" l="34339" r="69142">
                        <a14:foregroundMark x1="48376" y1="33704" x2="43968" y2="34259"/>
                        <a14:foregroundMark x1="45940" y1="32778" x2="44432" y2="36204"/>
                        <a14:foregroundMark x1="47332" y1="34815" x2="45708" y2="37037"/>
                        <a14:foregroundMark x1="51276" y1="35741" x2="51276" y2="37037"/>
                      </a14:backgroundRemoval>
                    </a14:imgEffect>
                  </a14:imgLayer>
                </a14:imgProps>
              </a:ext>
              <a:ext uri="{28A0092B-C50C-407E-A947-70E740481C1C}">
                <a14:useLocalDpi xmlns:a14="http://schemas.microsoft.com/office/drawing/2010/main" val="0"/>
              </a:ext>
            </a:extLst>
          </a:blip>
          <a:srcRect l="34332" t="-1" r="31335" b="59096"/>
          <a:stretch/>
        </p:blipFill>
        <p:spPr>
          <a:xfrm flipH="1">
            <a:off x="8042976" y="2245339"/>
            <a:ext cx="1495553" cy="2232501"/>
          </a:xfrm>
          <a:prstGeom prst="rect">
            <a:avLst/>
          </a:prstGeom>
        </p:spPr>
      </p:pic>
      <p:sp>
        <p:nvSpPr>
          <p:cNvPr id="2" name="Rectangle: Rounded Corners 1">
            <a:extLst>
              <a:ext uri="{FF2B5EF4-FFF2-40B4-BE49-F238E27FC236}">
                <a16:creationId xmlns:a16="http://schemas.microsoft.com/office/drawing/2014/main" id="{CF3D6595-D6F4-58A3-8120-F1B957FCD730}"/>
              </a:ext>
            </a:extLst>
          </p:cNvPr>
          <p:cNvSpPr/>
          <p:nvPr/>
        </p:nvSpPr>
        <p:spPr>
          <a:xfrm>
            <a:off x="257175" y="276225"/>
            <a:ext cx="1228725" cy="4857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Học</a:t>
            </a:r>
            <a:r>
              <a:rPr lang="en-US" dirty="0"/>
              <a:t> </a:t>
            </a:r>
            <a:r>
              <a:rPr lang="en-US" dirty="0" err="1"/>
              <a:t>tiếp</a:t>
            </a:r>
            <a:endParaRPr lang="en-US" dirty="0"/>
          </a:p>
        </p:txBody>
      </p:sp>
    </p:spTree>
    <p:extLst>
      <p:ext uri="{BB962C8B-B14F-4D97-AF65-F5344CB8AC3E}">
        <p14:creationId xmlns:p14="http://schemas.microsoft.com/office/powerpoint/2010/main" val="42031350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50" fill="hold">
                                          <p:stCondLst>
                                            <p:cond delay="0"/>
                                          </p:stCondLst>
                                        </p:cTn>
                                        <p:tgtEl>
                                          <p:spTgt spid="41"/>
                                        </p:tgtEl>
                                        <p:attrNameLst>
                                          <p:attrName>r</p:attrName>
                                        </p:attrNameLst>
                                      </p:cBhvr>
                                    </p:animRot>
                                    <p:animRot by="-240000">
                                      <p:cBhvr>
                                        <p:cTn id="7" dur="300" fill="hold">
                                          <p:stCondLst>
                                            <p:cond delay="300"/>
                                          </p:stCondLst>
                                        </p:cTn>
                                        <p:tgtEl>
                                          <p:spTgt spid="41"/>
                                        </p:tgtEl>
                                        <p:attrNameLst>
                                          <p:attrName>r</p:attrName>
                                        </p:attrNameLst>
                                      </p:cBhvr>
                                    </p:animRot>
                                    <p:animRot by="240000">
                                      <p:cBhvr>
                                        <p:cTn id="8" dur="300" fill="hold">
                                          <p:stCondLst>
                                            <p:cond delay="600"/>
                                          </p:stCondLst>
                                        </p:cTn>
                                        <p:tgtEl>
                                          <p:spTgt spid="41"/>
                                        </p:tgtEl>
                                        <p:attrNameLst>
                                          <p:attrName>r</p:attrName>
                                        </p:attrNameLst>
                                      </p:cBhvr>
                                    </p:animRot>
                                    <p:animRot by="-240000">
                                      <p:cBhvr>
                                        <p:cTn id="9" dur="300" fill="hold">
                                          <p:stCondLst>
                                            <p:cond delay="900"/>
                                          </p:stCondLst>
                                        </p:cTn>
                                        <p:tgtEl>
                                          <p:spTgt spid="41"/>
                                        </p:tgtEl>
                                        <p:attrNameLst>
                                          <p:attrName>r</p:attrName>
                                        </p:attrNameLst>
                                      </p:cBhvr>
                                    </p:animRot>
                                    <p:animRot by="120000">
                                      <p:cBhvr>
                                        <p:cTn id="10" dur="300" fill="hold">
                                          <p:stCondLst>
                                            <p:cond delay="1200"/>
                                          </p:stCondLst>
                                        </p:cTn>
                                        <p:tgtEl>
                                          <p:spTgt spid="41"/>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50" fill="hold">
                                          <p:stCondLst>
                                            <p:cond delay="0"/>
                                          </p:stCondLst>
                                        </p:cTn>
                                        <p:tgtEl>
                                          <p:spTgt spid="38"/>
                                        </p:tgtEl>
                                        <p:attrNameLst>
                                          <p:attrName>r</p:attrName>
                                        </p:attrNameLst>
                                      </p:cBhvr>
                                    </p:animRot>
                                    <p:animRot by="-240000">
                                      <p:cBhvr>
                                        <p:cTn id="13" dur="300" fill="hold">
                                          <p:stCondLst>
                                            <p:cond delay="300"/>
                                          </p:stCondLst>
                                        </p:cTn>
                                        <p:tgtEl>
                                          <p:spTgt spid="38"/>
                                        </p:tgtEl>
                                        <p:attrNameLst>
                                          <p:attrName>r</p:attrName>
                                        </p:attrNameLst>
                                      </p:cBhvr>
                                    </p:animRot>
                                    <p:animRot by="240000">
                                      <p:cBhvr>
                                        <p:cTn id="14" dur="300" fill="hold">
                                          <p:stCondLst>
                                            <p:cond delay="600"/>
                                          </p:stCondLst>
                                        </p:cTn>
                                        <p:tgtEl>
                                          <p:spTgt spid="38"/>
                                        </p:tgtEl>
                                        <p:attrNameLst>
                                          <p:attrName>r</p:attrName>
                                        </p:attrNameLst>
                                      </p:cBhvr>
                                    </p:animRot>
                                    <p:animRot by="-240000">
                                      <p:cBhvr>
                                        <p:cTn id="15" dur="300" fill="hold">
                                          <p:stCondLst>
                                            <p:cond delay="900"/>
                                          </p:stCondLst>
                                        </p:cTn>
                                        <p:tgtEl>
                                          <p:spTgt spid="38"/>
                                        </p:tgtEl>
                                        <p:attrNameLst>
                                          <p:attrName>r</p:attrName>
                                        </p:attrNameLst>
                                      </p:cBhvr>
                                    </p:animRot>
                                    <p:animRot by="120000">
                                      <p:cBhvr>
                                        <p:cTn id="16" dur="300" fill="hold">
                                          <p:stCondLst>
                                            <p:cond delay="1200"/>
                                          </p:stCondLst>
                                        </p:cTn>
                                        <p:tgtEl>
                                          <p:spTgt spid="38"/>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50" fill="hold">
                                          <p:stCondLst>
                                            <p:cond delay="0"/>
                                          </p:stCondLst>
                                        </p:cTn>
                                        <p:tgtEl>
                                          <p:spTgt spid="48"/>
                                        </p:tgtEl>
                                        <p:attrNameLst>
                                          <p:attrName>r</p:attrName>
                                        </p:attrNameLst>
                                      </p:cBhvr>
                                    </p:animRot>
                                    <p:animRot by="-240000">
                                      <p:cBhvr>
                                        <p:cTn id="19" dur="300" fill="hold">
                                          <p:stCondLst>
                                            <p:cond delay="300"/>
                                          </p:stCondLst>
                                        </p:cTn>
                                        <p:tgtEl>
                                          <p:spTgt spid="48"/>
                                        </p:tgtEl>
                                        <p:attrNameLst>
                                          <p:attrName>r</p:attrName>
                                        </p:attrNameLst>
                                      </p:cBhvr>
                                    </p:animRot>
                                    <p:animRot by="240000">
                                      <p:cBhvr>
                                        <p:cTn id="20" dur="300" fill="hold">
                                          <p:stCondLst>
                                            <p:cond delay="600"/>
                                          </p:stCondLst>
                                        </p:cTn>
                                        <p:tgtEl>
                                          <p:spTgt spid="48"/>
                                        </p:tgtEl>
                                        <p:attrNameLst>
                                          <p:attrName>r</p:attrName>
                                        </p:attrNameLst>
                                      </p:cBhvr>
                                    </p:animRot>
                                    <p:animRot by="-240000">
                                      <p:cBhvr>
                                        <p:cTn id="21" dur="300" fill="hold">
                                          <p:stCondLst>
                                            <p:cond delay="900"/>
                                          </p:stCondLst>
                                        </p:cTn>
                                        <p:tgtEl>
                                          <p:spTgt spid="48"/>
                                        </p:tgtEl>
                                        <p:attrNameLst>
                                          <p:attrName>r</p:attrName>
                                        </p:attrNameLst>
                                      </p:cBhvr>
                                    </p:animRot>
                                    <p:animRot by="120000">
                                      <p:cBhvr>
                                        <p:cTn id="22" dur="300" fill="hold">
                                          <p:stCondLst>
                                            <p:cond delay="1200"/>
                                          </p:stCondLst>
                                        </p:cTn>
                                        <p:tgtEl>
                                          <p:spTgt spid="48"/>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50" fill="hold">
                                          <p:stCondLst>
                                            <p:cond delay="0"/>
                                          </p:stCondLst>
                                        </p:cTn>
                                        <p:tgtEl>
                                          <p:spTgt spid="50"/>
                                        </p:tgtEl>
                                        <p:attrNameLst>
                                          <p:attrName>r</p:attrName>
                                        </p:attrNameLst>
                                      </p:cBhvr>
                                    </p:animRot>
                                    <p:animRot by="-240000">
                                      <p:cBhvr>
                                        <p:cTn id="25" dur="300" fill="hold">
                                          <p:stCondLst>
                                            <p:cond delay="300"/>
                                          </p:stCondLst>
                                        </p:cTn>
                                        <p:tgtEl>
                                          <p:spTgt spid="50"/>
                                        </p:tgtEl>
                                        <p:attrNameLst>
                                          <p:attrName>r</p:attrName>
                                        </p:attrNameLst>
                                      </p:cBhvr>
                                    </p:animRot>
                                    <p:animRot by="240000">
                                      <p:cBhvr>
                                        <p:cTn id="26" dur="300" fill="hold">
                                          <p:stCondLst>
                                            <p:cond delay="600"/>
                                          </p:stCondLst>
                                        </p:cTn>
                                        <p:tgtEl>
                                          <p:spTgt spid="50"/>
                                        </p:tgtEl>
                                        <p:attrNameLst>
                                          <p:attrName>r</p:attrName>
                                        </p:attrNameLst>
                                      </p:cBhvr>
                                    </p:animRot>
                                    <p:animRot by="-240000">
                                      <p:cBhvr>
                                        <p:cTn id="27" dur="300" fill="hold">
                                          <p:stCondLst>
                                            <p:cond delay="900"/>
                                          </p:stCondLst>
                                        </p:cTn>
                                        <p:tgtEl>
                                          <p:spTgt spid="50"/>
                                        </p:tgtEl>
                                        <p:attrNameLst>
                                          <p:attrName>r</p:attrName>
                                        </p:attrNameLst>
                                      </p:cBhvr>
                                    </p:animRot>
                                    <p:animRot by="120000">
                                      <p:cBhvr>
                                        <p:cTn id="28" dur="300" fill="hold">
                                          <p:stCondLst>
                                            <p:cond delay="1200"/>
                                          </p:stCondLst>
                                        </p:cTn>
                                        <p:tgtEl>
                                          <p:spTgt spid="50"/>
                                        </p:tgtEl>
                                        <p:attrNameLst>
                                          <p:attrName>r</p:attrName>
                                        </p:attrNameLst>
                                      </p:cBhvr>
                                    </p:animRot>
                                  </p:childTnLst>
                                </p:cTn>
                              </p:par>
                              <p:par>
                                <p:cTn id="29" presetID="32" presetClass="emph" presetSubtype="0" repeatCount="indefinite" fill="hold" nodeType="withEffect">
                                  <p:stCondLst>
                                    <p:cond delay="0"/>
                                  </p:stCondLst>
                                  <p:childTnLst>
                                    <p:animRot by="120000">
                                      <p:cBhvr>
                                        <p:cTn id="30" dur="150" fill="hold">
                                          <p:stCondLst>
                                            <p:cond delay="0"/>
                                          </p:stCondLst>
                                        </p:cTn>
                                        <p:tgtEl>
                                          <p:spTgt spid="49"/>
                                        </p:tgtEl>
                                        <p:attrNameLst>
                                          <p:attrName>r</p:attrName>
                                        </p:attrNameLst>
                                      </p:cBhvr>
                                    </p:animRot>
                                    <p:animRot by="-240000">
                                      <p:cBhvr>
                                        <p:cTn id="31" dur="300" fill="hold">
                                          <p:stCondLst>
                                            <p:cond delay="300"/>
                                          </p:stCondLst>
                                        </p:cTn>
                                        <p:tgtEl>
                                          <p:spTgt spid="49"/>
                                        </p:tgtEl>
                                        <p:attrNameLst>
                                          <p:attrName>r</p:attrName>
                                        </p:attrNameLst>
                                      </p:cBhvr>
                                    </p:animRot>
                                    <p:animRot by="240000">
                                      <p:cBhvr>
                                        <p:cTn id="32" dur="300" fill="hold">
                                          <p:stCondLst>
                                            <p:cond delay="600"/>
                                          </p:stCondLst>
                                        </p:cTn>
                                        <p:tgtEl>
                                          <p:spTgt spid="49"/>
                                        </p:tgtEl>
                                        <p:attrNameLst>
                                          <p:attrName>r</p:attrName>
                                        </p:attrNameLst>
                                      </p:cBhvr>
                                    </p:animRot>
                                    <p:animRot by="-240000">
                                      <p:cBhvr>
                                        <p:cTn id="33" dur="300" fill="hold">
                                          <p:stCondLst>
                                            <p:cond delay="900"/>
                                          </p:stCondLst>
                                        </p:cTn>
                                        <p:tgtEl>
                                          <p:spTgt spid="49"/>
                                        </p:tgtEl>
                                        <p:attrNameLst>
                                          <p:attrName>r</p:attrName>
                                        </p:attrNameLst>
                                      </p:cBhvr>
                                    </p:animRot>
                                    <p:animRot by="120000">
                                      <p:cBhvr>
                                        <p:cTn id="34" dur="300" fill="hold">
                                          <p:stCondLst>
                                            <p:cond delay="1200"/>
                                          </p:stCondLst>
                                        </p:cTn>
                                        <p:tgtEl>
                                          <p:spTgt spid="4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41"/>
                    </p:tgtEl>
                  </p:cond>
                </p:stCondLst>
                <p:endSync evt="end" delay="0">
                  <p:rtn val="all"/>
                </p:endSync>
                <p:childTnLst>
                  <p:par>
                    <p:cTn id="36" fill="hold">
                      <p:stCondLst>
                        <p:cond delay="0"/>
                      </p:stCondLst>
                      <p:childTnLst>
                        <p:par>
                          <p:cTn id="37" fill="hold">
                            <p:stCondLst>
                              <p:cond delay="0"/>
                            </p:stCondLst>
                            <p:childTnLst>
                              <p:par>
                                <p:cTn id="38" presetID="53" presetClass="exit" presetSubtype="32" fill="hold" nodeType="clickEffect">
                                  <p:stCondLst>
                                    <p:cond delay="0"/>
                                  </p:stCondLst>
                                  <p:childTnLst>
                                    <p:anim calcmode="lin" valueType="num">
                                      <p:cBhvr>
                                        <p:cTn id="39" dur="1500"/>
                                        <p:tgtEl>
                                          <p:spTgt spid="41"/>
                                        </p:tgtEl>
                                        <p:attrNameLst>
                                          <p:attrName>ppt_w</p:attrName>
                                        </p:attrNameLst>
                                      </p:cBhvr>
                                      <p:tavLst>
                                        <p:tav tm="0">
                                          <p:val>
                                            <p:strVal val="ppt_w"/>
                                          </p:val>
                                        </p:tav>
                                        <p:tav tm="100000">
                                          <p:val>
                                            <p:fltVal val="0"/>
                                          </p:val>
                                        </p:tav>
                                      </p:tavLst>
                                    </p:anim>
                                    <p:anim calcmode="lin" valueType="num">
                                      <p:cBhvr>
                                        <p:cTn id="40" dur="1500"/>
                                        <p:tgtEl>
                                          <p:spTgt spid="41"/>
                                        </p:tgtEl>
                                        <p:attrNameLst>
                                          <p:attrName>ppt_h</p:attrName>
                                        </p:attrNameLst>
                                      </p:cBhvr>
                                      <p:tavLst>
                                        <p:tav tm="0">
                                          <p:val>
                                            <p:strVal val="ppt_h"/>
                                          </p:val>
                                        </p:tav>
                                        <p:tav tm="100000">
                                          <p:val>
                                            <p:fltVal val="0"/>
                                          </p:val>
                                        </p:tav>
                                      </p:tavLst>
                                    </p:anim>
                                    <p:animEffect transition="out" filter="fade">
                                      <p:cBhvr>
                                        <p:cTn id="41" dur="1500"/>
                                        <p:tgtEl>
                                          <p:spTgt spid="41"/>
                                        </p:tgtEl>
                                      </p:cBhvr>
                                    </p:animEffect>
                                    <p:set>
                                      <p:cBhvr>
                                        <p:cTn id="42" dur="1" fill="hold">
                                          <p:stCondLst>
                                            <p:cond delay="1499"/>
                                          </p:stCondLst>
                                        </p:cTn>
                                        <p:tgtEl>
                                          <p:spTgt spid="41"/>
                                        </p:tgtEl>
                                        <p:attrNameLst>
                                          <p:attrName>style.visibility</p:attrName>
                                        </p:attrNameLst>
                                      </p:cBhvr>
                                      <p:to>
                                        <p:strVal val="hidden"/>
                                      </p:to>
                                    </p:set>
                                  </p:childTnLst>
                                </p:cTn>
                              </p:par>
                            </p:childTnLst>
                          </p:cTn>
                        </p:par>
                        <p:par>
                          <p:cTn id="43" fill="hold">
                            <p:stCondLst>
                              <p:cond delay="1500"/>
                            </p:stCondLst>
                            <p:childTnLst>
                              <p:par>
                                <p:cTn id="44" presetID="53" presetClass="entr" presetSubtype="16" fill="hold" nodeType="after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p:cTn id="46" dur="1750" fill="hold"/>
                                        <p:tgtEl>
                                          <p:spTgt spid="46"/>
                                        </p:tgtEl>
                                        <p:attrNameLst>
                                          <p:attrName>ppt_w</p:attrName>
                                        </p:attrNameLst>
                                      </p:cBhvr>
                                      <p:tavLst>
                                        <p:tav tm="0">
                                          <p:val>
                                            <p:fltVal val="0"/>
                                          </p:val>
                                        </p:tav>
                                        <p:tav tm="100000">
                                          <p:val>
                                            <p:strVal val="#ppt_w"/>
                                          </p:val>
                                        </p:tav>
                                      </p:tavLst>
                                    </p:anim>
                                    <p:anim calcmode="lin" valueType="num">
                                      <p:cBhvr>
                                        <p:cTn id="47" dur="1750" fill="hold"/>
                                        <p:tgtEl>
                                          <p:spTgt spid="46"/>
                                        </p:tgtEl>
                                        <p:attrNameLst>
                                          <p:attrName>ppt_h</p:attrName>
                                        </p:attrNameLst>
                                      </p:cBhvr>
                                      <p:tavLst>
                                        <p:tav tm="0">
                                          <p:val>
                                            <p:fltVal val="0"/>
                                          </p:val>
                                        </p:tav>
                                        <p:tav tm="100000">
                                          <p:val>
                                            <p:strVal val="#ppt_h"/>
                                          </p:val>
                                        </p:tav>
                                      </p:tavLst>
                                    </p:anim>
                                    <p:animEffect transition="in" filter="fade">
                                      <p:cBhvr>
                                        <p:cTn id="48" dur="1750"/>
                                        <p:tgtEl>
                                          <p:spTgt spid="46"/>
                                        </p:tgtEl>
                                      </p:cBhvr>
                                    </p:animEffect>
                                  </p:childTnLst>
                                </p:cTn>
                              </p:par>
                            </p:childTnLst>
                          </p:cTn>
                        </p:par>
                      </p:childTnLst>
                    </p:cTn>
                  </p:par>
                </p:childTnLst>
              </p:cTn>
              <p:nextCondLst>
                <p:cond evt="onClick" delay="0">
                  <p:tgtEl>
                    <p:spTgt spid="41"/>
                  </p:tgtEl>
                </p:cond>
              </p:nextCondLst>
            </p:seq>
            <p:seq concurrent="1" nextAc="seek">
              <p:cTn id="49" restart="whenNotActive" fill="hold" evtFilter="cancelBubble" nodeType="interactiveSeq">
                <p:stCondLst>
                  <p:cond evt="onClick" delay="0">
                    <p:tgtEl>
                      <p:spTgt spid="38"/>
                    </p:tgtEl>
                  </p:cond>
                </p:stCondLst>
                <p:endSync evt="end" delay="0">
                  <p:rtn val="all"/>
                </p:endSync>
                <p:childTnLst>
                  <p:par>
                    <p:cTn id="50" fill="hold">
                      <p:stCondLst>
                        <p:cond delay="0"/>
                      </p:stCondLst>
                      <p:childTnLst>
                        <p:par>
                          <p:cTn id="51" fill="hold">
                            <p:stCondLst>
                              <p:cond delay="0"/>
                            </p:stCondLst>
                            <p:childTnLst>
                              <p:par>
                                <p:cTn id="52" presetID="53" presetClass="exit" presetSubtype="32" fill="hold" nodeType="clickEffect">
                                  <p:stCondLst>
                                    <p:cond delay="0"/>
                                  </p:stCondLst>
                                  <p:childTnLst>
                                    <p:anim calcmode="lin" valueType="num">
                                      <p:cBhvr>
                                        <p:cTn id="53" dur="1500"/>
                                        <p:tgtEl>
                                          <p:spTgt spid="38"/>
                                        </p:tgtEl>
                                        <p:attrNameLst>
                                          <p:attrName>ppt_w</p:attrName>
                                        </p:attrNameLst>
                                      </p:cBhvr>
                                      <p:tavLst>
                                        <p:tav tm="0">
                                          <p:val>
                                            <p:strVal val="ppt_w"/>
                                          </p:val>
                                        </p:tav>
                                        <p:tav tm="100000">
                                          <p:val>
                                            <p:fltVal val="0"/>
                                          </p:val>
                                        </p:tav>
                                      </p:tavLst>
                                    </p:anim>
                                    <p:anim calcmode="lin" valueType="num">
                                      <p:cBhvr>
                                        <p:cTn id="54" dur="1500"/>
                                        <p:tgtEl>
                                          <p:spTgt spid="38"/>
                                        </p:tgtEl>
                                        <p:attrNameLst>
                                          <p:attrName>ppt_h</p:attrName>
                                        </p:attrNameLst>
                                      </p:cBhvr>
                                      <p:tavLst>
                                        <p:tav tm="0">
                                          <p:val>
                                            <p:strVal val="ppt_h"/>
                                          </p:val>
                                        </p:tav>
                                        <p:tav tm="100000">
                                          <p:val>
                                            <p:fltVal val="0"/>
                                          </p:val>
                                        </p:tav>
                                      </p:tavLst>
                                    </p:anim>
                                    <p:animEffect transition="out" filter="fade">
                                      <p:cBhvr>
                                        <p:cTn id="55" dur="1500"/>
                                        <p:tgtEl>
                                          <p:spTgt spid="38"/>
                                        </p:tgtEl>
                                      </p:cBhvr>
                                    </p:animEffect>
                                    <p:set>
                                      <p:cBhvr>
                                        <p:cTn id="56" dur="1" fill="hold">
                                          <p:stCondLst>
                                            <p:cond delay="1499"/>
                                          </p:stCondLst>
                                        </p:cTn>
                                        <p:tgtEl>
                                          <p:spTgt spid="38"/>
                                        </p:tgtEl>
                                        <p:attrNameLst>
                                          <p:attrName>style.visibility</p:attrName>
                                        </p:attrNameLst>
                                      </p:cBhvr>
                                      <p:to>
                                        <p:strVal val="hidden"/>
                                      </p:to>
                                    </p:set>
                                  </p:childTnLst>
                                </p:cTn>
                              </p:par>
                            </p:childTnLst>
                          </p:cTn>
                        </p:par>
                        <p:par>
                          <p:cTn id="57" fill="hold">
                            <p:stCondLst>
                              <p:cond delay="1500"/>
                            </p:stCondLst>
                            <p:childTnLst>
                              <p:par>
                                <p:cTn id="58" presetID="53" presetClass="entr" presetSubtype="16" fill="hold" nodeType="afterEffect">
                                  <p:stCondLst>
                                    <p:cond delay="0"/>
                                  </p:stCondLst>
                                  <p:childTnLst>
                                    <p:set>
                                      <p:cBhvr>
                                        <p:cTn id="59" dur="1" fill="hold">
                                          <p:stCondLst>
                                            <p:cond delay="0"/>
                                          </p:stCondLst>
                                        </p:cTn>
                                        <p:tgtEl>
                                          <p:spTgt spid="47"/>
                                        </p:tgtEl>
                                        <p:attrNameLst>
                                          <p:attrName>style.visibility</p:attrName>
                                        </p:attrNameLst>
                                      </p:cBhvr>
                                      <p:to>
                                        <p:strVal val="visible"/>
                                      </p:to>
                                    </p:set>
                                    <p:anim calcmode="lin" valueType="num">
                                      <p:cBhvr>
                                        <p:cTn id="60" dur="1500" fill="hold"/>
                                        <p:tgtEl>
                                          <p:spTgt spid="47"/>
                                        </p:tgtEl>
                                        <p:attrNameLst>
                                          <p:attrName>ppt_w</p:attrName>
                                        </p:attrNameLst>
                                      </p:cBhvr>
                                      <p:tavLst>
                                        <p:tav tm="0">
                                          <p:val>
                                            <p:fltVal val="0"/>
                                          </p:val>
                                        </p:tav>
                                        <p:tav tm="100000">
                                          <p:val>
                                            <p:strVal val="#ppt_w"/>
                                          </p:val>
                                        </p:tav>
                                      </p:tavLst>
                                    </p:anim>
                                    <p:anim calcmode="lin" valueType="num">
                                      <p:cBhvr>
                                        <p:cTn id="61" dur="1500" fill="hold"/>
                                        <p:tgtEl>
                                          <p:spTgt spid="47"/>
                                        </p:tgtEl>
                                        <p:attrNameLst>
                                          <p:attrName>ppt_h</p:attrName>
                                        </p:attrNameLst>
                                      </p:cBhvr>
                                      <p:tavLst>
                                        <p:tav tm="0">
                                          <p:val>
                                            <p:fltVal val="0"/>
                                          </p:val>
                                        </p:tav>
                                        <p:tav tm="100000">
                                          <p:val>
                                            <p:strVal val="#ppt_h"/>
                                          </p:val>
                                        </p:tav>
                                      </p:tavLst>
                                    </p:anim>
                                    <p:animEffect transition="in" filter="fade">
                                      <p:cBhvr>
                                        <p:cTn id="62" dur="1500"/>
                                        <p:tgtEl>
                                          <p:spTgt spid="47"/>
                                        </p:tgtEl>
                                      </p:cBhvr>
                                    </p:animEffect>
                                  </p:childTnLst>
                                </p:cTn>
                              </p:par>
                            </p:childTnLst>
                          </p:cTn>
                        </p:par>
                      </p:childTnLst>
                    </p:cTn>
                  </p:par>
                </p:childTnLst>
              </p:cTn>
              <p:nextCondLst>
                <p:cond evt="onClick" delay="0">
                  <p:tgtEl>
                    <p:spTgt spid="38"/>
                  </p:tgtEl>
                </p:cond>
              </p:nextCondLst>
            </p:seq>
            <p:seq concurrent="1" nextAc="seek">
              <p:cTn id="63" restart="whenNotActive" fill="hold" evtFilter="cancelBubble" nodeType="interactiveSeq">
                <p:stCondLst>
                  <p:cond evt="onClick" delay="0">
                    <p:tgtEl>
                      <p:spTgt spid="48"/>
                    </p:tgtEl>
                  </p:cond>
                </p:stCondLst>
                <p:endSync evt="end" delay="0">
                  <p:rtn val="all"/>
                </p:endSync>
                <p:childTnLst>
                  <p:par>
                    <p:cTn id="64" fill="hold">
                      <p:stCondLst>
                        <p:cond delay="0"/>
                      </p:stCondLst>
                      <p:childTnLst>
                        <p:par>
                          <p:cTn id="65" fill="hold">
                            <p:stCondLst>
                              <p:cond delay="0"/>
                            </p:stCondLst>
                            <p:childTnLst>
                              <p:par>
                                <p:cTn id="66" presetID="53" presetClass="exit" presetSubtype="32" fill="hold" nodeType="clickEffect">
                                  <p:stCondLst>
                                    <p:cond delay="0"/>
                                  </p:stCondLst>
                                  <p:childTnLst>
                                    <p:anim calcmode="lin" valueType="num">
                                      <p:cBhvr>
                                        <p:cTn id="67" dur="1500"/>
                                        <p:tgtEl>
                                          <p:spTgt spid="48"/>
                                        </p:tgtEl>
                                        <p:attrNameLst>
                                          <p:attrName>ppt_w</p:attrName>
                                        </p:attrNameLst>
                                      </p:cBhvr>
                                      <p:tavLst>
                                        <p:tav tm="0">
                                          <p:val>
                                            <p:strVal val="ppt_w"/>
                                          </p:val>
                                        </p:tav>
                                        <p:tav tm="100000">
                                          <p:val>
                                            <p:fltVal val="0"/>
                                          </p:val>
                                        </p:tav>
                                      </p:tavLst>
                                    </p:anim>
                                    <p:anim calcmode="lin" valueType="num">
                                      <p:cBhvr>
                                        <p:cTn id="68" dur="1500"/>
                                        <p:tgtEl>
                                          <p:spTgt spid="48"/>
                                        </p:tgtEl>
                                        <p:attrNameLst>
                                          <p:attrName>ppt_h</p:attrName>
                                        </p:attrNameLst>
                                      </p:cBhvr>
                                      <p:tavLst>
                                        <p:tav tm="0">
                                          <p:val>
                                            <p:strVal val="ppt_h"/>
                                          </p:val>
                                        </p:tav>
                                        <p:tav tm="100000">
                                          <p:val>
                                            <p:fltVal val="0"/>
                                          </p:val>
                                        </p:tav>
                                      </p:tavLst>
                                    </p:anim>
                                    <p:animEffect transition="out" filter="fade">
                                      <p:cBhvr>
                                        <p:cTn id="69" dur="1500"/>
                                        <p:tgtEl>
                                          <p:spTgt spid="48"/>
                                        </p:tgtEl>
                                      </p:cBhvr>
                                    </p:animEffect>
                                    <p:set>
                                      <p:cBhvr>
                                        <p:cTn id="70" dur="1" fill="hold">
                                          <p:stCondLst>
                                            <p:cond delay="1499"/>
                                          </p:stCondLst>
                                        </p:cTn>
                                        <p:tgtEl>
                                          <p:spTgt spid="48"/>
                                        </p:tgtEl>
                                        <p:attrNameLst>
                                          <p:attrName>style.visibility</p:attrName>
                                        </p:attrNameLst>
                                      </p:cBhvr>
                                      <p:to>
                                        <p:strVal val="hidden"/>
                                      </p:to>
                                    </p:set>
                                  </p:childTnLst>
                                </p:cTn>
                              </p:par>
                            </p:childTnLst>
                          </p:cTn>
                        </p:par>
                        <p:par>
                          <p:cTn id="71" fill="hold">
                            <p:stCondLst>
                              <p:cond delay="1500"/>
                            </p:stCondLst>
                            <p:childTnLst>
                              <p:par>
                                <p:cTn id="72" presetID="53" presetClass="entr" presetSubtype="16" fill="hold" nodeType="afterEffect">
                                  <p:stCondLst>
                                    <p:cond delay="0"/>
                                  </p:stCondLst>
                                  <p:childTnLst>
                                    <p:set>
                                      <p:cBhvr>
                                        <p:cTn id="73" dur="1" fill="hold">
                                          <p:stCondLst>
                                            <p:cond delay="0"/>
                                          </p:stCondLst>
                                        </p:cTn>
                                        <p:tgtEl>
                                          <p:spTgt spid="43"/>
                                        </p:tgtEl>
                                        <p:attrNameLst>
                                          <p:attrName>style.visibility</p:attrName>
                                        </p:attrNameLst>
                                      </p:cBhvr>
                                      <p:to>
                                        <p:strVal val="visible"/>
                                      </p:to>
                                    </p:set>
                                    <p:anim calcmode="lin" valueType="num">
                                      <p:cBhvr>
                                        <p:cTn id="74" dur="1500" fill="hold"/>
                                        <p:tgtEl>
                                          <p:spTgt spid="43"/>
                                        </p:tgtEl>
                                        <p:attrNameLst>
                                          <p:attrName>ppt_w</p:attrName>
                                        </p:attrNameLst>
                                      </p:cBhvr>
                                      <p:tavLst>
                                        <p:tav tm="0">
                                          <p:val>
                                            <p:fltVal val="0"/>
                                          </p:val>
                                        </p:tav>
                                        <p:tav tm="100000">
                                          <p:val>
                                            <p:strVal val="#ppt_w"/>
                                          </p:val>
                                        </p:tav>
                                      </p:tavLst>
                                    </p:anim>
                                    <p:anim calcmode="lin" valueType="num">
                                      <p:cBhvr>
                                        <p:cTn id="75" dur="1500" fill="hold"/>
                                        <p:tgtEl>
                                          <p:spTgt spid="43"/>
                                        </p:tgtEl>
                                        <p:attrNameLst>
                                          <p:attrName>ppt_h</p:attrName>
                                        </p:attrNameLst>
                                      </p:cBhvr>
                                      <p:tavLst>
                                        <p:tav tm="0">
                                          <p:val>
                                            <p:fltVal val="0"/>
                                          </p:val>
                                        </p:tav>
                                        <p:tav tm="100000">
                                          <p:val>
                                            <p:strVal val="#ppt_h"/>
                                          </p:val>
                                        </p:tav>
                                      </p:tavLst>
                                    </p:anim>
                                    <p:animEffect transition="in" filter="fade">
                                      <p:cBhvr>
                                        <p:cTn id="76" dur="1500"/>
                                        <p:tgtEl>
                                          <p:spTgt spid="43"/>
                                        </p:tgtEl>
                                      </p:cBhvr>
                                    </p:animEffect>
                                  </p:childTnLst>
                                </p:cTn>
                              </p:par>
                            </p:childTnLst>
                          </p:cTn>
                        </p:par>
                      </p:childTnLst>
                    </p:cTn>
                  </p:par>
                </p:childTnLst>
              </p:cTn>
              <p:nextCondLst>
                <p:cond evt="onClick" delay="0">
                  <p:tgtEl>
                    <p:spTgt spid="48"/>
                  </p:tgtEl>
                </p:cond>
              </p:nextCondLst>
            </p:seq>
            <p:seq concurrent="1" nextAc="seek">
              <p:cTn id="77" restart="whenNotActive" fill="hold" evtFilter="cancelBubble" nodeType="interactiveSeq">
                <p:stCondLst>
                  <p:cond evt="onClick" delay="0">
                    <p:tgtEl>
                      <p:spTgt spid="50"/>
                    </p:tgtEl>
                  </p:cond>
                </p:stCondLst>
                <p:endSync evt="end" delay="0">
                  <p:rtn val="all"/>
                </p:endSync>
                <p:childTnLst>
                  <p:par>
                    <p:cTn id="78" fill="hold">
                      <p:stCondLst>
                        <p:cond delay="0"/>
                      </p:stCondLst>
                      <p:childTnLst>
                        <p:par>
                          <p:cTn id="79" fill="hold">
                            <p:stCondLst>
                              <p:cond delay="0"/>
                            </p:stCondLst>
                            <p:childTnLst>
                              <p:par>
                                <p:cTn id="80" presetID="53" presetClass="exit" presetSubtype="32" fill="hold" nodeType="clickEffect">
                                  <p:stCondLst>
                                    <p:cond delay="0"/>
                                  </p:stCondLst>
                                  <p:childTnLst>
                                    <p:anim calcmode="lin" valueType="num">
                                      <p:cBhvr>
                                        <p:cTn id="81" dur="1500"/>
                                        <p:tgtEl>
                                          <p:spTgt spid="50"/>
                                        </p:tgtEl>
                                        <p:attrNameLst>
                                          <p:attrName>ppt_w</p:attrName>
                                        </p:attrNameLst>
                                      </p:cBhvr>
                                      <p:tavLst>
                                        <p:tav tm="0">
                                          <p:val>
                                            <p:strVal val="ppt_w"/>
                                          </p:val>
                                        </p:tav>
                                        <p:tav tm="100000">
                                          <p:val>
                                            <p:fltVal val="0"/>
                                          </p:val>
                                        </p:tav>
                                      </p:tavLst>
                                    </p:anim>
                                    <p:anim calcmode="lin" valueType="num">
                                      <p:cBhvr>
                                        <p:cTn id="82" dur="1500"/>
                                        <p:tgtEl>
                                          <p:spTgt spid="50"/>
                                        </p:tgtEl>
                                        <p:attrNameLst>
                                          <p:attrName>ppt_h</p:attrName>
                                        </p:attrNameLst>
                                      </p:cBhvr>
                                      <p:tavLst>
                                        <p:tav tm="0">
                                          <p:val>
                                            <p:strVal val="ppt_h"/>
                                          </p:val>
                                        </p:tav>
                                        <p:tav tm="100000">
                                          <p:val>
                                            <p:fltVal val="0"/>
                                          </p:val>
                                        </p:tav>
                                      </p:tavLst>
                                    </p:anim>
                                    <p:animEffect transition="out" filter="fade">
                                      <p:cBhvr>
                                        <p:cTn id="83" dur="1500"/>
                                        <p:tgtEl>
                                          <p:spTgt spid="50"/>
                                        </p:tgtEl>
                                      </p:cBhvr>
                                    </p:animEffect>
                                    <p:set>
                                      <p:cBhvr>
                                        <p:cTn id="84" dur="1" fill="hold">
                                          <p:stCondLst>
                                            <p:cond delay="1499"/>
                                          </p:stCondLst>
                                        </p:cTn>
                                        <p:tgtEl>
                                          <p:spTgt spid="50"/>
                                        </p:tgtEl>
                                        <p:attrNameLst>
                                          <p:attrName>style.visibility</p:attrName>
                                        </p:attrNameLst>
                                      </p:cBhvr>
                                      <p:to>
                                        <p:strVal val="hidden"/>
                                      </p:to>
                                    </p:set>
                                  </p:childTnLst>
                                </p:cTn>
                              </p:par>
                            </p:childTnLst>
                          </p:cTn>
                        </p:par>
                        <p:par>
                          <p:cTn id="85" fill="hold">
                            <p:stCondLst>
                              <p:cond delay="1500"/>
                            </p:stCondLst>
                            <p:childTnLst>
                              <p:par>
                                <p:cTn id="86" presetID="53" presetClass="entr" presetSubtype="16" fill="hold" nodeType="afterEffect">
                                  <p:stCondLst>
                                    <p:cond delay="0"/>
                                  </p:stCondLst>
                                  <p:childTnLst>
                                    <p:set>
                                      <p:cBhvr>
                                        <p:cTn id="87" dur="1" fill="hold">
                                          <p:stCondLst>
                                            <p:cond delay="0"/>
                                          </p:stCondLst>
                                        </p:cTn>
                                        <p:tgtEl>
                                          <p:spTgt spid="45"/>
                                        </p:tgtEl>
                                        <p:attrNameLst>
                                          <p:attrName>style.visibility</p:attrName>
                                        </p:attrNameLst>
                                      </p:cBhvr>
                                      <p:to>
                                        <p:strVal val="visible"/>
                                      </p:to>
                                    </p:set>
                                    <p:anim calcmode="lin" valueType="num">
                                      <p:cBhvr>
                                        <p:cTn id="88" dur="1500" fill="hold"/>
                                        <p:tgtEl>
                                          <p:spTgt spid="45"/>
                                        </p:tgtEl>
                                        <p:attrNameLst>
                                          <p:attrName>ppt_w</p:attrName>
                                        </p:attrNameLst>
                                      </p:cBhvr>
                                      <p:tavLst>
                                        <p:tav tm="0">
                                          <p:val>
                                            <p:fltVal val="0"/>
                                          </p:val>
                                        </p:tav>
                                        <p:tav tm="100000">
                                          <p:val>
                                            <p:strVal val="#ppt_w"/>
                                          </p:val>
                                        </p:tav>
                                      </p:tavLst>
                                    </p:anim>
                                    <p:anim calcmode="lin" valueType="num">
                                      <p:cBhvr>
                                        <p:cTn id="89" dur="1500" fill="hold"/>
                                        <p:tgtEl>
                                          <p:spTgt spid="45"/>
                                        </p:tgtEl>
                                        <p:attrNameLst>
                                          <p:attrName>ppt_h</p:attrName>
                                        </p:attrNameLst>
                                      </p:cBhvr>
                                      <p:tavLst>
                                        <p:tav tm="0">
                                          <p:val>
                                            <p:fltVal val="0"/>
                                          </p:val>
                                        </p:tav>
                                        <p:tav tm="100000">
                                          <p:val>
                                            <p:strVal val="#ppt_h"/>
                                          </p:val>
                                        </p:tav>
                                      </p:tavLst>
                                    </p:anim>
                                    <p:animEffect transition="in" filter="fade">
                                      <p:cBhvr>
                                        <p:cTn id="90" dur="1500"/>
                                        <p:tgtEl>
                                          <p:spTgt spid="45"/>
                                        </p:tgtEl>
                                      </p:cBhvr>
                                    </p:animEffect>
                                  </p:childTnLst>
                                </p:cTn>
                              </p:par>
                            </p:childTnLst>
                          </p:cTn>
                        </p:par>
                      </p:childTnLst>
                    </p:cTn>
                  </p:par>
                </p:childTnLst>
              </p:cTn>
              <p:nextCondLst>
                <p:cond evt="onClick" delay="0">
                  <p:tgtEl>
                    <p:spTgt spid="50"/>
                  </p:tgtEl>
                </p:cond>
              </p:nextCondLst>
            </p:seq>
            <p:seq concurrent="1" nextAc="seek">
              <p:cTn id="91" restart="whenNotActive" fill="hold" evtFilter="cancelBubble" nodeType="interactiveSeq">
                <p:stCondLst>
                  <p:cond evt="onClick" delay="0">
                    <p:tgtEl>
                      <p:spTgt spid="49"/>
                    </p:tgtEl>
                  </p:cond>
                </p:stCondLst>
                <p:endSync evt="end" delay="0">
                  <p:rtn val="all"/>
                </p:endSync>
                <p:childTnLst>
                  <p:par>
                    <p:cTn id="92" fill="hold">
                      <p:stCondLst>
                        <p:cond delay="0"/>
                      </p:stCondLst>
                      <p:childTnLst>
                        <p:par>
                          <p:cTn id="93" fill="hold">
                            <p:stCondLst>
                              <p:cond delay="0"/>
                            </p:stCondLst>
                            <p:childTnLst>
                              <p:par>
                                <p:cTn id="94" presetID="53" presetClass="exit" presetSubtype="32" fill="hold" nodeType="clickEffect">
                                  <p:stCondLst>
                                    <p:cond delay="0"/>
                                  </p:stCondLst>
                                  <p:childTnLst>
                                    <p:anim calcmode="lin" valueType="num">
                                      <p:cBhvr>
                                        <p:cTn id="95" dur="1500"/>
                                        <p:tgtEl>
                                          <p:spTgt spid="49"/>
                                        </p:tgtEl>
                                        <p:attrNameLst>
                                          <p:attrName>ppt_w</p:attrName>
                                        </p:attrNameLst>
                                      </p:cBhvr>
                                      <p:tavLst>
                                        <p:tav tm="0">
                                          <p:val>
                                            <p:strVal val="ppt_w"/>
                                          </p:val>
                                        </p:tav>
                                        <p:tav tm="100000">
                                          <p:val>
                                            <p:fltVal val="0"/>
                                          </p:val>
                                        </p:tav>
                                      </p:tavLst>
                                    </p:anim>
                                    <p:anim calcmode="lin" valueType="num">
                                      <p:cBhvr>
                                        <p:cTn id="96" dur="1500"/>
                                        <p:tgtEl>
                                          <p:spTgt spid="49"/>
                                        </p:tgtEl>
                                        <p:attrNameLst>
                                          <p:attrName>ppt_h</p:attrName>
                                        </p:attrNameLst>
                                      </p:cBhvr>
                                      <p:tavLst>
                                        <p:tav tm="0">
                                          <p:val>
                                            <p:strVal val="ppt_h"/>
                                          </p:val>
                                        </p:tav>
                                        <p:tav tm="100000">
                                          <p:val>
                                            <p:fltVal val="0"/>
                                          </p:val>
                                        </p:tav>
                                      </p:tavLst>
                                    </p:anim>
                                    <p:animEffect transition="out" filter="fade">
                                      <p:cBhvr>
                                        <p:cTn id="97" dur="1500"/>
                                        <p:tgtEl>
                                          <p:spTgt spid="49"/>
                                        </p:tgtEl>
                                      </p:cBhvr>
                                    </p:animEffect>
                                    <p:set>
                                      <p:cBhvr>
                                        <p:cTn id="98" dur="1" fill="hold">
                                          <p:stCondLst>
                                            <p:cond delay="1499"/>
                                          </p:stCondLst>
                                        </p:cTn>
                                        <p:tgtEl>
                                          <p:spTgt spid="49"/>
                                        </p:tgtEl>
                                        <p:attrNameLst>
                                          <p:attrName>style.visibility</p:attrName>
                                        </p:attrNameLst>
                                      </p:cBhvr>
                                      <p:to>
                                        <p:strVal val="hidden"/>
                                      </p:to>
                                    </p:set>
                                  </p:childTnLst>
                                </p:cTn>
                              </p:par>
                            </p:childTnLst>
                          </p:cTn>
                        </p:par>
                        <p:par>
                          <p:cTn id="99" fill="hold">
                            <p:stCondLst>
                              <p:cond delay="1500"/>
                            </p:stCondLst>
                            <p:childTnLst>
                              <p:par>
                                <p:cTn id="100" presetID="53" presetClass="entr" presetSubtype="16" fill="hold" nodeType="afterEffect">
                                  <p:stCondLst>
                                    <p:cond delay="0"/>
                                  </p:stCondLst>
                                  <p:childTnLst>
                                    <p:set>
                                      <p:cBhvr>
                                        <p:cTn id="101" dur="1" fill="hold">
                                          <p:stCondLst>
                                            <p:cond delay="0"/>
                                          </p:stCondLst>
                                        </p:cTn>
                                        <p:tgtEl>
                                          <p:spTgt spid="44"/>
                                        </p:tgtEl>
                                        <p:attrNameLst>
                                          <p:attrName>style.visibility</p:attrName>
                                        </p:attrNameLst>
                                      </p:cBhvr>
                                      <p:to>
                                        <p:strVal val="visible"/>
                                      </p:to>
                                    </p:set>
                                    <p:anim calcmode="lin" valueType="num">
                                      <p:cBhvr>
                                        <p:cTn id="102" dur="1500" fill="hold"/>
                                        <p:tgtEl>
                                          <p:spTgt spid="44"/>
                                        </p:tgtEl>
                                        <p:attrNameLst>
                                          <p:attrName>ppt_w</p:attrName>
                                        </p:attrNameLst>
                                      </p:cBhvr>
                                      <p:tavLst>
                                        <p:tav tm="0">
                                          <p:val>
                                            <p:fltVal val="0"/>
                                          </p:val>
                                        </p:tav>
                                        <p:tav tm="100000">
                                          <p:val>
                                            <p:strVal val="#ppt_w"/>
                                          </p:val>
                                        </p:tav>
                                      </p:tavLst>
                                    </p:anim>
                                    <p:anim calcmode="lin" valueType="num">
                                      <p:cBhvr>
                                        <p:cTn id="103" dur="1500" fill="hold"/>
                                        <p:tgtEl>
                                          <p:spTgt spid="44"/>
                                        </p:tgtEl>
                                        <p:attrNameLst>
                                          <p:attrName>ppt_h</p:attrName>
                                        </p:attrNameLst>
                                      </p:cBhvr>
                                      <p:tavLst>
                                        <p:tav tm="0">
                                          <p:val>
                                            <p:fltVal val="0"/>
                                          </p:val>
                                        </p:tav>
                                        <p:tav tm="100000">
                                          <p:val>
                                            <p:strVal val="#ppt_h"/>
                                          </p:val>
                                        </p:tav>
                                      </p:tavLst>
                                    </p:anim>
                                    <p:animEffect transition="in" filter="fade">
                                      <p:cBhvr>
                                        <p:cTn id="104" dur="1500"/>
                                        <p:tgtEl>
                                          <p:spTgt spid="44"/>
                                        </p:tgtEl>
                                      </p:cBhvr>
                                    </p:animEffect>
                                  </p:childTnLst>
                                </p:cTn>
                              </p:par>
                            </p:childTnLst>
                          </p:cTn>
                        </p:par>
                      </p:childTnLst>
                    </p:cTn>
                  </p:par>
                </p:childTnLst>
              </p:cTn>
              <p:nextCondLst>
                <p:cond evt="onClick" delay="0">
                  <p:tgtEl>
                    <p:spTgt spid="49"/>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24001" y="487002"/>
            <a:ext cx="8975659" cy="3526196"/>
            <a:chOff x="0" y="487002"/>
            <a:chExt cx="8975659" cy="3526196"/>
          </a:xfrm>
        </p:grpSpPr>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5867" y="534130"/>
              <a:ext cx="5898682" cy="3063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19"/>
            <p:cNvPicPr>
              <a:picLocks noChangeAspect="1"/>
            </p:cNvPicPr>
            <p:nvPr/>
          </p:nvPicPr>
          <p:blipFill rotWithShape="1">
            <a:blip r:embed="rId6">
              <a:extLst>
                <a:ext uri="{BEBA8EAE-BF5A-486C-A8C5-ECC9F3942E4B}">
                  <a14:imgProps xmlns:a14="http://schemas.microsoft.com/office/drawing/2010/main">
                    <a14:imgLayer r:embed="rId7">
                      <a14:imgEffect>
                        <a14:backgroundRemoval t="53519" b="94167" l="50232" r="97216">
                          <a14:foregroundMark x1="66473" y1="70648" x2="68561" y2="74907"/>
                          <a14:foregroundMark x1="68794" y1="70833" x2="69838" y2="75093"/>
                          <a14:foregroundMark x1="69142" y1="70185" x2="69142" y2="74444"/>
                          <a14:foregroundMark x1="75406" y1="86296" x2="77610" y2="88611"/>
                          <a14:foregroundMark x1="70418" y1="88241" x2="72506" y2="89722"/>
                          <a14:foregroundMark x1="72506" y1="89907" x2="71346" y2="92130"/>
                          <a14:foregroundMark x1="77494" y1="87222" x2="78306" y2="89815"/>
                          <a14:foregroundMark x1="73434" y1="90463" x2="72738" y2="91667"/>
                          <a14:foregroundMark x1="74362" y1="89630" x2="73434" y2="90741"/>
                          <a14:foregroundMark x1="72622" y1="91852" x2="71926" y2="92407"/>
                        </a14:backgroundRemoval>
                      </a14:imgEffect>
                    </a14:imgLayer>
                  </a14:imgProps>
                </a:ext>
                <a:ext uri="{28A0092B-C50C-407E-A947-70E740481C1C}">
                  <a14:useLocalDpi xmlns:a14="http://schemas.microsoft.com/office/drawing/2010/main" val="0"/>
                </a:ext>
              </a:extLst>
            </a:blip>
            <a:srcRect l="50000" t="53968" r="16519" b="8129"/>
            <a:stretch/>
          </p:blipFill>
          <p:spPr>
            <a:xfrm rot="1274117">
              <a:off x="6775354" y="826650"/>
              <a:ext cx="2200305" cy="3120914"/>
            </a:xfrm>
            <a:prstGeom prst="rect">
              <a:avLst/>
            </a:prstGeom>
          </p:spPr>
        </p:pic>
        <p:pic>
          <p:nvPicPr>
            <p:cNvPr id="21" name="Picture 20"/>
            <p:cNvPicPr>
              <a:picLocks noChangeAspect="1"/>
            </p:cNvPicPr>
            <p:nvPr/>
          </p:nvPicPr>
          <p:blipFill rotWithShape="1">
            <a:blip r:embed="rId8">
              <a:extLst>
                <a:ext uri="{BEBA8EAE-BF5A-486C-A8C5-ECC9F3942E4B}">
                  <a14:imgProps xmlns:a14="http://schemas.microsoft.com/office/drawing/2010/main">
                    <a14:imgLayer r:embed="rId7">
                      <a14:imgEffect>
                        <a14:backgroundRemoval t="93" b="40093" l="34339" r="69142">
                          <a14:foregroundMark x1="48376" y1="33704" x2="43968" y2="34259"/>
                          <a14:foregroundMark x1="45940" y1="32778" x2="44432" y2="36204"/>
                          <a14:foregroundMark x1="47332" y1="34815" x2="45708" y2="37037"/>
                          <a14:foregroundMark x1="51276" y1="35741" x2="51276" y2="37037"/>
                        </a14:backgroundRemoval>
                      </a14:imgEffect>
                    </a14:imgLayer>
                  </a14:imgProps>
                </a:ext>
                <a:ext uri="{28A0092B-C50C-407E-A947-70E740481C1C}">
                  <a14:useLocalDpi xmlns:a14="http://schemas.microsoft.com/office/drawing/2010/main" val="0"/>
                </a:ext>
              </a:extLst>
            </a:blip>
            <a:srcRect l="34332" t="-1" r="31335" b="59096"/>
            <a:stretch/>
          </p:blipFill>
          <p:spPr>
            <a:xfrm>
              <a:off x="0" y="487002"/>
              <a:ext cx="2362200" cy="3526196"/>
            </a:xfrm>
            <a:prstGeom prst="rect">
              <a:avLst/>
            </a:prstGeom>
          </p:spPr>
        </p:pic>
      </p:grpSp>
      <p:sp>
        <p:nvSpPr>
          <p:cNvPr id="12" name="Rectangle 11">
            <a:extLst>
              <a:ext uri="{FF2B5EF4-FFF2-40B4-BE49-F238E27FC236}">
                <a16:creationId xmlns:a16="http://schemas.microsoft.com/office/drawing/2014/main" id="{CE6368BA-91F3-464D-B0E1-636070DBB6BB}"/>
              </a:ext>
            </a:extLst>
          </p:cNvPr>
          <p:cNvSpPr/>
          <p:nvPr/>
        </p:nvSpPr>
        <p:spPr>
          <a:xfrm>
            <a:off x="2590800" y="4292350"/>
            <a:ext cx="3389267"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dirty="0">
                <a:solidFill>
                  <a:prstClr val="black"/>
                </a:solidFill>
                <a:latin typeface="Cambria" panose="02040503050406030204" pitchFamily="18" charset="0"/>
                <a:ea typeface="Cambria" panose="02040503050406030204" pitchFamily="18" charset="0"/>
              </a:rPr>
              <a:t>A. </a:t>
            </a:r>
            <a:r>
              <a:rPr lang="vi-VN" sz="2400" dirty="0">
                <a:solidFill>
                  <a:prstClr val="black"/>
                </a:solidFill>
                <a:latin typeface="Cambria" panose="02040503050406030204" pitchFamily="18" charset="0"/>
                <a:ea typeface="Cambria" panose="02040503050406030204" pitchFamily="18" charset="0"/>
              </a:rPr>
              <a:t>Dùi trống rung động.</a:t>
            </a:r>
          </a:p>
        </p:txBody>
      </p:sp>
      <p:sp>
        <p:nvSpPr>
          <p:cNvPr id="13" name="Rectangle 12">
            <a:extLst>
              <a:ext uri="{FF2B5EF4-FFF2-40B4-BE49-F238E27FC236}">
                <a16:creationId xmlns:a16="http://schemas.microsoft.com/office/drawing/2014/main" id="{57129CBA-AB00-46D9-BA65-557E4E278E95}"/>
              </a:ext>
            </a:extLst>
          </p:cNvPr>
          <p:cNvSpPr/>
          <p:nvPr/>
        </p:nvSpPr>
        <p:spPr>
          <a:xfrm>
            <a:off x="6708872" y="4292350"/>
            <a:ext cx="3389267"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000" dirty="0">
                <a:solidFill>
                  <a:prstClr val="black"/>
                </a:solidFill>
                <a:latin typeface="Cambria" panose="02040503050406030204" pitchFamily="18" charset="0"/>
                <a:ea typeface="Cambria" panose="02040503050406030204" pitchFamily="18" charset="0"/>
              </a:rPr>
              <a:t>B. </a:t>
            </a:r>
            <a:r>
              <a:rPr lang="vi-VN" sz="2000" dirty="0">
                <a:solidFill>
                  <a:prstClr val="black"/>
                </a:solidFill>
                <a:latin typeface="Cambria" panose="02040503050406030204" pitchFamily="18" charset="0"/>
                <a:ea typeface="Cambria" panose="02040503050406030204" pitchFamily="18" charset="0"/>
              </a:rPr>
              <a:t>Bề mặt bị gõ rung động. </a:t>
            </a:r>
          </a:p>
        </p:txBody>
      </p:sp>
      <p:sp>
        <p:nvSpPr>
          <p:cNvPr id="14" name="Rectangle 13">
            <a:extLst>
              <a:ext uri="{FF2B5EF4-FFF2-40B4-BE49-F238E27FC236}">
                <a16:creationId xmlns:a16="http://schemas.microsoft.com/office/drawing/2014/main" id="{6ABCEE7A-EA91-4D1A-99A8-B825AF6CD9ED}"/>
              </a:ext>
            </a:extLst>
          </p:cNvPr>
          <p:cNvSpPr/>
          <p:nvPr/>
        </p:nvSpPr>
        <p:spPr>
          <a:xfrm>
            <a:off x="4886324" y="5141122"/>
            <a:ext cx="3389267"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000" dirty="0">
                <a:solidFill>
                  <a:prstClr val="black"/>
                </a:solidFill>
                <a:latin typeface="Cambria" panose="02040503050406030204" pitchFamily="18" charset="0"/>
                <a:ea typeface="Cambria" panose="02040503050406030204" pitchFamily="18" charset="0"/>
              </a:rPr>
              <a:t>C. </a:t>
            </a:r>
            <a:r>
              <a:rPr lang="vi-VN" sz="2000" dirty="0">
                <a:solidFill>
                  <a:prstClr val="black"/>
                </a:solidFill>
                <a:latin typeface="Cambria" panose="02040503050406030204" pitchFamily="18" charset="0"/>
                <a:ea typeface="Cambria" panose="02040503050406030204" pitchFamily="18" charset="0"/>
              </a:rPr>
              <a:t>Dây đai trống rung động </a:t>
            </a:r>
          </a:p>
        </p:txBody>
      </p:sp>
      <p:pic>
        <p:nvPicPr>
          <p:cNvPr id="16" name="Picture 15">
            <a:extLst>
              <a:ext uri="{FF2B5EF4-FFF2-40B4-BE49-F238E27FC236}">
                <a16:creationId xmlns:a16="http://schemas.microsoft.com/office/drawing/2014/main" id="{89C6C7FD-6157-40D3-87C1-0E86E697767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93467" y="4259613"/>
            <a:ext cx="672947" cy="591378"/>
          </a:xfrm>
          <a:prstGeom prst="rect">
            <a:avLst/>
          </a:prstGeom>
        </p:spPr>
      </p:pic>
      <p:pic>
        <p:nvPicPr>
          <p:cNvPr id="18" name="Picture 17">
            <a:extLst>
              <a:ext uri="{FF2B5EF4-FFF2-40B4-BE49-F238E27FC236}">
                <a16:creationId xmlns:a16="http://schemas.microsoft.com/office/drawing/2014/main" id="{C8B8D869-04FF-499B-A1EE-9CFEF6688DF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399506" y="4239302"/>
            <a:ext cx="672128" cy="537702"/>
          </a:xfrm>
          <a:prstGeom prst="rect">
            <a:avLst/>
          </a:prstGeom>
        </p:spPr>
      </p:pic>
      <p:pic>
        <p:nvPicPr>
          <p:cNvPr id="19" name="Picture 18">
            <a:extLst>
              <a:ext uri="{FF2B5EF4-FFF2-40B4-BE49-F238E27FC236}">
                <a16:creationId xmlns:a16="http://schemas.microsoft.com/office/drawing/2014/main" id="{E3E105B9-7950-449A-81AE-2DDEFC69A08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03463" y="5167688"/>
            <a:ext cx="672129" cy="590658"/>
          </a:xfrm>
          <a:prstGeom prst="rect">
            <a:avLst/>
          </a:prstGeom>
        </p:spPr>
      </p:pic>
      <p:sp>
        <p:nvSpPr>
          <p:cNvPr id="24" name="Right Arrow 23">
            <a:hlinkClick r:id="rId11" action="ppaction://hlinksldjump"/>
          </p:cNvPr>
          <p:cNvSpPr/>
          <p:nvPr/>
        </p:nvSpPr>
        <p:spPr>
          <a:xfrm>
            <a:off x="9576463" y="5999888"/>
            <a:ext cx="1043351" cy="85811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prstClr val="white"/>
                </a:solidFill>
                <a:latin typeface="Cambria" panose="02040503050406030204" pitchFamily="18" charset="0"/>
                <a:ea typeface="Cambria" panose="02040503050406030204" pitchFamily="18" charset="0"/>
                <a:cs typeface="Times New Roman" pitchFamily="18" charset="0"/>
              </a:rPr>
              <a:t>Trở</a:t>
            </a:r>
            <a:r>
              <a:rPr lang="en-US" b="1" dirty="0">
                <a:solidFill>
                  <a:prstClr val="white"/>
                </a:solidFill>
                <a:latin typeface="Cambria" panose="02040503050406030204" pitchFamily="18" charset="0"/>
                <a:ea typeface="Cambria" panose="02040503050406030204" pitchFamily="18" charset="0"/>
                <a:cs typeface="Times New Roman" pitchFamily="18" charset="0"/>
              </a:rPr>
              <a:t> </a:t>
            </a:r>
            <a:r>
              <a:rPr lang="en-US" b="1" dirty="0" err="1">
                <a:solidFill>
                  <a:prstClr val="white"/>
                </a:solidFill>
                <a:latin typeface="Cambria" panose="02040503050406030204" pitchFamily="18" charset="0"/>
                <a:ea typeface="Cambria" panose="02040503050406030204" pitchFamily="18" charset="0"/>
                <a:cs typeface="Times New Roman" pitchFamily="18" charset="0"/>
              </a:rPr>
              <a:t>về</a:t>
            </a:r>
            <a:endParaRPr lang="en-US" b="1" dirty="0">
              <a:solidFill>
                <a:prstClr val="white"/>
              </a:solidFill>
              <a:latin typeface="Cambria" panose="02040503050406030204" pitchFamily="18" charset="0"/>
              <a:ea typeface="Cambria" panose="02040503050406030204" pitchFamily="18" charset="0"/>
              <a:cs typeface="Times New Roman" pitchFamily="18" charset="0"/>
            </a:endParaRPr>
          </a:p>
        </p:txBody>
      </p:sp>
      <p:sp>
        <p:nvSpPr>
          <p:cNvPr id="25" name="TextBox 24"/>
          <p:cNvSpPr txBox="1"/>
          <p:nvPr/>
        </p:nvSpPr>
        <p:spPr>
          <a:xfrm>
            <a:off x="3657600" y="1186779"/>
            <a:ext cx="5029200" cy="1754326"/>
          </a:xfrm>
          <a:prstGeom prst="rect">
            <a:avLst/>
          </a:prstGeom>
          <a:noFill/>
        </p:spPr>
        <p:txBody>
          <a:bodyPr wrap="square" rtlCol="0">
            <a:spAutoFit/>
          </a:bodyPr>
          <a:lstStyle/>
          <a:p>
            <a:pPr algn="ctr"/>
            <a:r>
              <a:rPr lang="en-US" sz="3600" b="1" dirty="0">
                <a:solidFill>
                  <a:prstClr val="white"/>
                </a:solidFill>
                <a:latin typeface="Cambria" panose="02040503050406030204" pitchFamily="18" charset="0"/>
                <a:ea typeface="Cambria" panose="02040503050406030204" pitchFamily="18" charset="0"/>
                <a:cs typeface="Times New Roman" pitchFamily="18" charset="0"/>
              </a:rPr>
              <a:t>1. Khi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trống</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phát</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ra</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âm</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thanh</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thì</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bộ</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phận</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nào</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của</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trống</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rung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động</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a:t>
            </a:r>
            <a:endParaRPr lang="en-US" b="1" dirty="0">
              <a:solidFill>
                <a:prstClr val="white"/>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025060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5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strVal val="#ppt_x"/>
                                          </p:val>
                                        </p:tav>
                                        <p:tav tm="100000">
                                          <p:val>
                                            <p:strVal val="#ppt_x"/>
                                          </p:val>
                                        </p:tav>
                                      </p:tavLst>
                                    </p:anim>
                                    <p:anim calcmode="lin" valueType="num">
                                      <p:cBhvr>
                                        <p:cTn id="1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250" fill="hold"/>
                                        <p:tgtEl>
                                          <p:spTgt spid="12"/>
                                        </p:tgtEl>
                                        <p:attrNameLst>
                                          <p:attrName>fillcolor</p:attrName>
                                        </p:attrNameLst>
                                      </p:cBhvr>
                                      <p:to>
                                        <a:srgbClr val="FFF2CC"/>
                                      </p:to>
                                    </p:animClr>
                                    <p:set>
                                      <p:cBhvr>
                                        <p:cTn id="25" dur="250" fill="hold"/>
                                        <p:tgtEl>
                                          <p:spTgt spid="12"/>
                                        </p:tgtEl>
                                        <p:attrNameLst>
                                          <p:attrName>fill.type</p:attrName>
                                        </p:attrNameLst>
                                      </p:cBhvr>
                                      <p:to>
                                        <p:strVal val="solid"/>
                                      </p:to>
                                    </p:set>
                                    <p:set>
                                      <p:cBhvr>
                                        <p:cTn id="26" dur="250" fill="hold"/>
                                        <p:tgtEl>
                                          <p:spTgt spid="12"/>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2" name="click.wav"/>
                                        </p:tgtEl>
                                      </p:cMediaNode>
                                    </p:audio>
                                  </p:subTnLst>
                                </p:cTn>
                              </p:par>
                              <p:par>
                                <p:cTn id="27" presetID="23" presetClass="entr" presetSubtype="32" fill="hold" nodeType="withEffect">
                                  <p:stCondLst>
                                    <p:cond delay="10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250" fill="hold"/>
                                        <p:tgtEl>
                                          <p:spTgt spid="16"/>
                                        </p:tgtEl>
                                        <p:attrNameLst>
                                          <p:attrName>ppt_w</p:attrName>
                                        </p:attrNameLst>
                                      </p:cBhvr>
                                      <p:tavLst>
                                        <p:tav tm="0">
                                          <p:val>
                                            <p:strVal val="4*#ppt_w"/>
                                          </p:val>
                                        </p:tav>
                                        <p:tav tm="100000">
                                          <p:val>
                                            <p:strVal val="#ppt_w"/>
                                          </p:val>
                                        </p:tav>
                                      </p:tavLst>
                                    </p:anim>
                                    <p:anim calcmode="lin" valueType="num">
                                      <p:cBhvr>
                                        <p:cTn id="30" dur="250" fill="hold"/>
                                        <p:tgtEl>
                                          <p:spTgt spid="1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27"/>
                                            </p:cond>
                                          </p:stCondLst>
                                          <p:endCondLst>
                                            <p:cond evt="onStopAudio" delay="0">
                                              <p:tgtEl>
                                                <p:sldTgt/>
                                              </p:tgtEl>
                                            </p:cond>
                                          </p:endCondLst>
                                        </p:cTn>
                                        <p:tgtEl>
                                          <p:sndTgt r:embed="rId3" name="Wrong Buzzer.wav"/>
                                        </p:tgtEl>
                                      </p:cMediaNode>
                                    </p:audio>
                                  </p:subTnLst>
                                </p:cTn>
                              </p:par>
                              <p:par>
                                <p:cTn id="31" presetID="1" presetClass="emph" presetSubtype="2" fill="hold" nodeType="withEffect">
                                  <p:stCondLst>
                                    <p:cond delay="1000"/>
                                  </p:stCondLst>
                                  <p:childTnLst>
                                    <p:animClr clrSpc="rgb" dir="cw">
                                      <p:cBhvr>
                                        <p:cTn id="32" dur="250" fill="hold"/>
                                        <p:tgtEl>
                                          <p:spTgt spid="12"/>
                                        </p:tgtEl>
                                        <p:attrNameLst>
                                          <p:attrName>fillcolor</p:attrName>
                                        </p:attrNameLst>
                                      </p:cBhvr>
                                      <p:to>
                                        <a:srgbClr val="FFFF00"/>
                                      </p:to>
                                    </p:animClr>
                                    <p:set>
                                      <p:cBhvr>
                                        <p:cTn id="33" dur="250" fill="hold"/>
                                        <p:tgtEl>
                                          <p:spTgt spid="12"/>
                                        </p:tgtEl>
                                        <p:attrNameLst>
                                          <p:attrName>fill.type</p:attrName>
                                        </p:attrNameLst>
                                      </p:cBhvr>
                                      <p:to>
                                        <p:strVal val="solid"/>
                                      </p:to>
                                    </p:set>
                                    <p:set>
                                      <p:cBhvr>
                                        <p:cTn id="34" dur="25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35" restart="whenNotActive" fill="hold" evtFilter="cancelBubble" nodeType="interactiveSeq">
                <p:stCondLst>
                  <p:cond evt="onClick" delay="0">
                    <p:tgtEl>
                      <p:spTgt spid="13"/>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250" fill="hold"/>
                                        <p:tgtEl>
                                          <p:spTgt spid="13"/>
                                        </p:tgtEl>
                                        <p:attrNameLst>
                                          <p:attrName>fillcolor</p:attrName>
                                        </p:attrNameLst>
                                      </p:cBhvr>
                                      <p:to>
                                        <a:srgbClr val="FFF2CC"/>
                                      </p:to>
                                    </p:animClr>
                                    <p:set>
                                      <p:cBhvr>
                                        <p:cTn id="40" dur="250" fill="hold"/>
                                        <p:tgtEl>
                                          <p:spTgt spid="13"/>
                                        </p:tgtEl>
                                        <p:attrNameLst>
                                          <p:attrName>fill.type</p:attrName>
                                        </p:attrNameLst>
                                      </p:cBhvr>
                                      <p:to>
                                        <p:strVal val="solid"/>
                                      </p:to>
                                    </p:set>
                                    <p:set>
                                      <p:cBhvr>
                                        <p:cTn id="41" dur="250" fill="hold"/>
                                        <p:tgtEl>
                                          <p:spTgt spid="13"/>
                                        </p:tgtEl>
                                        <p:attrNameLst>
                                          <p:attrName>fill.on</p:attrName>
                                        </p:attrNameLst>
                                      </p:cBhvr>
                                      <p:to>
                                        <p:strVal val="true"/>
                                      </p:to>
                                    </p:set>
                                  </p:childTnLst>
                                  <p:subTnLst>
                                    <p:audio>
                                      <p:cMediaNode>
                                        <p:cTn display="0" masterRel="sameClick">
                                          <p:stCondLst>
                                            <p:cond evt="begin" delay="0">
                                              <p:tn val="38"/>
                                            </p:cond>
                                          </p:stCondLst>
                                          <p:endCondLst>
                                            <p:cond evt="onStopAudio" delay="0">
                                              <p:tgtEl>
                                                <p:sldTgt/>
                                              </p:tgtEl>
                                            </p:cond>
                                          </p:endCondLst>
                                        </p:cTn>
                                        <p:tgtEl>
                                          <p:sndTgt r:embed="rId2" name="click.wav"/>
                                        </p:tgtEl>
                                      </p:cMediaNode>
                                    </p:audio>
                                  </p:subTnLst>
                                </p:cTn>
                              </p:par>
                              <p:par>
                                <p:cTn id="42" presetID="23" presetClass="entr" presetSubtype="32" fill="hold" nodeType="withEffect">
                                  <p:stCondLst>
                                    <p:cond delay="10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250" fill="hold"/>
                                        <p:tgtEl>
                                          <p:spTgt spid="18"/>
                                        </p:tgtEl>
                                        <p:attrNameLst>
                                          <p:attrName>ppt_w</p:attrName>
                                        </p:attrNameLst>
                                      </p:cBhvr>
                                      <p:tavLst>
                                        <p:tav tm="0">
                                          <p:val>
                                            <p:strVal val="4*#ppt_w"/>
                                          </p:val>
                                        </p:tav>
                                        <p:tav tm="100000">
                                          <p:val>
                                            <p:strVal val="#ppt_w"/>
                                          </p:val>
                                        </p:tav>
                                      </p:tavLst>
                                    </p:anim>
                                    <p:anim calcmode="lin" valueType="num">
                                      <p:cBhvr>
                                        <p:cTn id="45" dur="250" fill="hold"/>
                                        <p:tgtEl>
                                          <p:spTgt spid="1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2"/>
                                            </p:cond>
                                          </p:stCondLst>
                                          <p:endCondLst>
                                            <p:cond evt="onStopAudio" delay="0">
                                              <p:tgtEl>
                                                <p:sldTgt/>
                                              </p:tgtEl>
                                            </p:cond>
                                          </p:endCondLst>
                                        </p:cTn>
                                        <p:tgtEl>
                                          <p:sndTgt r:embed="rId4" name="Check mark.wav"/>
                                        </p:tgtEl>
                                      </p:cMediaNode>
                                    </p:audio>
                                  </p:subTnLst>
                                </p:cTn>
                              </p:par>
                              <p:par>
                                <p:cTn id="46" presetID="1" presetClass="emph" presetSubtype="2" fill="hold" nodeType="withEffect">
                                  <p:stCondLst>
                                    <p:cond delay="1000"/>
                                  </p:stCondLst>
                                  <p:childTnLst>
                                    <p:animClr clrSpc="rgb" dir="cw">
                                      <p:cBhvr>
                                        <p:cTn id="47" dur="250" fill="hold"/>
                                        <p:tgtEl>
                                          <p:spTgt spid="13"/>
                                        </p:tgtEl>
                                        <p:attrNameLst>
                                          <p:attrName>fillcolor</p:attrName>
                                        </p:attrNameLst>
                                      </p:cBhvr>
                                      <p:to>
                                        <a:srgbClr val="00B050"/>
                                      </p:to>
                                    </p:animClr>
                                    <p:set>
                                      <p:cBhvr>
                                        <p:cTn id="48" dur="250" fill="hold"/>
                                        <p:tgtEl>
                                          <p:spTgt spid="13"/>
                                        </p:tgtEl>
                                        <p:attrNameLst>
                                          <p:attrName>fill.type</p:attrName>
                                        </p:attrNameLst>
                                      </p:cBhvr>
                                      <p:to>
                                        <p:strVal val="solid"/>
                                      </p:to>
                                    </p:set>
                                    <p:set>
                                      <p:cBhvr>
                                        <p:cTn id="49" dur="25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50" restart="whenNotActive" fill="hold" evtFilter="cancelBubble" nodeType="interactiveSeq">
                <p:stCondLst>
                  <p:cond evt="onClick" delay="0">
                    <p:tgtEl>
                      <p:spTgt spid="14"/>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250" fill="hold"/>
                                        <p:tgtEl>
                                          <p:spTgt spid="14"/>
                                        </p:tgtEl>
                                        <p:attrNameLst>
                                          <p:attrName>fillcolor</p:attrName>
                                        </p:attrNameLst>
                                      </p:cBhvr>
                                      <p:to>
                                        <a:srgbClr val="FFF2CC"/>
                                      </p:to>
                                    </p:animClr>
                                    <p:set>
                                      <p:cBhvr>
                                        <p:cTn id="55" dur="250" fill="hold"/>
                                        <p:tgtEl>
                                          <p:spTgt spid="14"/>
                                        </p:tgtEl>
                                        <p:attrNameLst>
                                          <p:attrName>fill.type</p:attrName>
                                        </p:attrNameLst>
                                      </p:cBhvr>
                                      <p:to>
                                        <p:strVal val="solid"/>
                                      </p:to>
                                    </p:set>
                                    <p:set>
                                      <p:cBhvr>
                                        <p:cTn id="56" dur="250" fill="hold"/>
                                        <p:tgtEl>
                                          <p:spTgt spid="14"/>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2" name="click.wav"/>
                                        </p:tgtEl>
                                      </p:cMediaNode>
                                    </p:audio>
                                  </p:subTnLst>
                                </p:cTn>
                              </p:par>
                              <p:par>
                                <p:cTn id="57" presetID="23" presetClass="entr" presetSubtype="32"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250" fill="hold"/>
                                        <p:tgtEl>
                                          <p:spTgt spid="19"/>
                                        </p:tgtEl>
                                        <p:attrNameLst>
                                          <p:attrName>ppt_w</p:attrName>
                                        </p:attrNameLst>
                                      </p:cBhvr>
                                      <p:tavLst>
                                        <p:tav tm="0">
                                          <p:val>
                                            <p:strVal val="4*#ppt_w"/>
                                          </p:val>
                                        </p:tav>
                                        <p:tav tm="100000">
                                          <p:val>
                                            <p:strVal val="#ppt_w"/>
                                          </p:val>
                                        </p:tav>
                                      </p:tavLst>
                                    </p:anim>
                                    <p:anim calcmode="lin" valueType="num">
                                      <p:cBhvr>
                                        <p:cTn id="60" dur="250" fill="hold"/>
                                        <p:tgtEl>
                                          <p:spTgt spid="1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7"/>
                                            </p:cond>
                                          </p:stCondLst>
                                          <p:endCondLst>
                                            <p:cond evt="onStopAudio" delay="0">
                                              <p:tgtEl>
                                                <p:sldTgt/>
                                              </p:tgtEl>
                                            </p:cond>
                                          </p:endCondLst>
                                        </p:cTn>
                                        <p:tgtEl>
                                          <p:sndTgt r:embed="rId3" name="Wrong Buzzer.wav"/>
                                        </p:tgtEl>
                                      </p:cMediaNode>
                                    </p:audio>
                                  </p:subTnLst>
                                </p:cTn>
                              </p:par>
                              <p:par>
                                <p:cTn id="61" presetID="1" presetClass="emph" presetSubtype="2" fill="hold" nodeType="withEffect">
                                  <p:stCondLst>
                                    <p:cond delay="0"/>
                                  </p:stCondLst>
                                  <p:childTnLst>
                                    <p:animClr clrSpc="rgb" dir="cw">
                                      <p:cBhvr>
                                        <p:cTn id="62" dur="250" fill="hold"/>
                                        <p:tgtEl>
                                          <p:spTgt spid="14"/>
                                        </p:tgtEl>
                                        <p:attrNameLst>
                                          <p:attrName>fillcolor</p:attrName>
                                        </p:attrNameLst>
                                      </p:cBhvr>
                                      <p:to>
                                        <a:srgbClr val="FFFF00"/>
                                      </p:to>
                                    </p:animClr>
                                    <p:set>
                                      <p:cBhvr>
                                        <p:cTn id="63" dur="250" fill="hold"/>
                                        <p:tgtEl>
                                          <p:spTgt spid="14"/>
                                        </p:tgtEl>
                                        <p:attrNameLst>
                                          <p:attrName>fill.type</p:attrName>
                                        </p:attrNameLst>
                                      </p:cBhvr>
                                      <p:to>
                                        <p:strVal val="solid"/>
                                      </p:to>
                                    </p:set>
                                    <p:set>
                                      <p:cBhvr>
                                        <p:cTn id="64" dur="25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childTnLst>
        </p:cTn>
      </p:par>
    </p:tnLst>
    <p:bldLst>
      <p:bldP spid="12" grpId="0" animBg="1"/>
      <p:bldP spid="13"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E6368BA-91F3-464D-B0E1-636070DBB6BB}"/>
              </a:ext>
            </a:extLst>
          </p:cNvPr>
          <p:cNvSpPr/>
          <p:nvPr/>
        </p:nvSpPr>
        <p:spPr>
          <a:xfrm>
            <a:off x="1028700" y="4136983"/>
            <a:ext cx="4820601"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dirty="0">
                <a:solidFill>
                  <a:prstClr val="black"/>
                </a:solidFill>
                <a:latin typeface="Cambria" panose="02040503050406030204" pitchFamily="18" charset="0"/>
                <a:ea typeface="Cambria" panose="02040503050406030204" pitchFamily="18" charset="0"/>
              </a:rPr>
              <a:t>A. </a:t>
            </a:r>
            <a:r>
              <a:rPr lang="vi-VN" sz="2400" dirty="0">
                <a:solidFill>
                  <a:prstClr val="black"/>
                </a:solidFill>
                <a:latin typeface="Cambria" panose="02040503050406030204" pitchFamily="18" charset="0"/>
                <a:ea typeface="Cambria" panose="02040503050406030204" pitchFamily="18" charset="0"/>
              </a:rPr>
              <a:t>Nhiệt từ nước truyền tới tay em</a:t>
            </a:r>
          </a:p>
        </p:txBody>
      </p:sp>
      <p:sp>
        <p:nvSpPr>
          <p:cNvPr id="13" name="Rectangle 12">
            <a:extLst>
              <a:ext uri="{FF2B5EF4-FFF2-40B4-BE49-F238E27FC236}">
                <a16:creationId xmlns:a16="http://schemas.microsoft.com/office/drawing/2014/main" id="{57129CBA-AB00-46D9-BA65-557E4E278E95}"/>
              </a:ext>
            </a:extLst>
          </p:cNvPr>
          <p:cNvSpPr/>
          <p:nvPr/>
        </p:nvSpPr>
        <p:spPr>
          <a:xfrm>
            <a:off x="3486150" y="5061954"/>
            <a:ext cx="5924550"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dirty="0">
                <a:solidFill>
                  <a:prstClr val="black"/>
                </a:solidFill>
                <a:latin typeface="Cambria" panose="02040503050406030204" pitchFamily="18" charset="0"/>
                <a:ea typeface="Cambria" panose="02040503050406030204" pitchFamily="18" charset="0"/>
              </a:rPr>
              <a:t>C. </a:t>
            </a:r>
            <a:r>
              <a:rPr lang="vi-VN" sz="2400" dirty="0">
                <a:solidFill>
                  <a:prstClr val="black"/>
                </a:solidFill>
                <a:latin typeface="Cambria" panose="02040503050406030204" pitchFamily="18" charset="0"/>
                <a:ea typeface="Cambria" panose="02040503050406030204" pitchFamily="18" charset="0"/>
              </a:rPr>
              <a:t>Nhiệt truyền từ nước sang cốc tới tay em. </a:t>
            </a:r>
          </a:p>
        </p:txBody>
      </p:sp>
      <p:sp>
        <p:nvSpPr>
          <p:cNvPr id="15" name="Rectangle 14">
            <a:extLst>
              <a:ext uri="{FF2B5EF4-FFF2-40B4-BE49-F238E27FC236}">
                <a16:creationId xmlns:a16="http://schemas.microsoft.com/office/drawing/2014/main" id="{8565BC8A-4762-432C-A0A3-39D72E6C2A3C}"/>
              </a:ext>
            </a:extLst>
          </p:cNvPr>
          <p:cNvSpPr/>
          <p:nvPr/>
        </p:nvSpPr>
        <p:spPr>
          <a:xfrm>
            <a:off x="6413940" y="4136983"/>
            <a:ext cx="4958910"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pt-BR" sz="2800" dirty="0">
                <a:solidFill>
                  <a:prstClr val="black"/>
                </a:solidFill>
                <a:latin typeface="Cambria" panose="02040503050406030204" pitchFamily="18" charset="0"/>
                <a:ea typeface="Cambria" panose="02040503050406030204" pitchFamily="18" charset="0"/>
              </a:rPr>
              <a:t>B. Nhiệt do e cảm nhận thấy</a:t>
            </a:r>
            <a:endParaRPr lang="vi-VN" sz="2800" dirty="0">
              <a:solidFill>
                <a:prstClr val="black"/>
              </a:solidFill>
              <a:latin typeface="Cambria" panose="02040503050406030204" pitchFamily="18" charset="0"/>
              <a:ea typeface="Cambria" panose="02040503050406030204" pitchFamily="18" charset="0"/>
            </a:endParaRPr>
          </a:p>
        </p:txBody>
      </p:sp>
      <p:pic>
        <p:nvPicPr>
          <p:cNvPr id="16" name="Picture 15">
            <a:extLst>
              <a:ext uri="{FF2B5EF4-FFF2-40B4-BE49-F238E27FC236}">
                <a16:creationId xmlns:a16="http://schemas.microsoft.com/office/drawing/2014/main" id="{89C6C7FD-6157-40D3-87C1-0E86E69776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72251" y="4189971"/>
            <a:ext cx="672947" cy="591378"/>
          </a:xfrm>
          <a:prstGeom prst="rect">
            <a:avLst/>
          </a:prstGeom>
        </p:spPr>
      </p:pic>
      <p:pic>
        <p:nvPicPr>
          <p:cNvPr id="17" name="Picture 16">
            <a:extLst>
              <a:ext uri="{FF2B5EF4-FFF2-40B4-BE49-F238E27FC236}">
                <a16:creationId xmlns:a16="http://schemas.microsoft.com/office/drawing/2014/main" id="{42CF35B7-5844-4DF7-A8A8-604390DF4C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47337" y="4127457"/>
            <a:ext cx="672129" cy="590658"/>
          </a:xfrm>
          <a:prstGeom prst="rect">
            <a:avLst/>
          </a:prstGeom>
        </p:spPr>
      </p:pic>
      <p:pic>
        <p:nvPicPr>
          <p:cNvPr id="18" name="Picture 17">
            <a:extLst>
              <a:ext uri="{FF2B5EF4-FFF2-40B4-BE49-F238E27FC236}">
                <a16:creationId xmlns:a16="http://schemas.microsoft.com/office/drawing/2014/main" id="{C8B8D869-04FF-499B-A1EE-9CFEF6688D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31771" y="4939445"/>
            <a:ext cx="672128" cy="537702"/>
          </a:xfrm>
          <a:prstGeom prst="rect">
            <a:avLst/>
          </a:prstGeom>
        </p:spPr>
      </p:pic>
      <p:sp>
        <p:nvSpPr>
          <p:cNvPr id="24" name="Right Arrow 23">
            <a:hlinkClick r:id="rId7" action="ppaction://hlinksldjump"/>
          </p:cNvPr>
          <p:cNvSpPr/>
          <p:nvPr/>
        </p:nvSpPr>
        <p:spPr>
          <a:xfrm>
            <a:off x="9405785" y="6115084"/>
            <a:ext cx="1043351" cy="85811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prstClr val="white"/>
                </a:solidFill>
                <a:latin typeface="Cambria" panose="02040503050406030204" pitchFamily="18" charset="0"/>
                <a:ea typeface="Cambria" panose="02040503050406030204" pitchFamily="18" charset="0"/>
                <a:cs typeface="Times New Roman" pitchFamily="18" charset="0"/>
              </a:rPr>
              <a:t>Trở</a:t>
            </a:r>
            <a:r>
              <a:rPr lang="en-US" b="1" dirty="0">
                <a:solidFill>
                  <a:prstClr val="white"/>
                </a:solidFill>
                <a:latin typeface="Cambria" panose="02040503050406030204" pitchFamily="18" charset="0"/>
                <a:ea typeface="Cambria" panose="02040503050406030204" pitchFamily="18" charset="0"/>
                <a:cs typeface="Times New Roman" pitchFamily="18" charset="0"/>
              </a:rPr>
              <a:t> </a:t>
            </a:r>
            <a:r>
              <a:rPr lang="en-US" b="1" dirty="0" err="1">
                <a:solidFill>
                  <a:prstClr val="white"/>
                </a:solidFill>
                <a:latin typeface="Cambria" panose="02040503050406030204" pitchFamily="18" charset="0"/>
                <a:ea typeface="Cambria" panose="02040503050406030204" pitchFamily="18" charset="0"/>
                <a:cs typeface="Times New Roman" pitchFamily="18" charset="0"/>
              </a:rPr>
              <a:t>về</a:t>
            </a:r>
            <a:endParaRPr lang="en-US" b="1" dirty="0">
              <a:solidFill>
                <a:prstClr val="white"/>
              </a:solidFill>
              <a:latin typeface="Cambria" panose="02040503050406030204" pitchFamily="18" charset="0"/>
              <a:ea typeface="Cambria" panose="02040503050406030204" pitchFamily="18" charset="0"/>
              <a:cs typeface="Times New Roman" pitchFamily="18" charset="0"/>
            </a:endParaRPr>
          </a:p>
        </p:txBody>
      </p:sp>
      <p:grpSp>
        <p:nvGrpSpPr>
          <p:cNvPr id="20" name="Group 19"/>
          <p:cNvGrpSpPr/>
          <p:nvPr/>
        </p:nvGrpSpPr>
        <p:grpSpPr>
          <a:xfrm>
            <a:off x="1524001" y="487002"/>
            <a:ext cx="8975659" cy="3526196"/>
            <a:chOff x="0" y="487002"/>
            <a:chExt cx="8975659" cy="3526196"/>
          </a:xfrm>
        </p:grpSpPr>
        <p:pic>
          <p:nvPicPr>
            <p:cNvPr id="21"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35867" y="534130"/>
              <a:ext cx="5898682" cy="3063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1"/>
            <p:cNvPicPr>
              <a:picLocks noChangeAspect="1"/>
            </p:cNvPicPr>
            <p:nvPr/>
          </p:nvPicPr>
          <p:blipFill rotWithShape="1">
            <a:blip r:embed="rId9">
              <a:extLst>
                <a:ext uri="{BEBA8EAE-BF5A-486C-A8C5-ECC9F3942E4B}">
                  <a14:imgProps xmlns:a14="http://schemas.microsoft.com/office/drawing/2010/main">
                    <a14:imgLayer r:embed="rId10">
                      <a14:imgEffect>
                        <a14:backgroundRemoval t="53519" b="94167" l="50232" r="97216">
                          <a14:foregroundMark x1="66473" y1="70648" x2="68561" y2="74907"/>
                          <a14:foregroundMark x1="68794" y1="70833" x2="69838" y2="75093"/>
                          <a14:foregroundMark x1="69142" y1="70185" x2="69142" y2="74444"/>
                          <a14:foregroundMark x1="75406" y1="86296" x2="77610" y2="88611"/>
                          <a14:foregroundMark x1="70418" y1="88241" x2="72506" y2="89722"/>
                          <a14:foregroundMark x1="72506" y1="89907" x2="71346" y2="92130"/>
                          <a14:foregroundMark x1="77494" y1="87222" x2="78306" y2="89815"/>
                          <a14:foregroundMark x1="73434" y1="90463" x2="72738" y2="91667"/>
                          <a14:foregroundMark x1="74362" y1="89630" x2="73434" y2="90741"/>
                          <a14:foregroundMark x1="72622" y1="91852" x2="71926" y2="92407"/>
                        </a14:backgroundRemoval>
                      </a14:imgEffect>
                    </a14:imgLayer>
                  </a14:imgProps>
                </a:ext>
                <a:ext uri="{28A0092B-C50C-407E-A947-70E740481C1C}">
                  <a14:useLocalDpi xmlns:a14="http://schemas.microsoft.com/office/drawing/2010/main" val="0"/>
                </a:ext>
              </a:extLst>
            </a:blip>
            <a:srcRect l="50000" t="53968" r="16519" b="8129"/>
            <a:stretch/>
          </p:blipFill>
          <p:spPr>
            <a:xfrm rot="1274117">
              <a:off x="6775354" y="826650"/>
              <a:ext cx="2200305" cy="3120914"/>
            </a:xfrm>
            <a:prstGeom prst="rect">
              <a:avLst/>
            </a:prstGeom>
          </p:spPr>
        </p:pic>
        <p:pic>
          <p:nvPicPr>
            <p:cNvPr id="23" name="Picture 22"/>
            <p:cNvPicPr>
              <a:picLocks noChangeAspect="1"/>
            </p:cNvPicPr>
            <p:nvPr/>
          </p:nvPicPr>
          <p:blipFill rotWithShape="1">
            <a:blip r:embed="rId11">
              <a:extLst>
                <a:ext uri="{BEBA8EAE-BF5A-486C-A8C5-ECC9F3942E4B}">
                  <a14:imgProps xmlns:a14="http://schemas.microsoft.com/office/drawing/2010/main">
                    <a14:imgLayer r:embed="rId10">
                      <a14:imgEffect>
                        <a14:backgroundRemoval t="93" b="40093" l="34339" r="69142">
                          <a14:foregroundMark x1="48376" y1="33704" x2="43968" y2="34259"/>
                          <a14:foregroundMark x1="45940" y1="32778" x2="44432" y2="36204"/>
                          <a14:foregroundMark x1="47332" y1="34815" x2="45708" y2="37037"/>
                          <a14:foregroundMark x1="51276" y1="35741" x2="51276" y2="37037"/>
                        </a14:backgroundRemoval>
                      </a14:imgEffect>
                    </a14:imgLayer>
                  </a14:imgProps>
                </a:ext>
                <a:ext uri="{28A0092B-C50C-407E-A947-70E740481C1C}">
                  <a14:useLocalDpi xmlns:a14="http://schemas.microsoft.com/office/drawing/2010/main" val="0"/>
                </a:ext>
              </a:extLst>
            </a:blip>
            <a:srcRect l="34332" t="-1" r="31335" b="59096"/>
            <a:stretch/>
          </p:blipFill>
          <p:spPr>
            <a:xfrm>
              <a:off x="0" y="487002"/>
              <a:ext cx="2362200" cy="3526196"/>
            </a:xfrm>
            <a:prstGeom prst="rect">
              <a:avLst/>
            </a:prstGeom>
          </p:spPr>
        </p:pic>
      </p:grpSp>
      <p:sp>
        <p:nvSpPr>
          <p:cNvPr id="26" name="TextBox 25"/>
          <p:cNvSpPr txBox="1"/>
          <p:nvPr/>
        </p:nvSpPr>
        <p:spPr>
          <a:xfrm>
            <a:off x="3790950" y="1186779"/>
            <a:ext cx="4895850" cy="1754326"/>
          </a:xfrm>
          <a:prstGeom prst="rect">
            <a:avLst/>
          </a:prstGeom>
          <a:noFill/>
        </p:spPr>
        <p:txBody>
          <a:bodyPr wrap="square" rtlCol="0">
            <a:spAutoFit/>
          </a:bodyPr>
          <a:lstStyle/>
          <a:p>
            <a:pPr algn="ctr"/>
            <a:r>
              <a:rPr lang="en-US" sz="3600" b="1" dirty="0">
                <a:solidFill>
                  <a:prstClr val="white"/>
                </a:solidFill>
                <a:latin typeface="Cambria" panose="02040503050406030204" pitchFamily="18" charset="0"/>
                <a:ea typeface="Cambria" panose="02040503050406030204" pitchFamily="18" charset="0"/>
                <a:cs typeface="Times New Roman" pitchFamily="18" charset="0"/>
              </a:rPr>
              <a:t>2. </a:t>
            </a:r>
            <a:r>
              <a:rPr lang="vi-VN" sz="3600" b="1" dirty="0">
                <a:solidFill>
                  <a:prstClr val="white"/>
                </a:solidFill>
                <a:latin typeface="Cambria" panose="02040503050406030204" pitchFamily="18" charset="0"/>
                <a:ea typeface="Cambria" panose="02040503050406030204" pitchFamily="18" charset="0"/>
                <a:cs typeface="Times New Roman" pitchFamily="18" charset="0"/>
              </a:rPr>
              <a:t>Khi em cầm cốc nước nóng, nhiệt từ đâu truyền tới tay em?</a:t>
            </a:r>
            <a:endParaRPr lang="en-US" b="1" dirty="0">
              <a:solidFill>
                <a:prstClr val="white"/>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454533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anim calcmode="lin" valueType="num">
                                      <p:cBhvr>
                                        <p:cTn id="18" dur="500" fill="hold"/>
                                        <p:tgtEl>
                                          <p:spTgt spid="15"/>
                                        </p:tgtEl>
                                        <p:attrNameLst>
                                          <p:attrName>ppt_x</p:attrName>
                                        </p:attrNameLst>
                                      </p:cBhvr>
                                      <p:tavLst>
                                        <p:tav tm="0">
                                          <p:val>
                                            <p:strVal val="#ppt_x"/>
                                          </p:val>
                                        </p:tav>
                                        <p:tav tm="100000">
                                          <p:val>
                                            <p:strVal val="#ppt_x"/>
                                          </p:val>
                                        </p:tav>
                                      </p:tavLst>
                                    </p:anim>
                                    <p:anim calcmode="lin" valueType="num">
                                      <p:cBhvr>
                                        <p:cTn id="19"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250" fill="hold"/>
                                        <p:tgtEl>
                                          <p:spTgt spid="12"/>
                                        </p:tgtEl>
                                        <p:attrNameLst>
                                          <p:attrName>fillcolor</p:attrName>
                                        </p:attrNameLst>
                                      </p:cBhvr>
                                      <p:to>
                                        <a:srgbClr val="FFF2CC"/>
                                      </p:to>
                                    </p:animClr>
                                    <p:set>
                                      <p:cBhvr>
                                        <p:cTn id="25" dur="250" fill="hold"/>
                                        <p:tgtEl>
                                          <p:spTgt spid="12"/>
                                        </p:tgtEl>
                                        <p:attrNameLst>
                                          <p:attrName>fill.type</p:attrName>
                                        </p:attrNameLst>
                                      </p:cBhvr>
                                      <p:to>
                                        <p:strVal val="solid"/>
                                      </p:to>
                                    </p:set>
                                    <p:set>
                                      <p:cBhvr>
                                        <p:cTn id="26" dur="250" fill="hold"/>
                                        <p:tgtEl>
                                          <p:spTgt spid="12"/>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2" name="click.wav"/>
                                        </p:tgtEl>
                                      </p:cMediaNode>
                                    </p:audio>
                                  </p:subTnLst>
                                </p:cTn>
                              </p:par>
                              <p:par>
                                <p:cTn id="27" presetID="23" presetClass="entr" presetSubtype="32" fill="hold" nodeType="withEffect">
                                  <p:stCondLst>
                                    <p:cond delay="10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250" fill="hold"/>
                                        <p:tgtEl>
                                          <p:spTgt spid="16"/>
                                        </p:tgtEl>
                                        <p:attrNameLst>
                                          <p:attrName>ppt_w</p:attrName>
                                        </p:attrNameLst>
                                      </p:cBhvr>
                                      <p:tavLst>
                                        <p:tav tm="0">
                                          <p:val>
                                            <p:strVal val="4*#ppt_w"/>
                                          </p:val>
                                        </p:tav>
                                        <p:tav tm="100000">
                                          <p:val>
                                            <p:strVal val="#ppt_w"/>
                                          </p:val>
                                        </p:tav>
                                      </p:tavLst>
                                    </p:anim>
                                    <p:anim calcmode="lin" valueType="num">
                                      <p:cBhvr>
                                        <p:cTn id="30" dur="250" fill="hold"/>
                                        <p:tgtEl>
                                          <p:spTgt spid="1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27"/>
                                            </p:cond>
                                          </p:stCondLst>
                                          <p:endCondLst>
                                            <p:cond evt="onStopAudio" delay="0">
                                              <p:tgtEl>
                                                <p:sldTgt/>
                                              </p:tgtEl>
                                            </p:cond>
                                          </p:endCondLst>
                                        </p:cTn>
                                        <p:tgtEl>
                                          <p:sndTgt r:embed="rId3" name="Wrong Buzzer.wav"/>
                                        </p:tgtEl>
                                      </p:cMediaNode>
                                    </p:audio>
                                  </p:subTnLst>
                                </p:cTn>
                              </p:par>
                              <p:par>
                                <p:cTn id="31" presetID="1" presetClass="emph" presetSubtype="2" fill="hold" nodeType="withEffect">
                                  <p:stCondLst>
                                    <p:cond delay="1000"/>
                                  </p:stCondLst>
                                  <p:childTnLst>
                                    <p:animClr clrSpc="rgb" dir="cw">
                                      <p:cBhvr>
                                        <p:cTn id="32" dur="250" fill="hold"/>
                                        <p:tgtEl>
                                          <p:spTgt spid="12"/>
                                        </p:tgtEl>
                                        <p:attrNameLst>
                                          <p:attrName>fillcolor</p:attrName>
                                        </p:attrNameLst>
                                      </p:cBhvr>
                                      <p:to>
                                        <a:srgbClr val="FFFF00"/>
                                      </p:to>
                                    </p:animClr>
                                    <p:set>
                                      <p:cBhvr>
                                        <p:cTn id="33" dur="250" fill="hold"/>
                                        <p:tgtEl>
                                          <p:spTgt spid="12"/>
                                        </p:tgtEl>
                                        <p:attrNameLst>
                                          <p:attrName>fill.type</p:attrName>
                                        </p:attrNameLst>
                                      </p:cBhvr>
                                      <p:to>
                                        <p:strVal val="solid"/>
                                      </p:to>
                                    </p:set>
                                    <p:set>
                                      <p:cBhvr>
                                        <p:cTn id="34" dur="25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35" restart="whenNotActive" fill="hold" evtFilter="cancelBubble" nodeType="interactiveSeq">
                <p:stCondLst>
                  <p:cond evt="onClick" delay="0">
                    <p:tgtEl>
                      <p:spTgt spid="13"/>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250" fill="hold"/>
                                        <p:tgtEl>
                                          <p:spTgt spid="13"/>
                                        </p:tgtEl>
                                        <p:attrNameLst>
                                          <p:attrName>fillcolor</p:attrName>
                                        </p:attrNameLst>
                                      </p:cBhvr>
                                      <p:to>
                                        <a:srgbClr val="FFF2CC"/>
                                      </p:to>
                                    </p:animClr>
                                    <p:set>
                                      <p:cBhvr>
                                        <p:cTn id="40" dur="250" fill="hold"/>
                                        <p:tgtEl>
                                          <p:spTgt spid="13"/>
                                        </p:tgtEl>
                                        <p:attrNameLst>
                                          <p:attrName>fill.type</p:attrName>
                                        </p:attrNameLst>
                                      </p:cBhvr>
                                      <p:to>
                                        <p:strVal val="solid"/>
                                      </p:to>
                                    </p:set>
                                    <p:set>
                                      <p:cBhvr>
                                        <p:cTn id="41" dur="250" fill="hold"/>
                                        <p:tgtEl>
                                          <p:spTgt spid="13"/>
                                        </p:tgtEl>
                                        <p:attrNameLst>
                                          <p:attrName>fill.on</p:attrName>
                                        </p:attrNameLst>
                                      </p:cBhvr>
                                      <p:to>
                                        <p:strVal val="true"/>
                                      </p:to>
                                    </p:set>
                                  </p:childTnLst>
                                  <p:subTnLst>
                                    <p:audio>
                                      <p:cMediaNode>
                                        <p:cTn display="0" masterRel="sameClick">
                                          <p:stCondLst>
                                            <p:cond evt="begin" delay="0">
                                              <p:tn val="38"/>
                                            </p:cond>
                                          </p:stCondLst>
                                          <p:endCondLst>
                                            <p:cond evt="onStopAudio" delay="0">
                                              <p:tgtEl>
                                                <p:sldTgt/>
                                              </p:tgtEl>
                                            </p:cond>
                                          </p:endCondLst>
                                        </p:cTn>
                                        <p:tgtEl>
                                          <p:sndTgt r:embed="rId2" name="click.wav"/>
                                        </p:tgtEl>
                                      </p:cMediaNode>
                                    </p:audio>
                                  </p:subTnLst>
                                </p:cTn>
                              </p:par>
                              <p:par>
                                <p:cTn id="42" presetID="23" presetClass="entr" presetSubtype="32" fill="hold" nodeType="withEffect">
                                  <p:stCondLst>
                                    <p:cond delay="10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250" fill="hold"/>
                                        <p:tgtEl>
                                          <p:spTgt spid="18"/>
                                        </p:tgtEl>
                                        <p:attrNameLst>
                                          <p:attrName>ppt_w</p:attrName>
                                        </p:attrNameLst>
                                      </p:cBhvr>
                                      <p:tavLst>
                                        <p:tav tm="0">
                                          <p:val>
                                            <p:strVal val="4*#ppt_w"/>
                                          </p:val>
                                        </p:tav>
                                        <p:tav tm="100000">
                                          <p:val>
                                            <p:strVal val="#ppt_w"/>
                                          </p:val>
                                        </p:tav>
                                      </p:tavLst>
                                    </p:anim>
                                    <p:anim calcmode="lin" valueType="num">
                                      <p:cBhvr>
                                        <p:cTn id="45" dur="250" fill="hold"/>
                                        <p:tgtEl>
                                          <p:spTgt spid="1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2"/>
                                            </p:cond>
                                          </p:stCondLst>
                                          <p:endCondLst>
                                            <p:cond evt="onStopAudio" delay="0">
                                              <p:tgtEl>
                                                <p:sldTgt/>
                                              </p:tgtEl>
                                            </p:cond>
                                          </p:endCondLst>
                                        </p:cTn>
                                        <p:tgtEl>
                                          <p:sndTgt r:embed="rId4" name="Check mark.wav"/>
                                        </p:tgtEl>
                                      </p:cMediaNode>
                                    </p:audio>
                                  </p:subTnLst>
                                </p:cTn>
                              </p:par>
                              <p:par>
                                <p:cTn id="46" presetID="1" presetClass="emph" presetSubtype="2" fill="hold" nodeType="withEffect">
                                  <p:stCondLst>
                                    <p:cond delay="1000"/>
                                  </p:stCondLst>
                                  <p:childTnLst>
                                    <p:animClr clrSpc="rgb" dir="cw">
                                      <p:cBhvr>
                                        <p:cTn id="47" dur="250" fill="hold"/>
                                        <p:tgtEl>
                                          <p:spTgt spid="13"/>
                                        </p:tgtEl>
                                        <p:attrNameLst>
                                          <p:attrName>fillcolor</p:attrName>
                                        </p:attrNameLst>
                                      </p:cBhvr>
                                      <p:to>
                                        <a:srgbClr val="00B050"/>
                                      </p:to>
                                    </p:animClr>
                                    <p:set>
                                      <p:cBhvr>
                                        <p:cTn id="48" dur="250" fill="hold"/>
                                        <p:tgtEl>
                                          <p:spTgt spid="13"/>
                                        </p:tgtEl>
                                        <p:attrNameLst>
                                          <p:attrName>fill.type</p:attrName>
                                        </p:attrNameLst>
                                      </p:cBhvr>
                                      <p:to>
                                        <p:strVal val="solid"/>
                                      </p:to>
                                    </p:set>
                                    <p:set>
                                      <p:cBhvr>
                                        <p:cTn id="49" dur="25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50" restart="whenNotActive" fill="hold" evtFilter="cancelBubble" nodeType="interactiveSeq">
                <p:stCondLst>
                  <p:cond evt="onClick" delay="0">
                    <p:tgtEl>
                      <p:spTgt spid="15"/>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250" fill="hold"/>
                                        <p:tgtEl>
                                          <p:spTgt spid="15"/>
                                        </p:tgtEl>
                                        <p:attrNameLst>
                                          <p:attrName>fillcolor</p:attrName>
                                        </p:attrNameLst>
                                      </p:cBhvr>
                                      <p:to>
                                        <a:srgbClr val="FFF2CC"/>
                                      </p:to>
                                    </p:animClr>
                                    <p:set>
                                      <p:cBhvr>
                                        <p:cTn id="55" dur="250" fill="hold"/>
                                        <p:tgtEl>
                                          <p:spTgt spid="15"/>
                                        </p:tgtEl>
                                        <p:attrNameLst>
                                          <p:attrName>fill.type</p:attrName>
                                        </p:attrNameLst>
                                      </p:cBhvr>
                                      <p:to>
                                        <p:strVal val="solid"/>
                                      </p:to>
                                    </p:set>
                                    <p:set>
                                      <p:cBhvr>
                                        <p:cTn id="56" dur="250" fill="hold"/>
                                        <p:tgtEl>
                                          <p:spTgt spid="15"/>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2" name="click.wav"/>
                                        </p:tgtEl>
                                      </p:cMediaNode>
                                    </p:audio>
                                  </p:subTnLst>
                                </p:cTn>
                              </p:par>
                              <p:par>
                                <p:cTn id="57" presetID="23" presetClass="entr" presetSubtype="32" fill="hold" nodeType="withEffect">
                                  <p:stCondLst>
                                    <p:cond delay="1000"/>
                                  </p:stCondLst>
                                  <p:childTnLst>
                                    <p:set>
                                      <p:cBhvr>
                                        <p:cTn id="58" dur="1" fill="hold">
                                          <p:stCondLst>
                                            <p:cond delay="0"/>
                                          </p:stCondLst>
                                        </p:cTn>
                                        <p:tgtEl>
                                          <p:spTgt spid="17"/>
                                        </p:tgtEl>
                                        <p:attrNameLst>
                                          <p:attrName>style.visibility</p:attrName>
                                        </p:attrNameLst>
                                      </p:cBhvr>
                                      <p:to>
                                        <p:strVal val="visible"/>
                                      </p:to>
                                    </p:set>
                                    <p:anim calcmode="lin" valueType="num">
                                      <p:cBhvr>
                                        <p:cTn id="59" dur="250" fill="hold"/>
                                        <p:tgtEl>
                                          <p:spTgt spid="17"/>
                                        </p:tgtEl>
                                        <p:attrNameLst>
                                          <p:attrName>ppt_w</p:attrName>
                                        </p:attrNameLst>
                                      </p:cBhvr>
                                      <p:tavLst>
                                        <p:tav tm="0">
                                          <p:val>
                                            <p:strVal val="4*#ppt_w"/>
                                          </p:val>
                                        </p:tav>
                                        <p:tav tm="100000">
                                          <p:val>
                                            <p:strVal val="#ppt_w"/>
                                          </p:val>
                                        </p:tav>
                                      </p:tavLst>
                                    </p:anim>
                                    <p:anim calcmode="lin" valueType="num">
                                      <p:cBhvr>
                                        <p:cTn id="60" dur="250" fill="hold"/>
                                        <p:tgtEl>
                                          <p:spTgt spid="1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7"/>
                                            </p:cond>
                                          </p:stCondLst>
                                          <p:endCondLst>
                                            <p:cond evt="onStopAudio" delay="0">
                                              <p:tgtEl>
                                                <p:sldTgt/>
                                              </p:tgtEl>
                                            </p:cond>
                                          </p:endCondLst>
                                        </p:cTn>
                                        <p:tgtEl>
                                          <p:sndTgt r:embed="rId3" name="Wrong Buzzer.wav"/>
                                        </p:tgtEl>
                                      </p:cMediaNode>
                                    </p:audio>
                                  </p:subTnLst>
                                </p:cTn>
                              </p:par>
                              <p:par>
                                <p:cTn id="61" presetID="1" presetClass="emph" presetSubtype="2" fill="hold" nodeType="withEffect">
                                  <p:stCondLst>
                                    <p:cond delay="1000"/>
                                  </p:stCondLst>
                                  <p:childTnLst>
                                    <p:animClr clrSpc="rgb" dir="cw">
                                      <p:cBhvr>
                                        <p:cTn id="62" dur="250" fill="hold"/>
                                        <p:tgtEl>
                                          <p:spTgt spid="15"/>
                                        </p:tgtEl>
                                        <p:attrNameLst>
                                          <p:attrName>fillcolor</p:attrName>
                                        </p:attrNameLst>
                                      </p:cBhvr>
                                      <p:to>
                                        <a:srgbClr val="FFFF00"/>
                                      </p:to>
                                    </p:animClr>
                                    <p:set>
                                      <p:cBhvr>
                                        <p:cTn id="63" dur="250" fill="hold"/>
                                        <p:tgtEl>
                                          <p:spTgt spid="15"/>
                                        </p:tgtEl>
                                        <p:attrNameLst>
                                          <p:attrName>fill.type</p:attrName>
                                        </p:attrNameLst>
                                      </p:cBhvr>
                                      <p:to>
                                        <p:strVal val="solid"/>
                                      </p:to>
                                    </p:set>
                                    <p:set>
                                      <p:cBhvr>
                                        <p:cTn id="64" dur="25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childTnLst>
        </p:cTn>
      </p:par>
    </p:tnLst>
    <p:bldLst>
      <p:bldP spid="12" grpId="0" animBg="1"/>
      <p:bldP spid="13"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E6368BA-91F3-464D-B0E1-636070DBB6BB}"/>
              </a:ext>
            </a:extLst>
          </p:cNvPr>
          <p:cNvSpPr/>
          <p:nvPr/>
        </p:nvSpPr>
        <p:spPr>
          <a:xfrm>
            <a:off x="2673206" y="4101063"/>
            <a:ext cx="3389267"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3200" dirty="0">
                <a:solidFill>
                  <a:prstClr val="black"/>
                </a:solidFill>
                <a:latin typeface="Cambria" panose="02040503050406030204" pitchFamily="18" charset="0"/>
                <a:ea typeface="Cambria" panose="02040503050406030204" pitchFamily="18" charset="0"/>
              </a:rPr>
              <a:t>A. </a:t>
            </a:r>
            <a:r>
              <a:rPr lang="vi-VN" sz="3200" dirty="0">
                <a:solidFill>
                  <a:prstClr val="black"/>
                </a:solidFill>
                <a:latin typeface="Cambria" panose="02040503050406030204" pitchFamily="18" charset="0"/>
                <a:ea typeface="Cambria" panose="02040503050406030204" pitchFamily="18" charset="0"/>
              </a:rPr>
              <a:t>Thanh que sắt.</a:t>
            </a:r>
          </a:p>
        </p:txBody>
      </p:sp>
      <p:sp>
        <p:nvSpPr>
          <p:cNvPr id="13" name="Rectangle 12">
            <a:extLst>
              <a:ext uri="{FF2B5EF4-FFF2-40B4-BE49-F238E27FC236}">
                <a16:creationId xmlns:a16="http://schemas.microsoft.com/office/drawing/2014/main" id="{57129CBA-AB00-46D9-BA65-557E4E278E95}"/>
              </a:ext>
            </a:extLst>
          </p:cNvPr>
          <p:cNvSpPr/>
          <p:nvPr/>
        </p:nvSpPr>
        <p:spPr>
          <a:xfrm>
            <a:off x="4902055" y="4951842"/>
            <a:ext cx="3389267"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vi-VN" sz="3200" dirty="0">
                <a:solidFill>
                  <a:prstClr val="black"/>
                </a:solidFill>
                <a:latin typeface="Cambria" panose="02040503050406030204" pitchFamily="18" charset="0"/>
                <a:ea typeface="Cambria" panose="02040503050406030204" pitchFamily="18" charset="0"/>
              </a:rPr>
              <a:t>c. Đôi dép nhựa.</a:t>
            </a:r>
          </a:p>
        </p:txBody>
      </p:sp>
      <p:sp>
        <p:nvSpPr>
          <p:cNvPr id="14" name="Rectangle 13">
            <a:extLst>
              <a:ext uri="{FF2B5EF4-FFF2-40B4-BE49-F238E27FC236}">
                <a16:creationId xmlns:a16="http://schemas.microsoft.com/office/drawing/2014/main" id="{6ABCEE7A-EA91-4D1A-99A8-B825AF6CD9ED}"/>
              </a:ext>
            </a:extLst>
          </p:cNvPr>
          <p:cNvSpPr/>
          <p:nvPr/>
        </p:nvSpPr>
        <p:spPr>
          <a:xfrm>
            <a:off x="6764774" y="4015912"/>
            <a:ext cx="3389267"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3200" dirty="0">
                <a:solidFill>
                  <a:prstClr val="black"/>
                </a:solidFill>
                <a:latin typeface="Cambria" panose="02040503050406030204" pitchFamily="18" charset="0"/>
                <a:ea typeface="Cambria" panose="02040503050406030204" pitchFamily="18" charset="0"/>
              </a:rPr>
              <a:t>B. </a:t>
            </a:r>
            <a:r>
              <a:rPr lang="vi-VN" sz="3200" dirty="0">
                <a:solidFill>
                  <a:prstClr val="black"/>
                </a:solidFill>
                <a:latin typeface="Cambria" panose="02040503050406030204" pitchFamily="18" charset="0"/>
                <a:ea typeface="Cambria" panose="02040503050406030204" pitchFamily="18" charset="0"/>
              </a:rPr>
              <a:t> Đôi đũa nhôm.</a:t>
            </a:r>
          </a:p>
        </p:txBody>
      </p:sp>
      <p:pic>
        <p:nvPicPr>
          <p:cNvPr id="16" name="Picture 15">
            <a:extLst>
              <a:ext uri="{FF2B5EF4-FFF2-40B4-BE49-F238E27FC236}">
                <a16:creationId xmlns:a16="http://schemas.microsoft.com/office/drawing/2014/main" id="{89C6C7FD-6157-40D3-87C1-0E86E69776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75873" y="4068326"/>
            <a:ext cx="672947" cy="591378"/>
          </a:xfrm>
          <a:prstGeom prst="rect">
            <a:avLst/>
          </a:prstGeom>
        </p:spPr>
      </p:pic>
      <p:pic>
        <p:nvPicPr>
          <p:cNvPr id="18" name="Picture 17">
            <a:extLst>
              <a:ext uri="{FF2B5EF4-FFF2-40B4-BE49-F238E27FC236}">
                <a16:creationId xmlns:a16="http://schemas.microsoft.com/office/drawing/2014/main" id="{C8B8D869-04FF-499B-A1EE-9CFEF6688D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66843" y="4944443"/>
            <a:ext cx="672128" cy="537702"/>
          </a:xfrm>
          <a:prstGeom prst="rect">
            <a:avLst/>
          </a:prstGeom>
        </p:spPr>
      </p:pic>
      <p:pic>
        <p:nvPicPr>
          <p:cNvPr id="19" name="Picture 18">
            <a:extLst>
              <a:ext uri="{FF2B5EF4-FFF2-40B4-BE49-F238E27FC236}">
                <a16:creationId xmlns:a16="http://schemas.microsoft.com/office/drawing/2014/main" id="{E3E105B9-7950-449A-81AE-2DDEFC69A0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62643" y="4032766"/>
            <a:ext cx="672129" cy="590658"/>
          </a:xfrm>
          <a:prstGeom prst="rect">
            <a:avLst/>
          </a:prstGeom>
        </p:spPr>
      </p:pic>
      <p:sp>
        <p:nvSpPr>
          <p:cNvPr id="24" name="Right Arrow 23">
            <a:hlinkClick r:id="rId7" action="ppaction://hlinksldjump"/>
          </p:cNvPr>
          <p:cNvSpPr/>
          <p:nvPr/>
        </p:nvSpPr>
        <p:spPr>
          <a:xfrm>
            <a:off x="9618957" y="6079164"/>
            <a:ext cx="1043351" cy="85811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prstClr val="white"/>
                </a:solidFill>
                <a:latin typeface="Cambria" panose="02040503050406030204" pitchFamily="18" charset="0"/>
                <a:ea typeface="Cambria" panose="02040503050406030204" pitchFamily="18" charset="0"/>
                <a:cs typeface="Times New Roman" pitchFamily="18" charset="0"/>
              </a:rPr>
              <a:t>Trở</a:t>
            </a:r>
            <a:r>
              <a:rPr lang="en-US" b="1" dirty="0">
                <a:solidFill>
                  <a:prstClr val="white"/>
                </a:solidFill>
                <a:latin typeface="Cambria" panose="02040503050406030204" pitchFamily="18" charset="0"/>
                <a:ea typeface="Cambria" panose="02040503050406030204" pitchFamily="18" charset="0"/>
                <a:cs typeface="Times New Roman" pitchFamily="18" charset="0"/>
              </a:rPr>
              <a:t> </a:t>
            </a:r>
            <a:r>
              <a:rPr lang="en-US" b="1" dirty="0" err="1">
                <a:solidFill>
                  <a:prstClr val="white"/>
                </a:solidFill>
                <a:latin typeface="Cambria" panose="02040503050406030204" pitchFamily="18" charset="0"/>
                <a:ea typeface="Cambria" panose="02040503050406030204" pitchFamily="18" charset="0"/>
                <a:cs typeface="Times New Roman" pitchFamily="18" charset="0"/>
              </a:rPr>
              <a:t>về</a:t>
            </a:r>
            <a:endParaRPr lang="en-US" b="1" dirty="0">
              <a:solidFill>
                <a:prstClr val="white"/>
              </a:solidFill>
              <a:latin typeface="Cambria" panose="02040503050406030204" pitchFamily="18" charset="0"/>
              <a:ea typeface="Cambria" panose="02040503050406030204" pitchFamily="18" charset="0"/>
              <a:cs typeface="Times New Roman" pitchFamily="18" charset="0"/>
            </a:endParaRPr>
          </a:p>
        </p:txBody>
      </p:sp>
      <p:grpSp>
        <p:nvGrpSpPr>
          <p:cNvPr id="20" name="Group 19"/>
          <p:cNvGrpSpPr/>
          <p:nvPr/>
        </p:nvGrpSpPr>
        <p:grpSpPr>
          <a:xfrm>
            <a:off x="1524001" y="487002"/>
            <a:ext cx="8975659" cy="3526196"/>
            <a:chOff x="0" y="487002"/>
            <a:chExt cx="8975659" cy="3526196"/>
          </a:xfrm>
        </p:grpSpPr>
        <p:pic>
          <p:nvPicPr>
            <p:cNvPr id="21"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35867" y="534130"/>
              <a:ext cx="5898682" cy="3063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1"/>
            <p:cNvPicPr>
              <a:picLocks noChangeAspect="1"/>
            </p:cNvPicPr>
            <p:nvPr/>
          </p:nvPicPr>
          <p:blipFill rotWithShape="1">
            <a:blip r:embed="rId9">
              <a:extLst>
                <a:ext uri="{BEBA8EAE-BF5A-486C-A8C5-ECC9F3942E4B}">
                  <a14:imgProps xmlns:a14="http://schemas.microsoft.com/office/drawing/2010/main">
                    <a14:imgLayer r:embed="rId10">
                      <a14:imgEffect>
                        <a14:backgroundRemoval t="53519" b="94167" l="50232" r="97216">
                          <a14:foregroundMark x1="66473" y1="70648" x2="68561" y2="74907"/>
                          <a14:foregroundMark x1="68794" y1="70833" x2="69838" y2="75093"/>
                          <a14:foregroundMark x1="69142" y1="70185" x2="69142" y2="74444"/>
                          <a14:foregroundMark x1="75406" y1="86296" x2="77610" y2="88611"/>
                          <a14:foregroundMark x1="70418" y1="88241" x2="72506" y2="89722"/>
                          <a14:foregroundMark x1="72506" y1="89907" x2="71346" y2="92130"/>
                          <a14:foregroundMark x1="77494" y1="87222" x2="78306" y2="89815"/>
                          <a14:foregroundMark x1="73434" y1="90463" x2="72738" y2="91667"/>
                          <a14:foregroundMark x1="74362" y1="89630" x2="73434" y2="90741"/>
                          <a14:foregroundMark x1="72622" y1="91852" x2="71926" y2="92407"/>
                        </a14:backgroundRemoval>
                      </a14:imgEffect>
                    </a14:imgLayer>
                  </a14:imgProps>
                </a:ext>
                <a:ext uri="{28A0092B-C50C-407E-A947-70E740481C1C}">
                  <a14:useLocalDpi xmlns:a14="http://schemas.microsoft.com/office/drawing/2010/main" val="0"/>
                </a:ext>
              </a:extLst>
            </a:blip>
            <a:srcRect l="50000" t="53968" r="16519" b="8129"/>
            <a:stretch/>
          </p:blipFill>
          <p:spPr>
            <a:xfrm rot="1274117">
              <a:off x="6775354" y="826650"/>
              <a:ext cx="2200305" cy="3120914"/>
            </a:xfrm>
            <a:prstGeom prst="rect">
              <a:avLst/>
            </a:prstGeom>
          </p:spPr>
        </p:pic>
        <p:pic>
          <p:nvPicPr>
            <p:cNvPr id="23" name="Picture 22"/>
            <p:cNvPicPr>
              <a:picLocks noChangeAspect="1"/>
            </p:cNvPicPr>
            <p:nvPr/>
          </p:nvPicPr>
          <p:blipFill rotWithShape="1">
            <a:blip r:embed="rId11">
              <a:extLst>
                <a:ext uri="{BEBA8EAE-BF5A-486C-A8C5-ECC9F3942E4B}">
                  <a14:imgProps xmlns:a14="http://schemas.microsoft.com/office/drawing/2010/main">
                    <a14:imgLayer r:embed="rId10">
                      <a14:imgEffect>
                        <a14:backgroundRemoval t="93" b="40093" l="34339" r="69142">
                          <a14:foregroundMark x1="48376" y1="33704" x2="43968" y2="34259"/>
                          <a14:foregroundMark x1="45940" y1="32778" x2="44432" y2="36204"/>
                          <a14:foregroundMark x1="47332" y1="34815" x2="45708" y2="37037"/>
                          <a14:foregroundMark x1="51276" y1="35741" x2="51276" y2="37037"/>
                        </a14:backgroundRemoval>
                      </a14:imgEffect>
                    </a14:imgLayer>
                  </a14:imgProps>
                </a:ext>
                <a:ext uri="{28A0092B-C50C-407E-A947-70E740481C1C}">
                  <a14:useLocalDpi xmlns:a14="http://schemas.microsoft.com/office/drawing/2010/main" val="0"/>
                </a:ext>
              </a:extLst>
            </a:blip>
            <a:srcRect l="34332" t="-1" r="31335" b="59096"/>
            <a:stretch/>
          </p:blipFill>
          <p:spPr>
            <a:xfrm>
              <a:off x="0" y="487002"/>
              <a:ext cx="2362200" cy="3526196"/>
            </a:xfrm>
            <a:prstGeom prst="rect">
              <a:avLst/>
            </a:prstGeom>
          </p:spPr>
        </p:pic>
      </p:grpSp>
      <p:sp>
        <p:nvSpPr>
          <p:cNvPr id="26" name="TextBox 25"/>
          <p:cNvSpPr txBox="1"/>
          <p:nvPr/>
        </p:nvSpPr>
        <p:spPr>
          <a:xfrm>
            <a:off x="3886200" y="1186779"/>
            <a:ext cx="4800600" cy="1754326"/>
          </a:xfrm>
          <a:prstGeom prst="rect">
            <a:avLst/>
          </a:prstGeom>
          <a:noFill/>
        </p:spPr>
        <p:txBody>
          <a:bodyPr wrap="square" rtlCol="0">
            <a:spAutoFit/>
          </a:bodyPr>
          <a:lstStyle/>
          <a:p>
            <a:pPr algn="ctr"/>
            <a:r>
              <a:rPr lang="en-US" sz="3600" b="1" dirty="0">
                <a:solidFill>
                  <a:prstClr val="white"/>
                </a:solidFill>
                <a:latin typeface="Cambria" panose="02040503050406030204" pitchFamily="18" charset="0"/>
                <a:ea typeface="Cambria" panose="02040503050406030204" pitchFamily="18" charset="0"/>
                <a:cs typeface="Times New Roman" pitchFamily="18" charset="0"/>
              </a:rPr>
              <a:t>3. Trong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các</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vật</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sau</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vật</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nào</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dẫn</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nhiệt</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3600" b="1" dirty="0" err="1">
                <a:solidFill>
                  <a:prstClr val="white"/>
                </a:solidFill>
                <a:latin typeface="Cambria" panose="02040503050406030204" pitchFamily="18" charset="0"/>
                <a:ea typeface="Cambria" panose="02040503050406030204" pitchFamily="18" charset="0"/>
                <a:cs typeface="Times New Roman" pitchFamily="18" charset="0"/>
              </a:rPr>
              <a:t>kém</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a:t>
            </a:r>
            <a:endParaRPr lang="en-US" b="1" dirty="0">
              <a:solidFill>
                <a:prstClr val="white"/>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042543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5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strVal val="#ppt_x"/>
                                          </p:val>
                                        </p:tav>
                                        <p:tav tm="100000">
                                          <p:val>
                                            <p:strVal val="#ppt_x"/>
                                          </p:val>
                                        </p:tav>
                                      </p:tavLst>
                                    </p:anim>
                                    <p:anim calcmode="lin" valueType="num">
                                      <p:cBhvr>
                                        <p:cTn id="1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250" fill="hold"/>
                                        <p:tgtEl>
                                          <p:spTgt spid="12"/>
                                        </p:tgtEl>
                                        <p:attrNameLst>
                                          <p:attrName>fillcolor</p:attrName>
                                        </p:attrNameLst>
                                      </p:cBhvr>
                                      <p:to>
                                        <a:srgbClr val="FFF2CC"/>
                                      </p:to>
                                    </p:animClr>
                                    <p:set>
                                      <p:cBhvr>
                                        <p:cTn id="25" dur="250" fill="hold"/>
                                        <p:tgtEl>
                                          <p:spTgt spid="12"/>
                                        </p:tgtEl>
                                        <p:attrNameLst>
                                          <p:attrName>fill.type</p:attrName>
                                        </p:attrNameLst>
                                      </p:cBhvr>
                                      <p:to>
                                        <p:strVal val="solid"/>
                                      </p:to>
                                    </p:set>
                                    <p:set>
                                      <p:cBhvr>
                                        <p:cTn id="26" dur="250" fill="hold"/>
                                        <p:tgtEl>
                                          <p:spTgt spid="12"/>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2" name="click.wav"/>
                                        </p:tgtEl>
                                      </p:cMediaNode>
                                    </p:audio>
                                  </p:subTnLst>
                                </p:cTn>
                              </p:par>
                              <p:par>
                                <p:cTn id="27" presetID="23" presetClass="entr" presetSubtype="32" fill="hold" nodeType="withEffect">
                                  <p:stCondLst>
                                    <p:cond delay="10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250" fill="hold"/>
                                        <p:tgtEl>
                                          <p:spTgt spid="16"/>
                                        </p:tgtEl>
                                        <p:attrNameLst>
                                          <p:attrName>ppt_w</p:attrName>
                                        </p:attrNameLst>
                                      </p:cBhvr>
                                      <p:tavLst>
                                        <p:tav tm="0">
                                          <p:val>
                                            <p:strVal val="4*#ppt_w"/>
                                          </p:val>
                                        </p:tav>
                                        <p:tav tm="100000">
                                          <p:val>
                                            <p:strVal val="#ppt_w"/>
                                          </p:val>
                                        </p:tav>
                                      </p:tavLst>
                                    </p:anim>
                                    <p:anim calcmode="lin" valueType="num">
                                      <p:cBhvr>
                                        <p:cTn id="30" dur="250" fill="hold"/>
                                        <p:tgtEl>
                                          <p:spTgt spid="1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27"/>
                                            </p:cond>
                                          </p:stCondLst>
                                          <p:endCondLst>
                                            <p:cond evt="onStopAudio" delay="0">
                                              <p:tgtEl>
                                                <p:sldTgt/>
                                              </p:tgtEl>
                                            </p:cond>
                                          </p:endCondLst>
                                        </p:cTn>
                                        <p:tgtEl>
                                          <p:sndTgt r:embed="rId3" name="Wrong Buzzer.wav"/>
                                        </p:tgtEl>
                                      </p:cMediaNode>
                                    </p:audio>
                                  </p:subTnLst>
                                </p:cTn>
                              </p:par>
                              <p:par>
                                <p:cTn id="31" presetID="1" presetClass="emph" presetSubtype="2" fill="hold" nodeType="withEffect">
                                  <p:stCondLst>
                                    <p:cond delay="1000"/>
                                  </p:stCondLst>
                                  <p:childTnLst>
                                    <p:animClr clrSpc="rgb" dir="cw">
                                      <p:cBhvr>
                                        <p:cTn id="32" dur="250" fill="hold"/>
                                        <p:tgtEl>
                                          <p:spTgt spid="12"/>
                                        </p:tgtEl>
                                        <p:attrNameLst>
                                          <p:attrName>fillcolor</p:attrName>
                                        </p:attrNameLst>
                                      </p:cBhvr>
                                      <p:to>
                                        <a:srgbClr val="FFFF00"/>
                                      </p:to>
                                    </p:animClr>
                                    <p:set>
                                      <p:cBhvr>
                                        <p:cTn id="33" dur="250" fill="hold"/>
                                        <p:tgtEl>
                                          <p:spTgt spid="12"/>
                                        </p:tgtEl>
                                        <p:attrNameLst>
                                          <p:attrName>fill.type</p:attrName>
                                        </p:attrNameLst>
                                      </p:cBhvr>
                                      <p:to>
                                        <p:strVal val="solid"/>
                                      </p:to>
                                    </p:set>
                                    <p:set>
                                      <p:cBhvr>
                                        <p:cTn id="34" dur="25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35" restart="whenNotActive" fill="hold" evtFilter="cancelBubble" nodeType="interactiveSeq">
                <p:stCondLst>
                  <p:cond evt="onClick" delay="0">
                    <p:tgtEl>
                      <p:spTgt spid="13"/>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250" fill="hold"/>
                                        <p:tgtEl>
                                          <p:spTgt spid="13"/>
                                        </p:tgtEl>
                                        <p:attrNameLst>
                                          <p:attrName>fillcolor</p:attrName>
                                        </p:attrNameLst>
                                      </p:cBhvr>
                                      <p:to>
                                        <a:srgbClr val="FFF2CC"/>
                                      </p:to>
                                    </p:animClr>
                                    <p:set>
                                      <p:cBhvr>
                                        <p:cTn id="40" dur="250" fill="hold"/>
                                        <p:tgtEl>
                                          <p:spTgt spid="13"/>
                                        </p:tgtEl>
                                        <p:attrNameLst>
                                          <p:attrName>fill.type</p:attrName>
                                        </p:attrNameLst>
                                      </p:cBhvr>
                                      <p:to>
                                        <p:strVal val="solid"/>
                                      </p:to>
                                    </p:set>
                                    <p:set>
                                      <p:cBhvr>
                                        <p:cTn id="41" dur="250" fill="hold"/>
                                        <p:tgtEl>
                                          <p:spTgt spid="13"/>
                                        </p:tgtEl>
                                        <p:attrNameLst>
                                          <p:attrName>fill.on</p:attrName>
                                        </p:attrNameLst>
                                      </p:cBhvr>
                                      <p:to>
                                        <p:strVal val="true"/>
                                      </p:to>
                                    </p:set>
                                  </p:childTnLst>
                                  <p:subTnLst>
                                    <p:audio>
                                      <p:cMediaNode>
                                        <p:cTn display="0" masterRel="sameClick">
                                          <p:stCondLst>
                                            <p:cond evt="begin" delay="0">
                                              <p:tn val="38"/>
                                            </p:cond>
                                          </p:stCondLst>
                                          <p:endCondLst>
                                            <p:cond evt="onStopAudio" delay="0">
                                              <p:tgtEl>
                                                <p:sldTgt/>
                                              </p:tgtEl>
                                            </p:cond>
                                          </p:endCondLst>
                                        </p:cTn>
                                        <p:tgtEl>
                                          <p:sndTgt r:embed="rId2" name="click.wav"/>
                                        </p:tgtEl>
                                      </p:cMediaNode>
                                    </p:audio>
                                  </p:subTnLst>
                                </p:cTn>
                              </p:par>
                              <p:par>
                                <p:cTn id="42" presetID="23" presetClass="entr" presetSubtype="32" fill="hold" nodeType="withEffect">
                                  <p:stCondLst>
                                    <p:cond delay="10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250" fill="hold"/>
                                        <p:tgtEl>
                                          <p:spTgt spid="18"/>
                                        </p:tgtEl>
                                        <p:attrNameLst>
                                          <p:attrName>ppt_w</p:attrName>
                                        </p:attrNameLst>
                                      </p:cBhvr>
                                      <p:tavLst>
                                        <p:tav tm="0">
                                          <p:val>
                                            <p:strVal val="4*#ppt_w"/>
                                          </p:val>
                                        </p:tav>
                                        <p:tav tm="100000">
                                          <p:val>
                                            <p:strVal val="#ppt_w"/>
                                          </p:val>
                                        </p:tav>
                                      </p:tavLst>
                                    </p:anim>
                                    <p:anim calcmode="lin" valueType="num">
                                      <p:cBhvr>
                                        <p:cTn id="45" dur="250" fill="hold"/>
                                        <p:tgtEl>
                                          <p:spTgt spid="1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2"/>
                                            </p:cond>
                                          </p:stCondLst>
                                          <p:endCondLst>
                                            <p:cond evt="onStopAudio" delay="0">
                                              <p:tgtEl>
                                                <p:sldTgt/>
                                              </p:tgtEl>
                                            </p:cond>
                                          </p:endCondLst>
                                        </p:cTn>
                                        <p:tgtEl>
                                          <p:sndTgt r:embed="rId4" name="Check mark.wav"/>
                                        </p:tgtEl>
                                      </p:cMediaNode>
                                    </p:audio>
                                  </p:subTnLst>
                                </p:cTn>
                              </p:par>
                              <p:par>
                                <p:cTn id="46" presetID="1" presetClass="emph" presetSubtype="2" fill="hold" nodeType="withEffect">
                                  <p:stCondLst>
                                    <p:cond delay="1000"/>
                                  </p:stCondLst>
                                  <p:childTnLst>
                                    <p:animClr clrSpc="rgb" dir="cw">
                                      <p:cBhvr>
                                        <p:cTn id="47" dur="250" fill="hold"/>
                                        <p:tgtEl>
                                          <p:spTgt spid="13"/>
                                        </p:tgtEl>
                                        <p:attrNameLst>
                                          <p:attrName>fillcolor</p:attrName>
                                        </p:attrNameLst>
                                      </p:cBhvr>
                                      <p:to>
                                        <a:srgbClr val="00B050"/>
                                      </p:to>
                                    </p:animClr>
                                    <p:set>
                                      <p:cBhvr>
                                        <p:cTn id="48" dur="250" fill="hold"/>
                                        <p:tgtEl>
                                          <p:spTgt spid="13"/>
                                        </p:tgtEl>
                                        <p:attrNameLst>
                                          <p:attrName>fill.type</p:attrName>
                                        </p:attrNameLst>
                                      </p:cBhvr>
                                      <p:to>
                                        <p:strVal val="solid"/>
                                      </p:to>
                                    </p:set>
                                    <p:set>
                                      <p:cBhvr>
                                        <p:cTn id="49" dur="25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50" restart="whenNotActive" fill="hold" evtFilter="cancelBubble" nodeType="interactiveSeq">
                <p:stCondLst>
                  <p:cond evt="onClick" delay="0">
                    <p:tgtEl>
                      <p:spTgt spid="14"/>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250" fill="hold"/>
                                        <p:tgtEl>
                                          <p:spTgt spid="14"/>
                                        </p:tgtEl>
                                        <p:attrNameLst>
                                          <p:attrName>fillcolor</p:attrName>
                                        </p:attrNameLst>
                                      </p:cBhvr>
                                      <p:to>
                                        <a:srgbClr val="FFF2CC"/>
                                      </p:to>
                                    </p:animClr>
                                    <p:set>
                                      <p:cBhvr>
                                        <p:cTn id="55" dur="250" fill="hold"/>
                                        <p:tgtEl>
                                          <p:spTgt spid="14"/>
                                        </p:tgtEl>
                                        <p:attrNameLst>
                                          <p:attrName>fill.type</p:attrName>
                                        </p:attrNameLst>
                                      </p:cBhvr>
                                      <p:to>
                                        <p:strVal val="solid"/>
                                      </p:to>
                                    </p:set>
                                    <p:set>
                                      <p:cBhvr>
                                        <p:cTn id="56" dur="250" fill="hold"/>
                                        <p:tgtEl>
                                          <p:spTgt spid="14"/>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2" name="click.wav"/>
                                        </p:tgtEl>
                                      </p:cMediaNode>
                                    </p:audio>
                                  </p:subTnLst>
                                </p:cTn>
                              </p:par>
                              <p:par>
                                <p:cTn id="57" presetID="23" presetClass="entr" presetSubtype="32"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250" fill="hold"/>
                                        <p:tgtEl>
                                          <p:spTgt spid="19"/>
                                        </p:tgtEl>
                                        <p:attrNameLst>
                                          <p:attrName>ppt_w</p:attrName>
                                        </p:attrNameLst>
                                      </p:cBhvr>
                                      <p:tavLst>
                                        <p:tav tm="0">
                                          <p:val>
                                            <p:strVal val="4*#ppt_w"/>
                                          </p:val>
                                        </p:tav>
                                        <p:tav tm="100000">
                                          <p:val>
                                            <p:strVal val="#ppt_w"/>
                                          </p:val>
                                        </p:tav>
                                      </p:tavLst>
                                    </p:anim>
                                    <p:anim calcmode="lin" valueType="num">
                                      <p:cBhvr>
                                        <p:cTn id="60" dur="250" fill="hold"/>
                                        <p:tgtEl>
                                          <p:spTgt spid="1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7"/>
                                            </p:cond>
                                          </p:stCondLst>
                                          <p:endCondLst>
                                            <p:cond evt="onStopAudio" delay="0">
                                              <p:tgtEl>
                                                <p:sldTgt/>
                                              </p:tgtEl>
                                            </p:cond>
                                          </p:endCondLst>
                                        </p:cTn>
                                        <p:tgtEl>
                                          <p:sndTgt r:embed="rId3" name="Wrong Buzzer.wav"/>
                                        </p:tgtEl>
                                      </p:cMediaNode>
                                    </p:audio>
                                  </p:subTnLst>
                                </p:cTn>
                              </p:par>
                              <p:par>
                                <p:cTn id="61" presetID="1" presetClass="emph" presetSubtype="2" fill="hold" nodeType="withEffect">
                                  <p:stCondLst>
                                    <p:cond delay="0"/>
                                  </p:stCondLst>
                                  <p:childTnLst>
                                    <p:animClr clrSpc="rgb" dir="cw">
                                      <p:cBhvr>
                                        <p:cTn id="62" dur="250" fill="hold"/>
                                        <p:tgtEl>
                                          <p:spTgt spid="14"/>
                                        </p:tgtEl>
                                        <p:attrNameLst>
                                          <p:attrName>fillcolor</p:attrName>
                                        </p:attrNameLst>
                                      </p:cBhvr>
                                      <p:to>
                                        <a:srgbClr val="FFFF00"/>
                                      </p:to>
                                    </p:animClr>
                                    <p:set>
                                      <p:cBhvr>
                                        <p:cTn id="63" dur="250" fill="hold"/>
                                        <p:tgtEl>
                                          <p:spTgt spid="14"/>
                                        </p:tgtEl>
                                        <p:attrNameLst>
                                          <p:attrName>fill.type</p:attrName>
                                        </p:attrNameLst>
                                      </p:cBhvr>
                                      <p:to>
                                        <p:strVal val="solid"/>
                                      </p:to>
                                    </p:set>
                                    <p:set>
                                      <p:cBhvr>
                                        <p:cTn id="64" dur="25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childTnLst>
        </p:cTn>
      </p:par>
    </p:tnLst>
    <p:bldLst>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E6368BA-91F3-464D-B0E1-636070DBB6BB}"/>
              </a:ext>
            </a:extLst>
          </p:cNvPr>
          <p:cNvSpPr/>
          <p:nvPr/>
        </p:nvSpPr>
        <p:spPr>
          <a:xfrm>
            <a:off x="1114425" y="4034802"/>
            <a:ext cx="4908631"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3200" dirty="0">
                <a:solidFill>
                  <a:prstClr val="black"/>
                </a:solidFill>
                <a:latin typeface="Cambria" panose="02040503050406030204" pitchFamily="18" charset="0"/>
                <a:ea typeface="Cambria" panose="02040503050406030204" pitchFamily="18" charset="0"/>
              </a:rPr>
              <a:t>A. </a:t>
            </a:r>
            <a:r>
              <a:rPr lang="vi-VN" sz="3200" dirty="0">
                <a:solidFill>
                  <a:prstClr val="black"/>
                </a:solidFill>
                <a:latin typeface="Cambria" panose="02040503050406030204" pitchFamily="18" charset="0"/>
                <a:ea typeface="Cambria" panose="02040503050406030204" pitchFamily="18" charset="0"/>
              </a:rPr>
              <a:t>Ánh sáng, nước, khí oxi</a:t>
            </a:r>
          </a:p>
        </p:txBody>
      </p:sp>
      <p:sp>
        <p:nvSpPr>
          <p:cNvPr id="13" name="Rectangle 12">
            <a:extLst>
              <a:ext uri="{FF2B5EF4-FFF2-40B4-BE49-F238E27FC236}">
                <a16:creationId xmlns:a16="http://schemas.microsoft.com/office/drawing/2014/main" id="{57129CBA-AB00-46D9-BA65-557E4E278E95}"/>
              </a:ext>
            </a:extLst>
          </p:cNvPr>
          <p:cNvSpPr/>
          <p:nvPr/>
        </p:nvSpPr>
        <p:spPr>
          <a:xfrm>
            <a:off x="6751861" y="4034802"/>
            <a:ext cx="5268689" cy="98487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vi-VN" sz="3200" dirty="0">
                <a:solidFill>
                  <a:prstClr val="black"/>
                </a:solidFill>
                <a:latin typeface="Cambria" panose="02040503050406030204" pitchFamily="18" charset="0"/>
                <a:ea typeface="Cambria" panose="02040503050406030204" pitchFamily="18" charset="0"/>
              </a:rPr>
              <a:t>b. Ánh sáng, nước, không khí, nhiệt độ, chất khoáng.</a:t>
            </a:r>
          </a:p>
        </p:txBody>
      </p:sp>
      <p:sp>
        <p:nvSpPr>
          <p:cNvPr id="14" name="Rectangle 13">
            <a:extLst>
              <a:ext uri="{FF2B5EF4-FFF2-40B4-BE49-F238E27FC236}">
                <a16:creationId xmlns:a16="http://schemas.microsoft.com/office/drawing/2014/main" id="{6ABCEE7A-EA91-4D1A-99A8-B825AF6CD9ED}"/>
              </a:ext>
            </a:extLst>
          </p:cNvPr>
          <p:cNvSpPr/>
          <p:nvPr/>
        </p:nvSpPr>
        <p:spPr>
          <a:xfrm>
            <a:off x="2343150" y="5286376"/>
            <a:ext cx="6280231" cy="1076324"/>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vi-VN" sz="3200" dirty="0">
                <a:solidFill>
                  <a:prstClr val="black"/>
                </a:solidFill>
                <a:latin typeface="Cambria" panose="02040503050406030204" pitchFamily="18" charset="0"/>
                <a:ea typeface="Cambria" panose="02040503050406030204" pitchFamily="18" charset="0"/>
              </a:rPr>
              <a:t>c. Ánh sáng, nước, khí các-bô-ních, chất khoáng, nhiệt độ</a:t>
            </a:r>
          </a:p>
        </p:txBody>
      </p:sp>
      <p:pic>
        <p:nvPicPr>
          <p:cNvPr id="16" name="Picture 15">
            <a:extLst>
              <a:ext uri="{FF2B5EF4-FFF2-40B4-BE49-F238E27FC236}">
                <a16:creationId xmlns:a16="http://schemas.microsoft.com/office/drawing/2014/main" id="{89C6C7FD-6157-40D3-87C1-0E86E69776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36456" y="4002065"/>
            <a:ext cx="672947" cy="591378"/>
          </a:xfrm>
          <a:prstGeom prst="rect">
            <a:avLst/>
          </a:prstGeom>
        </p:spPr>
      </p:pic>
      <p:pic>
        <p:nvPicPr>
          <p:cNvPr id="18" name="Picture 17">
            <a:extLst>
              <a:ext uri="{FF2B5EF4-FFF2-40B4-BE49-F238E27FC236}">
                <a16:creationId xmlns:a16="http://schemas.microsoft.com/office/drawing/2014/main" id="{C8B8D869-04FF-499B-A1EE-9CFEF6688D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42745" y="4477054"/>
            <a:ext cx="672128" cy="537702"/>
          </a:xfrm>
          <a:prstGeom prst="rect">
            <a:avLst/>
          </a:prstGeom>
        </p:spPr>
      </p:pic>
      <p:pic>
        <p:nvPicPr>
          <p:cNvPr id="19" name="Picture 18">
            <a:extLst>
              <a:ext uri="{FF2B5EF4-FFF2-40B4-BE49-F238E27FC236}">
                <a16:creationId xmlns:a16="http://schemas.microsoft.com/office/drawing/2014/main" id="{E3E105B9-7950-449A-81AE-2DDEFC69A0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5552" y="5681665"/>
            <a:ext cx="672129" cy="590658"/>
          </a:xfrm>
          <a:prstGeom prst="rect">
            <a:avLst/>
          </a:prstGeom>
        </p:spPr>
      </p:pic>
      <p:sp>
        <p:nvSpPr>
          <p:cNvPr id="24" name="Right Arrow 23">
            <a:hlinkClick r:id="rId7" action="ppaction://hlinksldjump"/>
          </p:cNvPr>
          <p:cNvSpPr/>
          <p:nvPr/>
        </p:nvSpPr>
        <p:spPr>
          <a:xfrm>
            <a:off x="9579540" y="6012903"/>
            <a:ext cx="1043351" cy="85811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prstClr val="white"/>
                </a:solidFill>
                <a:latin typeface="Cambria" panose="02040503050406030204" pitchFamily="18" charset="0"/>
                <a:ea typeface="Cambria" panose="02040503050406030204" pitchFamily="18" charset="0"/>
                <a:cs typeface="Times New Roman" pitchFamily="18" charset="0"/>
              </a:rPr>
              <a:t>Trở</a:t>
            </a:r>
            <a:r>
              <a:rPr lang="en-US" b="1" dirty="0">
                <a:solidFill>
                  <a:prstClr val="white"/>
                </a:solidFill>
                <a:latin typeface="Cambria" panose="02040503050406030204" pitchFamily="18" charset="0"/>
                <a:ea typeface="Cambria" panose="02040503050406030204" pitchFamily="18" charset="0"/>
                <a:cs typeface="Times New Roman" pitchFamily="18" charset="0"/>
              </a:rPr>
              <a:t> </a:t>
            </a:r>
            <a:r>
              <a:rPr lang="en-US" b="1" dirty="0" err="1">
                <a:solidFill>
                  <a:prstClr val="white"/>
                </a:solidFill>
                <a:latin typeface="Cambria" panose="02040503050406030204" pitchFamily="18" charset="0"/>
                <a:ea typeface="Cambria" panose="02040503050406030204" pitchFamily="18" charset="0"/>
                <a:cs typeface="Times New Roman" pitchFamily="18" charset="0"/>
              </a:rPr>
              <a:t>về</a:t>
            </a:r>
            <a:endParaRPr lang="en-US" b="1" dirty="0">
              <a:solidFill>
                <a:prstClr val="white"/>
              </a:solidFill>
              <a:latin typeface="Cambria" panose="02040503050406030204" pitchFamily="18" charset="0"/>
              <a:ea typeface="Cambria" panose="02040503050406030204" pitchFamily="18" charset="0"/>
              <a:cs typeface="Times New Roman" pitchFamily="18" charset="0"/>
            </a:endParaRPr>
          </a:p>
        </p:txBody>
      </p:sp>
      <p:grpSp>
        <p:nvGrpSpPr>
          <p:cNvPr id="20" name="Group 19"/>
          <p:cNvGrpSpPr/>
          <p:nvPr/>
        </p:nvGrpSpPr>
        <p:grpSpPr>
          <a:xfrm>
            <a:off x="1524001" y="487002"/>
            <a:ext cx="8975659" cy="3526196"/>
            <a:chOff x="0" y="487002"/>
            <a:chExt cx="8975659" cy="3526196"/>
          </a:xfrm>
        </p:grpSpPr>
        <p:pic>
          <p:nvPicPr>
            <p:cNvPr id="21"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35867" y="534130"/>
              <a:ext cx="5898682" cy="3063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1"/>
            <p:cNvPicPr>
              <a:picLocks noChangeAspect="1"/>
            </p:cNvPicPr>
            <p:nvPr/>
          </p:nvPicPr>
          <p:blipFill rotWithShape="1">
            <a:blip r:embed="rId9">
              <a:extLst>
                <a:ext uri="{BEBA8EAE-BF5A-486C-A8C5-ECC9F3942E4B}">
                  <a14:imgProps xmlns:a14="http://schemas.microsoft.com/office/drawing/2010/main">
                    <a14:imgLayer r:embed="rId10">
                      <a14:imgEffect>
                        <a14:backgroundRemoval t="53519" b="94167" l="50232" r="97216">
                          <a14:foregroundMark x1="66473" y1="70648" x2="68561" y2="74907"/>
                          <a14:foregroundMark x1="68794" y1="70833" x2="69838" y2="75093"/>
                          <a14:foregroundMark x1="69142" y1="70185" x2="69142" y2="74444"/>
                          <a14:foregroundMark x1="75406" y1="86296" x2="77610" y2="88611"/>
                          <a14:foregroundMark x1="70418" y1="88241" x2="72506" y2="89722"/>
                          <a14:foregroundMark x1="72506" y1="89907" x2="71346" y2="92130"/>
                          <a14:foregroundMark x1="77494" y1="87222" x2="78306" y2="89815"/>
                          <a14:foregroundMark x1="73434" y1="90463" x2="72738" y2="91667"/>
                          <a14:foregroundMark x1="74362" y1="89630" x2="73434" y2="90741"/>
                          <a14:foregroundMark x1="72622" y1="91852" x2="71926" y2="92407"/>
                        </a14:backgroundRemoval>
                      </a14:imgEffect>
                    </a14:imgLayer>
                  </a14:imgProps>
                </a:ext>
                <a:ext uri="{28A0092B-C50C-407E-A947-70E740481C1C}">
                  <a14:useLocalDpi xmlns:a14="http://schemas.microsoft.com/office/drawing/2010/main" val="0"/>
                </a:ext>
              </a:extLst>
            </a:blip>
            <a:srcRect l="50000" t="53968" r="16519" b="8129"/>
            <a:stretch/>
          </p:blipFill>
          <p:spPr>
            <a:xfrm rot="1274117">
              <a:off x="6775354" y="826650"/>
              <a:ext cx="2200305" cy="3120914"/>
            </a:xfrm>
            <a:prstGeom prst="rect">
              <a:avLst/>
            </a:prstGeom>
          </p:spPr>
        </p:pic>
        <p:pic>
          <p:nvPicPr>
            <p:cNvPr id="23" name="Picture 22"/>
            <p:cNvPicPr>
              <a:picLocks noChangeAspect="1"/>
            </p:cNvPicPr>
            <p:nvPr/>
          </p:nvPicPr>
          <p:blipFill rotWithShape="1">
            <a:blip r:embed="rId11">
              <a:extLst>
                <a:ext uri="{BEBA8EAE-BF5A-486C-A8C5-ECC9F3942E4B}">
                  <a14:imgProps xmlns:a14="http://schemas.microsoft.com/office/drawing/2010/main">
                    <a14:imgLayer r:embed="rId10">
                      <a14:imgEffect>
                        <a14:backgroundRemoval t="93" b="40093" l="34339" r="69142">
                          <a14:foregroundMark x1="48376" y1="33704" x2="43968" y2="34259"/>
                          <a14:foregroundMark x1="45940" y1="32778" x2="44432" y2="36204"/>
                          <a14:foregroundMark x1="47332" y1="34815" x2="45708" y2="37037"/>
                          <a14:foregroundMark x1="51276" y1="35741" x2="51276" y2="37037"/>
                        </a14:backgroundRemoval>
                      </a14:imgEffect>
                    </a14:imgLayer>
                  </a14:imgProps>
                </a:ext>
                <a:ext uri="{28A0092B-C50C-407E-A947-70E740481C1C}">
                  <a14:useLocalDpi xmlns:a14="http://schemas.microsoft.com/office/drawing/2010/main" val="0"/>
                </a:ext>
              </a:extLst>
            </a:blip>
            <a:srcRect l="34332" t="-1" r="31335" b="59096"/>
            <a:stretch/>
          </p:blipFill>
          <p:spPr>
            <a:xfrm>
              <a:off x="0" y="487002"/>
              <a:ext cx="2362200" cy="3526196"/>
            </a:xfrm>
            <a:prstGeom prst="rect">
              <a:avLst/>
            </a:prstGeom>
          </p:spPr>
        </p:pic>
      </p:grpSp>
      <p:sp>
        <p:nvSpPr>
          <p:cNvPr id="26" name="TextBox 25"/>
          <p:cNvSpPr txBox="1"/>
          <p:nvPr/>
        </p:nvSpPr>
        <p:spPr>
          <a:xfrm>
            <a:off x="3886200" y="1186779"/>
            <a:ext cx="4800600" cy="1938992"/>
          </a:xfrm>
          <a:prstGeom prst="rect">
            <a:avLst/>
          </a:prstGeom>
          <a:noFill/>
        </p:spPr>
        <p:txBody>
          <a:bodyPr wrap="square" rtlCol="0">
            <a:spAutoFit/>
          </a:bodyPr>
          <a:lstStyle/>
          <a:p>
            <a:pPr algn="ctr"/>
            <a:r>
              <a:rPr lang="en-US" sz="4000" b="1" dirty="0">
                <a:solidFill>
                  <a:prstClr val="white"/>
                </a:solidFill>
                <a:latin typeface="Cambria" panose="02040503050406030204" pitchFamily="18" charset="0"/>
                <a:ea typeface="Cambria" panose="02040503050406030204" pitchFamily="18" charset="0"/>
                <a:cs typeface="Times New Roman" pitchFamily="18" charset="0"/>
              </a:rPr>
              <a:t>4. </a:t>
            </a:r>
            <a:r>
              <a:rPr lang="en-US" sz="4000" b="1" dirty="0" err="1">
                <a:solidFill>
                  <a:prstClr val="white"/>
                </a:solidFill>
                <a:latin typeface="Cambria" panose="02040503050406030204" pitchFamily="18" charset="0"/>
                <a:ea typeface="Cambria" panose="02040503050406030204" pitchFamily="18" charset="0"/>
                <a:cs typeface="Times New Roman" pitchFamily="18" charset="0"/>
              </a:rPr>
              <a:t>Thực</a:t>
            </a:r>
            <a:r>
              <a:rPr lang="en-US" sz="40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4000" b="1" dirty="0" err="1">
                <a:solidFill>
                  <a:prstClr val="white"/>
                </a:solidFill>
                <a:latin typeface="Cambria" panose="02040503050406030204" pitchFamily="18" charset="0"/>
                <a:ea typeface="Cambria" panose="02040503050406030204" pitchFamily="18" charset="0"/>
                <a:cs typeface="Times New Roman" pitchFamily="18" charset="0"/>
              </a:rPr>
              <a:t>vật</a:t>
            </a:r>
            <a:r>
              <a:rPr lang="en-US" sz="40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4000" b="1" dirty="0" err="1">
                <a:solidFill>
                  <a:prstClr val="white"/>
                </a:solidFill>
                <a:latin typeface="Cambria" panose="02040503050406030204" pitchFamily="18" charset="0"/>
                <a:ea typeface="Cambria" panose="02040503050406030204" pitchFamily="18" charset="0"/>
                <a:cs typeface="Times New Roman" pitchFamily="18" charset="0"/>
              </a:rPr>
              <a:t>cần</a:t>
            </a:r>
            <a:r>
              <a:rPr lang="en-US" sz="40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4000" b="1" dirty="0" err="1">
                <a:solidFill>
                  <a:prstClr val="white"/>
                </a:solidFill>
                <a:latin typeface="Cambria" panose="02040503050406030204" pitchFamily="18" charset="0"/>
                <a:ea typeface="Cambria" panose="02040503050406030204" pitchFamily="18" charset="0"/>
                <a:cs typeface="Times New Roman" pitchFamily="18" charset="0"/>
              </a:rPr>
              <a:t>yếu</a:t>
            </a:r>
            <a:r>
              <a:rPr lang="en-US" sz="40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4000" b="1" dirty="0" err="1">
                <a:solidFill>
                  <a:prstClr val="white"/>
                </a:solidFill>
                <a:latin typeface="Cambria" panose="02040503050406030204" pitchFamily="18" charset="0"/>
                <a:ea typeface="Cambria" panose="02040503050406030204" pitchFamily="18" charset="0"/>
                <a:cs typeface="Times New Roman" pitchFamily="18" charset="0"/>
              </a:rPr>
              <a:t>tố</a:t>
            </a:r>
            <a:r>
              <a:rPr lang="en-US" sz="40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4000" b="1" dirty="0" err="1">
                <a:solidFill>
                  <a:prstClr val="white"/>
                </a:solidFill>
                <a:latin typeface="Cambria" panose="02040503050406030204" pitchFamily="18" charset="0"/>
                <a:ea typeface="Cambria" panose="02040503050406030204" pitchFamily="18" charset="0"/>
                <a:cs typeface="Times New Roman" pitchFamily="18" charset="0"/>
              </a:rPr>
              <a:t>nào</a:t>
            </a:r>
            <a:r>
              <a:rPr lang="en-US" sz="40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4000" b="1" dirty="0" err="1">
                <a:solidFill>
                  <a:prstClr val="white"/>
                </a:solidFill>
                <a:latin typeface="Cambria" panose="02040503050406030204" pitchFamily="18" charset="0"/>
                <a:ea typeface="Cambria" panose="02040503050406030204" pitchFamily="18" charset="0"/>
                <a:cs typeface="Times New Roman" pitchFamily="18" charset="0"/>
              </a:rPr>
              <a:t>để</a:t>
            </a:r>
            <a:r>
              <a:rPr lang="en-US" sz="40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4000" b="1" dirty="0" err="1">
                <a:solidFill>
                  <a:prstClr val="white"/>
                </a:solidFill>
                <a:latin typeface="Cambria" panose="02040503050406030204" pitchFamily="18" charset="0"/>
                <a:ea typeface="Cambria" panose="02040503050406030204" pitchFamily="18" charset="0"/>
                <a:cs typeface="Times New Roman" pitchFamily="18" charset="0"/>
              </a:rPr>
              <a:t>sống</a:t>
            </a:r>
            <a:r>
              <a:rPr lang="en-US" sz="40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4000" b="1" dirty="0" err="1">
                <a:solidFill>
                  <a:prstClr val="white"/>
                </a:solidFill>
                <a:latin typeface="Cambria" panose="02040503050406030204" pitchFamily="18" charset="0"/>
                <a:ea typeface="Cambria" panose="02040503050406030204" pitchFamily="18" charset="0"/>
                <a:cs typeface="Times New Roman" pitchFamily="18" charset="0"/>
              </a:rPr>
              <a:t>và</a:t>
            </a:r>
            <a:r>
              <a:rPr lang="en-US" sz="40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4000" b="1" dirty="0" err="1">
                <a:solidFill>
                  <a:prstClr val="white"/>
                </a:solidFill>
                <a:latin typeface="Cambria" panose="02040503050406030204" pitchFamily="18" charset="0"/>
                <a:ea typeface="Cambria" panose="02040503050406030204" pitchFamily="18" charset="0"/>
                <a:cs typeface="Times New Roman" pitchFamily="18" charset="0"/>
              </a:rPr>
              <a:t>phát</a:t>
            </a:r>
            <a:r>
              <a:rPr lang="en-US" sz="4000" b="1" dirty="0">
                <a:solidFill>
                  <a:prstClr val="white"/>
                </a:solidFill>
                <a:latin typeface="Cambria" panose="02040503050406030204" pitchFamily="18" charset="0"/>
                <a:ea typeface="Cambria" panose="02040503050406030204" pitchFamily="18" charset="0"/>
                <a:cs typeface="Times New Roman" pitchFamily="18" charset="0"/>
              </a:rPr>
              <a:t> </a:t>
            </a:r>
            <a:r>
              <a:rPr lang="en-US" sz="4000" b="1" dirty="0" err="1">
                <a:solidFill>
                  <a:prstClr val="white"/>
                </a:solidFill>
                <a:latin typeface="Cambria" panose="02040503050406030204" pitchFamily="18" charset="0"/>
                <a:ea typeface="Cambria" panose="02040503050406030204" pitchFamily="18" charset="0"/>
                <a:cs typeface="Times New Roman" pitchFamily="18" charset="0"/>
              </a:rPr>
              <a:t>triển</a:t>
            </a:r>
            <a:r>
              <a:rPr lang="en-US" sz="4000" b="1" dirty="0">
                <a:solidFill>
                  <a:prstClr val="white"/>
                </a:solidFill>
                <a:latin typeface="Cambria" panose="02040503050406030204" pitchFamily="18" charset="0"/>
                <a:ea typeface="Cambria" panose="02040503050406030204" pitchFamily="18" charset="0"/>
                <a:cs typeface="Times New Roman" pitchFamily="18" charset="0"/>
              </a:rPr>
              <a:t>?</a:t>
            </a:r>
            <a:endParaRPr lang="en-US" sz="2000" b="1" dirty="0">
              <a:solidFill>
                <a:prstClr val="white"/>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613689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5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strVal val="#ppt_x"/>
                                          </p:val>
                                        </p:tav>
                                        <p:tav tm="100000">
                                          <p:val>
                                            <p:strVal val="#ppt_x"/>
                                          </p:val>
                                        </p:tav>
                                      </p:tavLst>
                                    </p:anim>
                                    <p:anim calcmode="lin" valueType="num">
                                      <p:cBhvr>
                                        <p:cTn id="1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250" fill="hold"/>
                                        <p:tgtEl>
                                          <p:spTgt spid="12"/>
                                        </p:tgtEl>
                                        <p:attrNameLst>
                                          <p:attrName>fillcolor</p:attrName>
                                        </p:attrNameLst>
                                      </p:cBhvr>
                                      <p:to>
                                        <a:srgbClr val="FFF2CC"/>
                                      </p:to>
                                    </p:animClr>
                                    <p:set>
                                      <p:cBhvr>
                                        <p:cTn id="25" dur="250" fill="hold"/>
                                        <p:tgtEl>
                                          <p:spTgt spid="12"/>
                                        </p:tgtEl>
                                        <p:attrNameLst>
                                          <p:attrName>fill.type</p:attrName>
                                        </p:attrNameLst>
                                      </p:cBhvr>
                                      <p:to>
                                        <p:strVal val="solid"/>
                                      </p:to>
                                    </p:set>
                                    <p:set>
                                      <p:cBhvr>
                                        <p:cTn id="26" dur="250" fill="hold"/>
                                        <p:tgtEl>
                                          <p:spTgt spid="12"/>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2" name="click.wav"/>
                                        </p:tgtEl>
                                      </p:cMediaNode>
                                    </p:audio>
                                  </p:subTnLst>
                                </p:cTn>
                              </p:par>
                              <p:par>
                                <p:cTn id="27" presetID="23" presetClass="entr" presetSubtype="32" fill="hold" nodeType="withEffect">
                                  <p:stCondLst>
                                    <p:cond delay="10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250" fill="hold"/>
                                        <p:tgtEl>
                                          <p:spTgt spid="16"/>
                                        </p:tgtEl>
                                        <p:attrNameLst>
                                          <p:attrName>ppt_w</p:attrName>
                                        </p:attrNameLst>
                                      </p:cBhvr>
                                      <p:tavLst>
                                        <p:tav tm="0">
                                          <p:val>
                                            <p:strVal val="4*#ppt_w"/>
                                          </p:val>
                                        </p:tav>
                                        <p:tav tm="100000">
                                          <p:val>
                                            <p:strVal val="#ppt_w"/>
                                          </p:val>
                                        </p:tav>
                                      </p:tavLst>
                                    </p:anim>
                                    <p:anim calcmode="lin" valueType="num">
                                      <p:cBhvr>
                                        <p:cTn id="30" dur="250" fill="hold"/>
                                        <p:tgtEl>
                                          <p:spTgt spid="1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27"/>
                                            </p:cond>
                                          </p:stCondLst>
                                          <p:endCondLst>
                                            <p:cond evt="onStopAudio" delay="0">
                                              <p:tgtEl>
                                                <p:sldTgt/>
                                              </p:tgtEl>
                                            </p:cond>
                                          </p:endCondLst>
                                        </p:cTn>
                                        <p:tgtEl>
                                          <p:sndTgt r:embed="rId3" name="Wrong Buzzer.wav"/>
                                        </p:tgtEl>
                                      </p:cMediaNode>
                                    </p:audio>
                                  </p:subTnLst>
                                </p:cTn>
                              </p:par>
                              <p:par>
                                <p:cTn id="31" presetID="1" presetClass="emph" presetSubtype="2" fill="hold" nodeType="withEffect">
                                  <p:stCondLst>
                                    <p:cond delay="1000"/>
                                  </p:stCondLst>
                                  <p:childTnLst>
                                    <p:animClr clrSpc="rgb" dir="cw">
                                      <p:cBhvr>
                                        <p:cTn id="32" dur="250" fill="hold"/>
                                        <p:tgtEl>
                                          <p:spTgt spid="12"/>
                                        </p:tgtEl>
                                        <p:attrNameLst>
                                          <p:attrName>fillcolor</p:attrName>
                                        </p:attrNameLst>
                                      </p:cBhvr>
                                      <p:to>
                                        <a:srgbClr val="FFFF00"/>
                                      </p:to>
                                    </p:animClr>
                                    <p:set>
                                      <p:cBhvr>
                                        <p:cTn id="33" dur="250" fill="hold"/>
                                        <p:tgtEl>
                                          <p:spTgt spid="12"/>
                                        </p:tgtEl>
                                        <p:attrNameLst>
                                          <p:attrName>fill.type</p:attrName>
                                        </p:attrNameLst>
                                      </p:cBhvr>
                                      <p:to>
                                        <p:strVal val="solid"/>
                                      </p:to>
                                    </p:set>
                                    <p:set>
                                      <p:cBhvr>
                                        <p:cTn id="34" dur="25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35" restart="whenNotActive" fill="hold" evtFilter="cancelBubble" nodeType="interactiveSeq">
                <p:stCondLst>
                  <p:cond evt="onClick" delay="0">
                    <p:tgtEl>
                      <p:spTgt spid="13"/>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250" fill="hold"/>
                                        <p:tgtEl>
                                          <p:spTgt spid="13"/>
                                        </p:tgtEl>
                                        <p:attrNameLst>
                                          <p:attrName>fillcolor</p:attrName>
                                        </p:attrNameLst>
                                      </p:cBhvr>
                                      <p:to>
                                        <a:srgbClr val="FFF2CC"/>
                                      </p:to>
                                    </p:animClr>
                                    <p:set>
                                      <p:cBhvr>
                                        <p:cTn id="40" dur="250" fill="hold"/>
                                        <p:tgtEl>
                                          <p:spTgt spid="13"/>
                                        </p:tgtEl>
                                        <p:attrNameLst>
                                          <p:attrName>fill.type</p:attrName>
                                        </p:attrNameLst>
                                      </p:cBhvr>
                                      <p:to>
                                        <p:strVal val="solid"/>
                                      </p:to>
                                    </p:set>
                                    <p:set>
                                      <p:cBhvr>
                                        <p:cTn id="41" dur="250" fill="hold"/>
                                        <p:tgtEl>
                                          <p:spTgt spid="13"/>
                                        </p:tgtEl>
                                        <p:attrNameLst>
                                          <p:attrName>fill.on</p:attrName>
                                        </p:attrNameLst>
                                      </p:cBhvr>
                                      <p:to>
                                        <p:strVal val="true"/>
                                      </p:to>
                                    </p:set>
                                  </p:childTnLst>
                                  <p:subTnLst>
                                    <p:audio>
                                      <p:cMediaNode>
                                        <p:cTn display="0" masterRel="sameClick">
                                          <p:stCondLst>
                                            <p:cond evt="begin" delay="0">
                                              <p:tn val="38"/>
                                            </p:cond>
                                          </p:stCondLst>
                                          <p:endCondLst>
                                            <p:cond evt="onStopAudio" delay="0">
                                              <p:tgtEl>
                                                <p:sldTgt/>
                                              </p:tgtEl>
                                            </p:cond>
                                          </p:endCondLst>
                                        </p:cTn>
                                        <p:tgtEl>
                                          <p:sndTgt r:embed="rId2" name="click.wav"/>
                                        </p:tgtEl>
                                      </p:cMediaNode>
                                    </p:audio>
                                  </p:subTnLst>
                                </p:cTn>
                              </p:par>
                              <p:par>
                                <p:cTn id="42" presetID="23" presetClass="entr" presetSubtype="32" fill="hold" nodeType="withEffect">
                                  <p:stCondLst>
                                    <p:cond delay="10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250" fill="hold"/>
                                        <p:tgtEl>
                                          <p:spTgt spid="18"/>
                                        </p:tgtEl>
                                        <p:attrNameLst>
                                          <p:attrName>ppt_w</p:attrName>
                                        </p:attrNameLst>
                                      </p:cBhvr>
                                      <p:tavLst>
                                        <p:tav tm="0">
                                          <p:val>
                                            <p:strVal val="4*#ppt_w"/>
                                          </p:val>
                                        </p:tav>
                                        <p:tav tm="100000">
                                          <p:val>
                                            <p:strVal val="#ppt_w"/>
                                          </p:val>
                                        </p:tav>
                                      </p:tavLst>
                                    </p:anim>
                                    <p:anim calcmode="lin" valueType="num">
                                      <p:cBhvr>
                                        <p:cTn id="45" dur="250" fill="hold"/>
                                        <p:tgtEl>
                                          <p:spTgt spid="1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2"/>
                                            </p:cond>
                                          </p:stCondLst>
                                          <p:endCondLst>
                                            <p:cond evt="onStopAudio" delay="0">
                                              <p:tgtEl>
                                                <p:sldTgt/>
                                              </p:tgtEl>
                                            </p:cond>
                                          </p:endCondLst>
                                        </p:cTn>
                                        <p:tgtEl>
                                          <p:sndTgt r:embed="rId4" name="Check mark.wav"/>
                                        </p:tgtEl>
                                      </p:cMediaNode>
                                    </p:audio>
                                  </p:subTnLst>
                                </p:cTn>
                              </p:par>
                              <p:par>
                                <p:cTn id="46" presetID="1" presetClass="emph" presetSubtype="2" fill="hold" nodeType="withEffect">
                                  <p:stCondLst>
                                    <p:cond delay="1000"/>
                                  </p:stCondLst>
                                  <p:childTnLst>
                                    <p:animClr clrSpc="rgb" dir="cw">
                                      <p:cBhvr>
                                        <p:cTn id="47" dur="250" fill="hold"/>
                                        <p:tgtEl>
                                          <p:spTgt spid="13"/>
                                        </p:tgtEl>
                                        <p:attrNameLst>
                                          <p:attrName>fillcolor</p:attrName>
                                        </p:attrNameLst>
                                      </p:cBhvr>
                                      <p:to>
                                        <a:srgbClr val="00B050"/>
                                      </p:to>
                                    </p:animClr>
                                    <p:set>
                                      <p:cBhvr>
                                        <p:cTn id="48" dur="250" fill="hold"/>
                                        <p:tgtEl>
                                          <p:spTgt spid="13"/>
                                        </p:tgtEl>
                                        <p:attrNameLst>
                                          <p:attrName>fill.type</p:attrName>
                                        </p:attrNameLst>
                                      </p:cBhvr>
                                      <p:to>
                                        <p:strVal val="solid"/>
                                      </p:to>
                                    </p:set>
                                    <p:set>
                                      <p:cBhvr>
                                        <p:cTn id="49" dur="25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50" restart="whenNotActive" fill="hold" evtFilter="cancelBubble" nodeType="interactiveSeq">
                <p:stCondLst>
                  <p:cond evt="onClick" delay="0">
                    <p:tgtEl>
                      <p:spTgt spid="14"/>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250" fill="hold"/>
                                        <p:tgtEl>
                                          <p:spTgt spid="14"/>
                                        </p:tgtEl>
                                        <p:attrNameLst>
                                          <p:attrName>fillcolor</p:attrName>
                                        </p:attrNameLst>
                                      </p:cBhvr>
                                      <p:to>
                                        <a:srgbClr val="FFF2CC"/>
                                      </p:to>
                                    </p:animClr>
                                    <p:set>
                                      <p:cBhvr>
                                        <p:cTn id="55" dur="250" fill="hold"/>
                                        <p:tgtEl>
                                          <p:spTgt spid="14"/>
                                        </p:tgtEl>
                                        <p:attrNameLst>
                                          <p:attrName>fill.type</p:attrName>
                                        </p:attrNameLst>
                                      </p:cBhvr>
                                      <p:to>
                                        <p:strVal val="solid"/>
                                      </p:to>
                                    </p:set>
                                    <p:set>
                                      <p:cBhvr>
                                        <p:cTn id="56" dur="250" fill="hold"/>
                                        <p:tgtEl>
                                          <p:spTgt spid="14"/>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2" name="click.wav"/>
                                        </p:tgtEl>
                                      </p:cMediaNode>
                                    </p:audio>
                                  </p:subTnLst>
                                </p:cTn>
                              </p:par>
                              <p:par>
                                <p:cTn id="57" presetID="23" presetClass="entr" presetSubtype="32"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250" fill="hold"/>
                                        <p:tgtEl>
                                          <p:spTgt spid="19"/>
                                        </p:tgtEl>
                                        <p:attrNameLst>
                                          <p:attrName>ppt_w</p:attrName>
                                        </p:attrNameLst>
                                      </p:cBhvr>
                                      <p:tavLst>
                                        <p:tav tm="0">
                                          <p:val>
                                            <p:strVal val="4*#ppt_w"/>
                                          </p:val>
                                        </p:tav>
                                        <p:tav tm="100000">
                                          <p:val>
                                            <p:strVal val="#ppt_w"/>
                                          </p:val>
                                        </p:tav>
                                      </p:tavLst>
                                    </p:anim>
                                    <p:anim calcmode="lin" valueType="num">
                                      <p:cBhvr>
                                        <p:cTn id="60" dur="250" fill="hold"/>
                                        <p:tgtEl>
                                          <p:spTgt spid="1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7"/>
                                            </p:cond>
                                          </p:stCondLst>
                                          <p:endCondLst>
                                            <p:cond evt="onStopAudio" delay="0">
                                              <p:tgtEl>
                                                <p:sldTgt/>
                                              </p:tgtEl>
                                            </p:cond>
                                          </p:endCondLst>
                                        </p:cTn>
                                        <p:tgtEl>
                                          <p:sndTgt r:embed="rId3" name="Wrong Buzzer.wav"/>
                                        </p:tgtEl>
                                      </p:cMediaNode>
                                    </p:audio>
                                  </p:subTnLst>
                                </p:cTn>
                              </p:par>
                              <p:par>
                                <p:cTn id="61" presetID="1" presetClass="emph" presetSubtype="2" fill="hold" nodeType="withEffect">
                                  <p:stCondLst>
                                    <p:cond delay="0"/>
                                  </p:stCondLst>
                                  <p:childTnLst>
                                    <p:animClr clrSpc="rgb" dir="cw">
                                      <p:cBhvr>
                                        <p:cTn id="62" dur="250" fill="hold"/>
                                        <p:tgtEl>
                                          <p:spTgt spid="14"/>
                                        </p:tgtEl>
                                        <p:attrNameLst>
                                          <p:attrName>fillcolor</p:attrName>
                                        </p:attrNameLst>
                                      </p:cBhvr>
                                      <p:to>
                                        <a:srgbClr val="FFFF00"/>
                                      </p:to>
                                    </p:animClr>
                                    <p:set>
                                      <p:cBhvr>
                                        <p:cTn id="63" dur="250" fill="hold"/>
                                        <p:tgtEl>
                                          <p:spTgt spid="14"/>
                                        </p:tgtEl>
                                        <p:attrNameLst>
                                          <p:attrName>fill.type</p:attrName>
                                        </p:attrNameLst>
                                      </p:cBhvr>
                                      <p:to>
                                        <p:strVal val="solid"/>
                                      </p:to>
                                    </p:set>
                                    <p:set>
                                      <p:cBhvr>
                                        <p:cTn id="64" dur="25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childTnLst>
        </p:cTn>
      </p:par>
    </p:tnLst>
    <p:bldLst>
      <p:bldP spid="12"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E6368BA-91F3-464D-B0E1-636070DBB6BB}"/>
              </a:ext>
            </a:extLst>
          </p:cNvPr>
          <p:cNvSpPr/>
          <p:nvPr/>
        </p:nvSpPr>
        <p:spPr>
          <a:xfrm>
            <a:off x="2612573" y="4101063"/>
            <a:ext cx="3389267"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vi-VN" sz="3200" dirty="0">
                <a:solidFill>
                  <a:prstClr val="black"/>
                </a:solidFill>
                <a:latin typeface="Cambria" panose="02040503050406030204" pitchFamily="18" charset="0"/>
                <a:ea typeface="Cambria" panose="02040503050406030204" pitchFamily="18" charset="0"/>
              </a:rPr>
              <a:t>A. </a:t>
            </a:r>
            <a:r>
              <a:rPr lang="en-US" sz="3200" dirty="0" err="1">
                <a:solidFill>
                  <a:prstClr val="black"/>
                </a:solidFill>
                <a:latin typeface="Cambria" panose="02040503050406030204" pitchFamily="18" charset="0"/>
                <a:ea typeface="Cambria" panose="02040503050406030204" pitchFamily="18" charset="0"/>
              </a:rPr>
              <a:t>Cá</a:t>
            </a:r>
            <a:r>
              <a:rPr lang="en-US" sz="3200" dirty="0">
                <a:solidFill>
                  <a:prstClr val="black"/>
                </a:solidFill>
                <a:latin typeface="Cambria" panose="02040503050406030204" pitchFamily="18" charset="0"/>
                <a:ea typeface="Cambria" panose="02040503050406030204" pitchFamily="18" charset="0"/>
              </a:rPr>
              <a:t> </a:t>
            </a:r>
            <a:r>
              <a:rPr lang="en-US" sz="3200" dirty="0" err="1">
                <a:solidFill>
                  <a:prstClr val="black"/>
                </a:solidFill>
                <a:latin typeface="Cambria" panose="02040503050406030204" pitchFamily="18" charset="0"/>
                <a:ea typeface="Cambria" panose="02040503050406030204" pitchFamily="18" charset="0"/>
              </a:rPr>
              <a:t>sấu</a:t>
            </a:r>
            <a:endParaRPr lang="vi-VN" sz="3200" dirty="0">
              <a:solidFill>
                <a:prstClr val="black"/>
              </a:solidFill>
              <a:latin typeface="Cambria" panose="02040503050406030204" pitchFamily="18" charset="0"/>
              <a:ea typeface="Cambria" panose="02040503050406030204" pitchFamily="18" charset="0"/>
            </a:endParaRPr>
          </a:p>
        </p:txBody>
      </p:sp>
      <p:sp>
        <p:nvSpPr>
          <p:cNvPr id="13" name="Rectangle 12">
            <a:extLst>
              <a:ext uri="{FF2B5EF4-FFF2-40B4-BE49-F238E27FC236}">
                <a16:creationId xmlns:a16="http://schemas.microsoft.com/office/drawing/2014/main" id="{57129CBA-AB00-46D9-BA65-557E4E278E95}"/>
              </a:ext>
            </a:extLst>
          </p:cNvPr>
          <p:cNvSpPr/>
          <p:nvPr/>
        </p:nvSpPr>
        <p:spPr>
          <a:xfrm>
            <a:off x="5031922" y="4951842"/>
            <a:ext cx="3389267"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3200" dirty="0">
                <a:solidFill>
                  <a:prstClr val="black"/>
                </a:solidFill>
                <a:latin typeface="Cambria" panose="02040503050406030204" pitchFamily="18" charset="0"/>
                <a:ea typeface="Cambria" panose="02040503050406030204" pitchFamily="18" charset="0"/>
              </a:rPr>
              <a:t>c. </a:t>
            </a:r>
            <a:r>
              <a:rPr lang="vi-VN" sz="3200" dirty="0">
                <a:solidFill>
                  <a:prstClr val="black"/>
                </a:solidFill>
                <a:latin typeface="Cambria" panose="02040503050406030204" pitchFamily="18" charset="0"/>
                <a:ea typeface="Cambria" panose="02040503050406030204" pitchFamily="18" charset="0"/>
              </a:rPr>
              <a:t>Hươu cao cổ.</a:t>
            </a:r>
          </a:p>
        </p:txBody>
      </p:sp>
      <p:sp>
        <p:nvSpPr>
          <p:cNvPr id="14" name="Rectangle 13">
            <a:extLst>
              <a:ext uri="{FF2B5EF4-FFF2-40B4-BE49-F238E27FC236}">
                <a16:creationId xmlns:a16="http://schemas.microsoft.com/office/drawing/2014/main" id="{6ABCEE7A-EA91-4D1A-99A8-B825AF6CD9ED}"/>
              </a:ext>
            </a:extLst>
          </p:cNvPr>
          <p:cNvSpPr/>
          <p:nvPr/>
        </p:nvSpPr>
        <p:spPr>
          <a:xfrm>
            <a:off x="6704141" y="4015912"/>
            <a:ext cx="3389267"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3200" dirty="0">
                <a:solidFill>
                  <a:prstClr val="black"/>
                </a:solidFill>
                <a:latin typeface="Cambria" panose="02040503050406030204" pitchFamily="18" charset="0"/>
                <a:ea typeface="Cambria" panose="02040503050406030204" pitchFamily="18" charset="0"/>
              </a:rPr>
              <a:t>B. </a:t>
            </a:r>
            <a:r>
              <a:rPr lang="en-US" sz="3200" dirty="0" err="1">
                <a:solidFill>
                  <a:prstClr val="black"/>
                </a:solidFill>
                <a:latin typeface="Cambria" panose="02040503050406030204" pitchFamily="18" charset="0"/>
                <a:ea typeface="Cambria" panose="02040503050406030204" pitchFamily="18" charset="0"/>
              </a:rPr>
              <a:t>Hổ</a:t>
            </a:r>
            <a:endParaRPr lang="vi-VN" sz="3200" dirty="0">
              <a:solidFill>
                <a:prstClr val="black"/>
              </a:solidFill>
              <a:latin typeface="Cambria" panose="02040503050406030204" pitchFamily="18" charset="0"/>
              <a:ea typeface="Cambria" panose="02040503050406030204" pitchFamily="18" charset="0"/>
            </a:endParaRPr>
          </a:p>
        </p:txBody>
      </p:sp>
      <p:pic>
        <p:nvPicPr>
          <p:cNvPr id="16" name="Picture 15">
            <a:extLst>
              <a:ext uri="{FF2B5EF4-FFF2-40B4-BE49-F238E27FC236}">
                <a16:creationId xmlns:a16="http://schemas.microsoft.com/office/drawing/2014/main" id="{89C6C7FD-6157-40D3-87C1-0E86E69776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5240" y="4068326"/>
            <a:ext cx="672947" cy="591378"/>
          </a:xfrm>
          <a:prstGeom prst="rect">
            <a:avLst/>
          </a:prstGeom>
        </p:spPr>
      </p:pic>
      <p:pic>
        <p:nvPicPr>
          <p:cNvPr id="18" name="Picture 17">
            <a:extLst>
              <a:ext uri="{FF2B5EF4-FFF2-40B4-BE49-F238E27FC236}">
                <a16:creationId xmlns:a16="http://schemas.microsoft.com/office/drawing/2014/main" id="{C8B8D869-04FF-499B-A1EE-9CFEF6688D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68135" y="4982543"/>
            <a:ext cx="672128" cy="537702"/>
          </a:xfrm>
          <a:prstGeom prst="rect">
            <a:avLst/>
          </a:prstGeom>
        </p:spPr>
      </p:pic>
      <p:pic>
        <p:nvPicPr>
          <p:cNvPr id="19" name="Picture 18">
            <a:extLst>
              <a:ext uri="{FF2B5EF4-FFF2-40B4-BE49-F238E27FC236}">
                <a16:creationId xmlns:a16="http://schemas.microsoft.com/office/drawing/2014/main" id="{E3E105B9-7950-449A-81AE-2DDEFC69A0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02010" y="4032766"/>
            <a:ext cx="672129" cy="590658"/>
          </a:xfrm>
          <a:prstGeom prst="rect">
            <a:avLst/>
          </a:prstGeom>
        </p:spPr>
      </p:pic>
      <p:sp>
        <p:nvSpPr>
          <p:cNvPr id="24" name="Right Arrow 23">
            <a:hlinkClick r:id="rId7" action="ppaction://hlinksldjump"/>
          </p:cNvPr>
          <p:cNvSpPr/>
          <p:nvPr/>
        </p:nvSpPr>
        <p:spPr>
          <a:xfrm>
            <a:off x="9558324" y="6079164"/>
            <a:ext cx="1043351" cy="85811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prstClr val="white"/>
                </a:solidFill>
                <a:latin typeface="Cambria" panose="02040503050406030204" pitchFamily="18" charset="0"/>
                <a:ea typeface="Cambria" panose="02040503050406030204" pitchFamily="18" charset="0"/>
                <a:cs typeface="Times New Roman" pitchFamily="18" charset="0"/>
              </a:rPr>
              <a:t>Trở</a:t>
            </a:r>
            <a:r>
              <a:rPr lang="en-US" b="1" dirty="0">
                <a:solidFill>
                  <a:prstClr val="white"/>
                </a:solidFill>
                <a:latin typeface="Cambria" panose="02040503050406030204" pitchFamily="18" charset="0"/>
                <a:ea typeface="Cambria" panose="02040503050406030204" pitchFamily="18" charset="0"/>
                <a:cs typeface="Times New Roman" pitchFamily="18" charset="0"/>
              </a:rPr>
              <a:t> </a:t>
            </a:r>
            <a:r>
              <a:rPr lang="en-US" b="1" dirty="0" err="1">
                <a:solidFill>
                  <a:prstClr val="white"/>
                </a:solidFill>
                <a:latin typeface="Cambria" panose="02040503050406030204" pitchFamily="18" charset="0"/>
                <a:ea typeface="Cambria" panose="02040503050406030204" pitchFamily="18" charset="0"/>
                <a:cs typeface="Times New Roman" pitchFamily="18" charset="0"/>
              </a:rPr>
              <a:t>về</a:t>
            </a:r>
            <a:endParaRPr lang="en-US" b="1" dirty="0">
              <a:solidFill>
                <a:prstClr val="white"/>
              </a:solidFill>
              <a:latin typeface="Cambria" panose="02040503050406030204" pitchFamily="18" charset="0"/>
              <a:ea typeface="Cambria" panose="02040503050406030204" pitchFamily="18" charset="0"/>
              <a:cs typeface="Times New Roman" pitchFamily="18" charset="0"/>
            </a:endParaRPr>
          </a:p>
        </p:txBody>
      </p:sp>
      <p:grpSp>
        <p:nvGrpSpPr>
          <p:cNvPr id="20" name="Group 19"/>
          <p:cNvGrpSpPr/>
          <p:nvPr/>
        </p:nvGrpSpPr>
        <p:grpSpPr>
          <a:xfrm>
            <a:off x="1524001" y="487002"/>
            <a:ext cx="8975659" cy="3526196"/>
            <a:chOff x="0" y="487002"/>
            <a:chExt cx="8975659" cy="3526196"/>
          </a:xfrm>
        </p:grpSpPr>
        <p:pic>
          <p:nvPicPr>
            <p:cNvPr id="21"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35867" y="534130"/>
              <a:ext cx="5898682" cy="3063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1"/>
            <p:cNvPicPr>
              <a:picLocks noChangeAspect="1"/>
            </p:cNvPicPr>
            <p:nvPr/>
          </p:nvPicPr>
          <p:blipFill rotWithShape="1">
            <a:blip r:embed="rId9">
              <a:extLst>
                <a:ext uri="{BEBA8EAE-BF5A-486C-A8C5-ECC9F3942E4B}">
                  <a14:imgProps xmlns:a14="http://schemas.microsoft.com/office/drawing/2010/main">
                    <a14:imgLayer r:embed="rId10">
                      <a14:imgEffect>
                        <a14:backgroundRemoval t="53519" b="94167" l="50232" r="97216">
                          <a14:foregroundMark x1="66473" y1="70648" x2="68561" y2="74907"/>
                          <a14:foregroundMark x1="68794" y1="70833" x2="69838" y2="75093"/>
                          <a14:foregroundMark x1="69142" y1="70185" x2="69142" y2="74444"/>
                          <a14:foregroundMark x1="75406" y1="86296" x2="77610" y2="88611"/>
                          <a14:foregroundMark x1="70418" y1="88241" x2="72506" y2="89722"/>
                          <a14:foregroundMark x1="72506" y1="89907" x2="71346" y2="92130"/>
                          <a14:foregroundMark x1="77494" y1="87222" x2="78306" y2="89815"/>
                          <a14:foregroundMark x1="73434" y1="90463" x2="72738" y2="91667"/>
                          <a14:foregroundMark x1="74362" y1="89630" x2="73434" y2="90741"/>
                          <a14:foregroundMark x1="72622" y1="91852" x2="71926" y2="92407"/>
                        </a14:backgroundRemoval>
                      </a14:imgEffect>
                    </a14:imgLayer>
                  </a14:imgProps>
                </a:ext>
                <a:ext uri="{28A0092B-C50C-407E-A947-70E740481C1C}">
                  <a14:useLocalDpi xmlns:a14="http://schemas.microsoft.com/office/drawing/2010/main" val="0"/>
                </a:ext>
              </a:extLst>
            </a:blip>
            <a:srcRect l="50000" t="53968" r="16519" b="8129"/>
            <a:stretch/>
          </p:blipFill>
          <p:spPr>
            <a:xfrm rot="1274117">
              <a:off x="6775354" y="826650"/>
              <a:ext cx="2200305" cy="3120914"/>
            </a:xfrm>
            <a:prstGeom prst="rect">
              <a:avLst/>
            </a:prstGeom>
          </p:spPr>
        </p:pic>
        <p:pic>
          <p:nvPicPr>
            <p:cNvPr id="23" name="Picture 22"/>
            <p:cNvPicPr>
              <a:picLocks noChangeAspect="1"/>
            </p:cNvPicPr>
            <p:nvPr/>
          </p:nvPicPr>
          <p:blipFill rotWithShape="1">
            <a:blip r:embed="rId11">
              <a:extLst>
                <a:ext uri="{BEBA8EAE-BF5A-486C-A8C5-ECC9F3942E4B}">
                  <a14:imgProps xmlns:a14="http://schemas.microsoft.com/office/drawing/2010/main">
                    <a14:imgLayer r:embed="rId10">
                      <a14:imgEffect>
                        <a14:backgroundRemoval t="93" b="40093" l="34339" r="69142">
                          <a14:foregroundMark x1="48376" y1="33704" x2="43968" y2="34259"/>
                          <a14:foregroundMark x1="45940" y1="32778" x2="44432" y2="36204"/>
                          <a14:foregroundMark x1="47332" y1="34815" x2="45708" y2="37037"/>
                          <a14:foregroundMark x1="51276" y1="35741" x2="51276" y2="37037"/>
                        </a14:backgroundRemoval>
                      </a14:imgEffect>
                    </a14:imgLayer>
                  </a14:imgProps>
                </a:ext>
                <a:ext uri="{28A0092B-C50C-407E-A947-70E740481C1C}">
                  <a14:useLocalDpi xmlns:a14="http://schemas.microsoft.com/office/drawing/2010/main" val="0"/>
                </a:ext>
              </a:extLst>
            </a:blip>
            <a:srcRect l="34332" t="-1" r="31335" b="59096"/>
            <a:stretch/>
          </p:blipFill>
          <p:spPr>
            <a:xfrm>
              <a:off x="0" y="487002"/>
              <a:ext cx="2362200" cy="3526196"/>
            </a:xfrm>
            <a:prstGeom prst="rect">
              <a:avLst/>
            </a:prstGeom>
          </p:spPr>
        </p:pic>
      </p:grpSp>
      <p:sp>
        <p:nvSpPr>
          <p:cNvPr id="26" name="TextBox 25"/>
          <p:cNvSpPr txBox="1"/>
          <p:nvPr/>
        </p:nvSpPr>
        <p:spPr>
          <a:xfrm>
            <a:off x="3886200" y="1186779"/>
            <a:ext cx="4800600" cy="1754326"/>
          </a:xfrm>
          <a:prstGeom prst="rect">
            <a:avLst/>
          </a:prstGeom>
          <a:noFill/>
        </p:spPr>
        <p:txBody>
          <a:bodyPr wrap="square" rtlCol="0">
            <a:spAutoFit/>
          </a:bodyPr>
          <a:lstStyle/>
          <a:p>
            <a:pPr algn="ctr"/>
            <a:r>
              <a:rPr lang="en-US" sz="3600" b="1" dirty="0">
                <a:solidFill>
                  <a:prstClr val="white"/>
                </a:solidFill>
                <a:latin typeface="Cambria" panose="02040503050406030204" pitchFamily="18" charset="0"/>
                <a:ea typeface="Cambria" panose="02040503050406030204" pitchFamily="18" charset="0"/>
                <a:cs typeface="Times New Roman" pitchFamily="18" charset="0"/>
              </a:rPr>
              <a:t>5.</a:t>
            </a:r>
            <a:r>
              <a:rPr lang="vi-VN" sz="3600" b="1" dirty="0">
                <a:solidFill>
                  <a:prstClr val="white"/>
                </a:solidFill>
                <a:latin typeface="Cambria" panose="02040503050406030204" pitchFamily="18" charset="0"/>
                <a:ea typeface="Cambria" panose="02040503050406030204" pitchFamily="18" charset="0"/>
                <a:cs typeface="Times New Roman" pitchFamily="18" charset="0"/>
              </a:rPr>
              <a:t> Trong các loài vật dưới đây, loài vật nào ăn cỏ</a:t>
            </a:r>
            <a:r>
              <a:rPr lang="en-US" sz="3600" b="1" dirty="0">
                <a:solidFill>
                  <a:prstClr val="white"/>
                </a:solidFill>
                <a:latin typeface="Cambria" panose="02040503050406030204" pitchFamily="18" charset="0"/>
                <a:ea typeface="Cambria" panose="02040503050406030204" pitchFamily="18" charset="0"/>
                <a:cs typeface="Times New Roman" pitchFamily="18" charset="0"/>
              </a:rPr>
              <a:t>?</a:t>
            </a:r>
            <a:endParaRPr lang="en-US" b="1" dirty="0">
              <a:solidFill>
                <a:prstClr val="white"/>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460649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5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strVal val="#ppt_x"/>
                                          </p:val>
                                        </p:tav>
                                        <p:tav tm="100000">
                                          <p:val>
                                            <p:strVal val="#ppt_x"/>
                                          </p:val>
                                        </p:tav>
                                      </p:tavLst>
                                    </p:anim>
                                    <p:anim calcmode="lin" valueType="num">
                                      <p:cBhvr>
                                        <p:cTn id="1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250" fill="hold"/>
                                        <p:tgtEl>
                                          <p:spTgt spid="12"/>
                                        </p:tgtEl>
                                        <p:attrNameLst>
                                          <p:attrName>fillcolor</p:attrName>
                                        </p:attrNameLst>
                                      </p:cBhvr>
                                      <p:to>
                                        <a:srgbClr val="FFF2CC"/>
                                      </p:to>
                                    </p:animClr>
                                    <p:set>
                                      <p:cBhvr>
                                        <p:cTn id="25" dur="250" fill="hold"/>
                                        <p:tgtEl>
                                          <p:spTgt spid="12"/>
                                        </p:tgtEl>
                                        <p:attrNameLst>
                                          <p:attrName>fill.type</p:attrName>
                                        </p:attrNameLst>
                                      </p:cBhvr>
                                      <p:to>
                                        <p:strVal val="solid"/>
                                      </p:to>
                                    </p:set>
                                    <p:set>
                                      <p:cBhvr>
                                        <p:cTn id="26" dur="250" fill="hold"/>
                                        <p:tgtEl>
                                          <p:spTgt spid="12"/>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2" name="click.wav"/>
                                        </p:tgtEl>
                                      </p:cMediaNode>
                                    </p:audio>
                                  </p:subTnLst>
                                </p:cTn>
                              </p:par>
                              <p:par>
                                <p:cTn id="27" presetID="23" presetClass="entr" presetSubtype="32" fill="hold" nodeType="withEffect">
                                  <p:stCondLst>
                                    <p:cond delay="10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250" fill="hold"/>
                                        <p:tgtEl>
                                          <p:spTgt spid="16"/>
                                        </p:tgtEl>
                                        <p:attrNameLst>
                                          <p:attrName>ppt_w</p:attrName>
                                        </p:attrNameLst>
                                      </p:cBhvr>
                                      <p:tavLst>
                                        <p:tav tm="0">
                                          <p:val>
                                            <p:strVal val="4*#ppt_w"/>
                                          </p:val>
                                        </p:tav>
                                        <p:tav tm="100000">
                                          <p:val>
                                            <p:strVal val="#ppt_w"/>
                                          </p:val>
                                        </p:tav>
                                      </p:tavLst>
                                    </p:anim>
                                    <p:anim calcmode="lin" valueType="num">
                                      <p:cBhvr>
                                        <p:cTn id="30" dur="250" fill="hold"/>
                                        <p:tgtEl>
                                          <p:spTgt spid="1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27"/>
                                            </p:cond>
                                          </p:stCondLst>
                                          <p:endCondLst>
                                            <p:cond evt="onStopAudio" delay="0">
                                              <p:tgtEl>
                                                <p:sldTgt/>
                                              </p:tgtEl>
                                            </p:cond>
                                          </p:endCondLst>
                                        </p:cTn>
                                        <p:tgtEl>
                                          <p:sndTgt r:embed="rId3" name="Wrong Buzzer.wav"/>
                                        </p:tgtEl>
                                      </p:cMediaNode>
                                    </p:audio>
                                  </p:subTnLst>
                                </p:cTn>
                              </p:par>
                              <p:par>
                                <p:cTn id="31" presetID="1" presetClass="emph" presetSubtype="2" fill="hold" nodeType="withEffect">
                                  <p:stCondLst>
                                    <p:cond delay="1000"/>
                                  </p:stCondLst>
                                  <p:childTnLst>
                                    <p:animClr clrSpc="rgb" dir="cw">
                                      <p:cBhvr>
                                        <p:cTn id="32" dur="250" fill="hold"/>
                                        <p:tgtEl>
                                          <p:spTgt spid="12"/>
                                        </p:tgtEl>
                                        <p:attrNameLst>
                                          <p:attrName>fillcolor</p:attrName>
                                        </p:attrNameLst>
                                      </p:cBhvr>
                                      <p:to>
                                        <a:srgbClr val="FFFF00"/>
                                      </p:to>
                                    </p:animClr>
                                    <p:set>
                                      <p:cBhvr>
                                        <p:cTn id="33" dur="250" fill="hold"/>
                                        <p:tgtEl>
                                          <p:spTgt spid="12"/>
                                        </p:tgtEl>
                                        <p:attrNameLst>
                                          <p:attrName>fill.type</p:attrName>
                                        </p:attrNameLst>
                                      </p:cBhvr>
                                      <p:to>
                                        <p:strVal val="solid"/>
                                      </p:to>
                                    </p:set>
                                    <p:set>
                                      <p:cBhvr>
                                        <p:cTn id="34" dur="25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35" restart="whenNotActive" fill="hold" evtFilter="cancelBubble" nodeType="interactiveSeq">
                <p:stCondLst>
                  <p:cond evt="onClick" delay="0">
                    <p:tgtEl>
                      <p:spTgt spid="13"/>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250" fill="hold"/>
                                        <p:tgtEl>
                                          <p:spTgt spid="13"/>
                                        </p:tgtEl>
                                        <p:attrNameLst>
                                          <p:attrName>fillcolor</p:attrName>
                                        </p:attrNameLst>
                                      </p:cBhvr>
                                      <p:to>
                                        <a:srgbClr val="FFF2CC"/>
                                      </p:to>
                                    </p:animClr>
                                    <p:set>
                                      <p:cBhvr>
                                        <p:cTn id="40" dur="250" fill="hold"/>
                                        <p:tgtEl>
                                          <p:spTgt spid="13"/>
                                        </p:tgtEl>
                                        <p:attrNameLst>
                                          <p:attrName>fill.type</p:attrName>
                                        </p:attrNameLst>
                                      </p:cBhvr>
                                      <p:to>
                                        <p:strVal val="solid"/>
                                      </p:to>
                                    </p:set>
                                    <p:set>
                                      <p:cBhvr>
                                        <p:cTn id="41" dur="250" fill="hold"/>
                                        <p:tgtEl>
                                          <p:spTgt spid="13"/>
                                        </p:tgtEl>
                                        <p:attrNameLst>
                                          <p:attrName>fill.on</p:attrName>
                                        </p:attrNameLst>
                                      </p:cBhvr>
                                      <p:to>
                                        <p:strVal val="true"/>
                                      </p:to>
                                    </p:set>
                                  </p:childTnLst>
                                  <p:subTnLst>
                                    <p:audio>
                                      <p:cMediaNode>
                                        <p:cTn display="0" masterRel="sameClick">
                                          <p:stCondLst>
                                            <p:cond evt="begin" delay="0">
                                              <p:tn val="38"/>
                                            </p:cond>
                                          </p:stCondLst>
                                          <p:endCondLst>
                                            <p:cond evt="onStopAudio" delay="0">
                                              <p:tgtEl>
                                                <p:sldTgt/>
                                              </p:tgtEl>
                                            </p:cond>
                                          </p:endCondLst>
                                        </p:cTn>
                                        <p:tgtEl>
                                          <p:sndTgt r:embed="rId2" name="click.wav"/>
                                        </p:tgtEl>
                                      </p:cMediaNode>
                                    </p:audio>
                                  </p:subTnLst>
                                </p:cTn>
                              </p:par>
                              <p:par>
                                <p:cTn id="42" presetID="23" presetClass="entr" presetSubtype="32" fill="hold" nodeType="withEffect">
                                  <p:stCondLst>
                                    <p:cond delay="10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250" fill="hold"/>
                                        <p:tgtEl>
                                          <p:spTgt spid="18"/>
                                        </p:tgtEl>
                                        <p:attrNameLst>
                                          <p:attrName>ppt_w</p:attrName>
                                        </p:attrNameLst>
                                      </p:cBhvr>
                                      <p:tavLst>
                                        <p:tav tm="0">
                                          <p:val>
                                            <p:strVal val="4*#ppt_w"/>
                                          </p:val>
                                        </p:tav>
                                        <p:tav tm="100000">
                                          <p:val>
                                            <p:strVal val="#ppt_w"/>
                                          </p:val>
                                        </p:tav>
                                      </p:tavLst>
                                    </p:anim>
                                    <p:anim calcmode="lin" valueType="num">
                                      <p:cBhvr>
                                        <p:cTn id="45" dur="250" fill="hold"/>
                                        <p:tgtEl>
                                          <p:spTgt spid="1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2"/>
                                            </p:cond>
                                          </p:stCondLst>
                                          <p:endCondLst>
                                            <p:cond evt="onStopAudio" delay="0">
                                              <p:tgtEl>
                                                <p:sldTgt/>
                                              </p:tgtEl>
                                            </p:cond>
                                          </p:endCondLst>
                                        </p:cTn>
                                        <p:tgtEl>
                                          <p:sndTgt r:embed="rId4" name="Check mark.wav"/>
                                        </p:tgtEl>
                                      </p:cMediaNode>
                                    </p:audio>
                                  </p:subTnLst>
                                </p:cTn>
                              </p:par>
                              <p:par>
                                <p:cTn id="46" presetID="1" presetClass="emph" presetSubtype="2" fill="hold" nodeType="withEffect">
                                  <p:stCondLst>
                                    <p:cond delay="1000"/>
                                  </p:stCondLst>
                                  <p:childTnLst>
                                    <p:animClr clrSpc="rgb" dir="cw">
                                      <p:cBhvr>
                                        <p:cTn id="47" dur="250" fill="hold"/>
                                        <p:tgtEl>
                                          <p:spTgt spid="13"/>
                                        </p:tgtEl>
                                        <p:attrNameLst>
                                          <p:attrName>fillcolor</p:attrName>
                                        </p:attrNameLst>
                                      </p:cBhvr>
                                      <p:to>
                                        <a:srgbClr val="00B050"/>
                                      </p:to>
                                    </p:animClr>
                                    <p:set>
                                      <p:cBhvr>
                                        <p:cTn id="48" dur="250" fill="hold"/>
                                        <p:tgtEl>
                                          <p:spTgt spid="13"/>
                                        </p:tgtEl>
                                        <p:attrNameLst>
                                          <p:attrName>fill.type</p:attrName>
                                        </p:attrNameLst>
                                      </p:cBhvr>
                                      <p:to>
                                        <p:strVal val="solid"/>
                                      </p:to>
                                    </p:set>
                                    <p:set>
                                      <p:cBhvr>
                                        <p:cTn id="49" dur="25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50" restart="whenNotActive" fill="hold" evtFilter="cancelBubble" nodeType="interactiveSeq">
                <p:stCondLst>
                  <p:cond evt="onClick" delay="0">
                    <p:tgtEl>
                      <p:spTgt spid="14"/>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250" fill="hold"/>
                                        <p:tgtEl>
                                          <p:spTgt spid="14"/>
                                        </p:tgtEl>
                                        <p:attrNameLst>
                                          <p:attrName>fillcolor</p:attrName>
                                        </p:attrNameLst>
                                      </p:cBhvr>
                                      <p:to>
                                        <a:srgbClr val="FFF2CC"/>
                                      </p:to>
                                    </p:animClr>
                                    <p:set>
                                      <p:cBhvr>
                                        <p:cTn id="55" dur="250" fill="hold"/>
                                        <p:tgtEl>
                                          <p:spTgt spid="14"/>
                                        </p:tgtEl>
                                        <p:attrNameLst>
                                          <p:attrName>fill.type</p:attrName>
                                        </p:attrNameLst>
                                      </p:cBhvr>
                                      <p:to>
                                        <p:strVal val="solid"/>
                                      </p:to>
                                    </p:set>
                                    <p:set>
                                      <p:cBhvr>
                                        <p:cTn id="56" dur="250" fill="hold"/>
                                        <p:tgtEl>
                                          <p:spTgt spid="14"/>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2" name="click.wav"/>
                                        </p:tgtEl>
                                      </p:cMediaNode>
                                    </p:audio>
                                  </p:subTnLst>
                                </p:cTn>
                              </p:par>
                              <p:par>
                                <p:cTn id="57" presetID="23" presetClass="entr" presetSubtype="32"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250" fill="hold"/>
                                        <p:tgtEl>
                                          <p:spTgt spid="19"/>
                                        </p:tgtEl>
                                        <p:attrNameLst>
                                          <p:attrName>ppt_w</p:attrName>
                                        </p:attrNameLst>
                                      </p:cBhvr>
                                      <p:tavLst>
                                        <p:tav tm="0">
                                          <p:val>
                                            <p:strVal val="4*#ppt_w"/>
                                          </p:val>
                                        </p:tav>
                                        <p:tav tm="100000">
                                          <p:val>
                                            <p:strVal val="#ppt_w"/>
                                          </p:val>
                                        </p:tav>
                                      </p:tavLst>
                                    </p:anim>
                                    <p:anim calcmode="lin" valueType="num">
                                      <p:cBhvr>
                                        <p:cTn id="60" dur="250" fill="hold"/>
                                        <p:tgtEl>
                                          <p:spTgt spid="1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7"/>
                                            </p:cond>
                                          </p:stCondLst>
                                          <p:endCondLst>
                                            <p:cond evt="onStopAudio" delay="0">
                                              <p:tgtEl>
                                                <p:sldTgt/>
                                              </p:tgtEl>
                                            </p:cond>
                                          </p:endCondLst>
                                        </p:cTn>
                                        <p:tgtEl>
                                          <p:sndTgt r:embed="rId3" name="Wrong Buzzer.wav"/>
                                        </p:tgtEl>
                                      </p:cMediaNode>
                                    </p:audio>
                                  </p:subTnLst>
                                </p:cTn>
                              </p:par>
                              <p:par>
                                <p:cTn id="61" presetID="1" presetClass="emph" presetSubtype="2" fill="hold" nodeType="withEffect">
                                  <p:stCondLst>
                                    <p:cond delay="0"/>
                                  </p:stCondLst>
                                  <p:childTnLst>
                                    <p:animClr clrSpc="rgb" dir="cw">
                                      <p:cBhvr>
                                        <p:cTn id="62" dur="250" fill="hold"/>
                                        <p:tgtEl>
                                          <p:spTgt spid="14"/>
                                        </p:tgtEl>
                                        <p:attrNameLst>
                                          <p:attrName>fillcolor</p:attrName>
                                        </p:attrNameLst>
                                      </p:cBhvr>
                                      <p:to>
                                        <a:srgbClr val="FFFF00"/>
                                      </p:to>
                                    </p:animClr>
                                    <p:set>
                                      <p:cBhvr>
                                        <p:cTn id="63" dur="250" fill="hold"/>
                                        <p:tgtEl>
                                          <p:spTgt spid="14"/>
                                        </p:tgtEl>
                                        <p:attrNameLst>
                                          <p:attrName>fill.type</p:attrName>
                                        </p:attrNameLst>
                                      </p:cBhvr>
                                      <p:to>
                                        <p:strVal val="solid"/>
                                      </p:to>
                                    </p:set>
                                    <p:set>
                                      <p:cBhvr>
                                        <p:cTn id="64" dur="25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childTnLst>
        </p:cTn>
      </p:par>
    </p:tnLst>
    <p:bldLst>
      <p:bldP spid="12" grpId="0" animBg="1"/>
      <p:bldP spid="13" grpId="0" animBg="1"/>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8F42C70-17E4-4830-8861-F495DA0937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86" t="973" r="12452" b="20935"/>
          <a:stretch/>
        </p:blipFill>
        <p:spPr>
          <a:xfrm rot="16200000" flipH="1">
            <a:off x="2713970" y="-2713970"/>
            <a:ext cx="6858004" cy="12285939"/>
          </a:xfrm>
          <a:prstGeom prst="rect">
            <a:avLst/>
          </a:prstGeom>
        </p:spPr>
      </p:pic>
      <p:sp>
        <p:nvSpPr>
          <p:cNvPr id="3" name="矩形: 圆角 2">
            <a:extLst>
              <a:ext uri="{FF2B5EF4-FFF2-40B4-BE49-F238E27FC236}">
                <a16:creationId xmlns:a16="http://schemas.microsoft.com/office/drawing/2014/main" id="{8E2C1535-836A-4AF1-A66A-20F61FD4B2BB}"/>
              </a:ext>
            </a:extLst>
          </p:cNvPr>
          <p:cNvSpPr/>
          <p:nvPr/>
        </p:nvSpPr>
        <p:spPr>
          <a:xfrm>
            <a:off x="289254" y="330868"/>
            <a:ext cx="11613493" cy="6196264"/>
          </a:xfrm>
          <a:prstGeom prst="roundRect">
            <a:avLst>
              <a:gd name="adj" fmla="val 8109"/>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pic>
        <p:nvPicPr>
          <p:cNvPr id="4" name="图片 3">
            <a:extLst>
              <a:ext uri="{FF2B5EF4-FFF2-40B4-BE49-F238E27FC236}">
                <a16:creationId xmlns:a16="http://schemas.microsoft.com/office/drawing/2014/main" id="{D2141B44-7BF5-4CB0-8DFD-061307BB6A0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9836" b="66984"/>
          <a:stretch/>
        </p:blipFill>
        <p:spPr>
          <a:xfrm rot="16200000">
            <a:off x="-121931" y="5627584"/>
            <a:ext cx="1379488" cy="1135621"/>
          </a:xfrm>
          <a:prstGeom prst="rect">
            <a:avLst/>
          </a:prstGeom>
        </p:spPr>
      </p:pic>
      <p:pic>
        <p:nvPicPr>
          <p:cNvPr id="18" name="图片 17">
            <a:extLst>
              <a:ext uri="{FF2B5EF4-FFF2-40B4-BE49-F238E27FC236}">
                <a16:creationId xmlns:a16="http://schemas.microsoft.com/office/drawing/2014/main" id="{C726512A-CE32-46D7-B9ED-8D57A815B79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5564" t="65960" r="-298" b="-174"/>
          <a:stretch/>
        </p:blipFill>
        <p:spPr>
          <a:xfrm rot="16200000">
            <a:off x="10776552" y="-103564"/>
            <a:ext cx="1405826" cy="1612954"/>
          </a:xfrm>
          <a:prstGeom prst="rect">
            <a:avLst/>
          </a:prstGeom>
        </p:spPr>
      </p:pic>
      <p:pic>
        <p:nvPicPr>
          <p:cNvPr id="19" name="图片 18">
            <a:extLst>
              <a:ext uri="{FF2B5EF4-FFF2-40B4-BE49-F238E27FC236}">
                <a16:creationId xmlns:a16="http://schemas.microsoft.com/office/drawing/2014/main" id="{C42DD699-E633-46B1-8B1B-0A79DC85161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565" t="28649" r="65180" b="54594"/>
          <a:stretch/>
        </p:blipFill>
        <p:spPr>
          <a:xfrm rot="16028255">
            <a:off x="555278" y="383888"/>
            <a:ext cx="865137" cy="797860"/>
          </a:xfrm>
          <a:prstGeom prst="ellipse">
            <a:avLst/>
          </a:prstGeom>
          <a:effectLst>
            <a:outerShdw blurRad="63500" sx="101000" sy="101000" algn="ctr" rotWithShape="0">
              <a:prstClr val="black">
                <a:alpha val="40000"/>
              </a:prstClr>
            </a:outerShdw>
          </a:effectLst>
        </p:spPr>
      </p:pic>
      <p:pic>
        <p:nvPicPr>
          <p:cNvPr id="16" name="图片 9">
            <a:extLst>
              <a:ext uri="{FF2B5EF4-FFF2-40B4-BE49-F238E27FC236}">
                <a16:creationId xmlns:a16="http://schemas.microsoft.com/office/drawing/2014/main" id="{0F8E89E3-8C3C-794F-9755-9C7E603B68E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372475" y="2954467"/>
            <a:ext cx="3201685" cy="3540147"/>
          </a:xfrm>
          <a:prstGeom prst="rect">
            <a:avLst/>
          </a:prstGeom>
        </p:spPr>
      </p:pic>
      <p:grpSp>
        <p:nvGrpSpPr>
          <p:cNvPr id="17" name="Group 16">
            <a:extLst>
              <a:ext uri="{FF2B5EF4-FFF2-40B4-BE49-F238E27FC236}">
                <a16:creationId xmlns:a16="http://schemas.microsoft.com/office/drawing/2014/main" id="{37CF5169-ABCE-B74A-8A6B-31EE9A6BAEA4}"/>
              </a:ext>
            </a:extLst>
          </p:cNvPr>
          <p:cNvGrpSpPr/>
          <p:nvPr/>
        </p:nvGrpSpPr>
        <p:grpSpPr>
          <a:xfrm rot="1254252">
            <a:off x="2462975" y="360220"/>
            <a:ext cx="6993205" cy="4577213"/>
            <a:chOff x="3937191" y="5399772"/>
            <a:chExt cx="4997672" cy="3587505"/>
          </a:xfrm>
        </p:grpSpPr>
        <p:pic>
          <p:nvPicPr>
            <p:cNvPr id="23" name="图片 10">
              <a:extLst>
                <a:ext uri="{FF2B5EF4-FFF2-40B4-BE49-F238E27FC236}">
                  <a16:creationId xmlns:a16="http://schemas.microsoft.com/office/drawing/2014/main" id="{B9FC7707-EC8E-7248-8001-D9308E91E382}"/>
                </a:ext>
              </a:extLst>
            </p:cNvPr>
            <p:cNvPicPr>
              <a:picLocks noChangeAspect="1"/>
            </p:cNvPicPr>
            <p:nvPr/>
          </p:nvPicPr>
          <p:blipFill>
            <a:blip r:embed="rId8"/>
            <a:stretch>
              <a:fillRect/>
            </a:stretch>
          </p:blipFill>
          <p:spPr>
            <a:xfrm rot="18921148">
              <a:off x="4291273" y="5399772"/>
              <a:ext cx="4511104" cy="3587505"/>
            </a:xfrm>
            <a:prstGeom prst="rect">
              <a:avLst/>
            </a:prstGeom>
          </p:spPr>
        </p:pic>
        <p:sp>
          <p:nvSpPr>
            <p:cNvPr id="24" name="Rectangle 25">
              <a:extLst>
                <a:ext uri="{FF2B5EF4-FFF2-40B4-BE49-F238E27FC236}">
                  <a16:creationId xmlns:a16="http://schemas.microsoft.com/office/drawing/2014/main" id="{252968ED-9662-8E48-B9E6-681CE9E4687C}"/>
                </a:ext>
              </a:extLst>
            </p:cNvPr>
            <p:cNvSpPr>
              <a:spLocks noChangeArrowheads="1"/>
            </p:cNvSpPr>
            <p:nvPr/>
          </p:nvSpPr>
          <p:spPr bwMode="auto">
            <a:xfrm rot="19705224">
              <a:off x="3937191" y="5791655"/>
              <a:ext cx="4997672" cy="2334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VN" sz="8000" b="1" i="0" u="none" strike="noStrike" kern="1200" cap="none" spc="0" normalizeH="0" baseline="0" noProof="0" dirty="0">
                  <a:ln>
                    <a:noFill/>
                  </a:ln>
                  <a:solidFill>
                    <a:srgbClr val="FFC000">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VẬN DỤNG</a:t>
              </a:r>
              <a:endParaRPr kumimoji="0" lang="en-US" altLang="en-VN" sz="8000" b="1" i="1" u="none" strike="noStrike" kern="1200" cap="none" spc="0" normalizeH="0" baseline="0" noProof="0" dirty="0">
                <a:ln>
                  <a:noFill/>
                </a:ln>
                <a:solidFill>
                  <a:srgbClr val="FFC000">
                    <a:lumMod val="7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Tree>
    <p:custDataLst>
      <p:tags r:id="rId1"/>
    </p:custDataLst>
    <p:extLst>
      <p:ext uri="{BB962C8B-B14F-4D97-AF65-F5344CB8AC3E}">
        <p14:creationId xmlns:p14="http://schemas.microsoft.com/office/powerpoint/2010/main" val="3983361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0-#ppt_w/2"/>
                                          </p:val>
                                        </p:tav>
                                        <p:tav tm="100000">
                                          <p:val>
                                            <p:strVal val="#ppt_x"/>
                                          </p:val>
                                        </p:tav>
                                      </p:tavLst>
                                    </p:anim>
                                    <p:anim calcmode="lin" valueType="num">
                                      <p:cBhvr additive="base">
                                        <p:cTn id="8" dur="10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8F42C70-17E4-4830-8861-F495DA0937D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486" t="973" r="12452" b="20935"/>
          <a:stretch/>
        </p:blipFill>
        <p:spPr>
          <a:xfrm rot="16200000" flipH="1">
            <a:off x="2713970" y="-2713970"/>
            <a:ext cx="6858004" cy="12285939"/>
          </a:xfrm>
          <a:prstGeom prst="rect">
            <a:avLst/>
          </a:prstGeom>
        </p:spPr>
      </p:pic>
      <p:sp>
        <p:nvSpPr>
          <p:cNvPr id="3" name="矩形: 圆角 2">
            <a:extLst>
              <a:ext uri="{FF2B5EF4-FFF2-40B4-BE49-F238E27FC236}">
                <a16:creationId xmlns:a16="http://schemas.microsoft.com/office/drawing/2014/main" id="{8E2C1535-836A-4AF1-A66A-20F61FD4B2BB}"/>
              </a:ext>
            </a:extLst>
          </p:cNvPr>
          <p:cNvSpPr/>
          <p:nvPr/>
        </p:nvSpPr>
        <p:spPr>
          <a:xfrm>
            <a:off x="289254" y="330868"/>
            <a:ext cx="11613493" cy="6196264"/>
          </a:xfrm>
          <a:prstGeom prst="roundRect">
            <a:avLst>
              <a:gd name="adj" fmla="val 8109"/>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pic>
        <p:nvPicPr>
          <p:cNvPr id="4" name="图片 3">
            <a:extLst>
              <a:ext uri="{FF2B5EF4-FFF2-40B4-BE49-F238E27FC236}">
                <a16:creationId xmlns:a16="http://schemas.microsoft.com/office/drawing/2014/main" id="{D2141B44-7BF5-4CB0-8DFD-061307BB6A0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39836" b="66984"/>
          <a:stretch/>
        </p:blipFill>
        <p:spPr>
          <a:xfrm rot="16200000">
            <a:off x="-121931" y="5627584"/>
            <a:ext cx="1379488" cy="1135621"/>
          </a:xfrm>
          <a:prstGeom prst="rect">
            <a:avLst/>
          </a:prstGeom>
        </p:spPr>
      </p:pic>
      <p:pic>
        <p:nvPicPr>
          <p:cNvPr id="18" name="图片 17">
            <a:extLst>
              <a:ext uri="{FF2B5EF4-FFF2-40B4-BE49-F238E27FC236}">
                <a16:creationId xmlns:a16="http://schemas.microsoft.com/office/drawing/2014/main" id="{C726512A-CE32-46D7-B9ED-8D57A815B79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5564" t="65960" r="-298" b="-174"/>
          <a:stretch/>
        </p:blipFill>
        <p:spPr>
          <a:xfrm rot="16200000">
            <a:off x="10776552" y="-103564"/>
            <a:ext cx="1405826" cy="1612954"/>
          </a:xfrm>
          <a:prstGeom prst="rect">
            <a:avLst/>
          </a:prstGeom>
        </p:spPr>
      </p:pic>
      <p:grpSp>
        <p:nvGrpSpPr>
          <p:cNvPr id="5" name="Group 4">
            <a:extLst>
              <a:ext uri="{FF2B5EF4-FFF2-40B4-BE49-F238E27FC236}">
                <a16:creationId xmlns:a16="http://schemas.microsoft.com/office/drawing/2014/main" id="{E08FBCD0-5411-F5B5-11F5-88C6F322CBC8}"/>
              </a:ext>
            </a:extLst>
          </p:cNvPr>
          <p:cNvGrpSpPr/>
          <p:nvPr/>
        </p:nvGrpSpPr>
        <p:grpSpPr>
          <a:xfrm>
            <a:off x="2157572" y="1000125"/>
            <a:ext cx="7767263" cy="5619283"/>
            <a:chOff x="6881361" y="1806847"/>
            <a:chExt cx="6516336" cy="4714291"/>
          </a:xfrm>
        </p:grpSpPr>
        <p:sp>
          <p:nvSpPr>
            <p:cNvPr id="11" name="Rectangle: Rounded Corners 10">
              <a:extLst>
                <a:ext uri="{FF2B5EF4-FFF2-40B4-BE49-F238E27FC236}">
                  <a16:creationId xmlns:a16="http://schemas.microsoft.com/office/drawing/2014/main" id="{4966B31D-16E2-A16C-A0C3-5CCA00E44311}"/>
                </a:ext>
              </a:extLst>
            </p:cNvPr>
            <p:cNvSpPr/>
            <p:nvPr/>
          </p:nvSpPr>
          <p:spPr>
            <a:xfrm>
              <a:off x="6881361" y="1806847"/>
              <a:ext cx="6516336" cy="2368638"/>
            </a:xfrm>
            <a:custGeom>
              <a:avLst/>
              <a:gdLst>
                <a:gd name="connsiteX0" fmla="*/ 0 w 6516336"/>
                <a:gd name="connsiteY0" fmla="*/ 394781 h 2368638"/>
                <a:gd name="connsiteX1" fmla="*/ 394781 w 6516336"/>
                <a:gd name="connsiteY1" fmla="*/ 0 h 2368638"/>
                <a:gd name="connsiteX2" fmla="*/ 6121555 w 6516336"/>
                <a:gd name="connsiteY2" fmla="*/ 0 h 2368638"/>
                <a:gd name="connsiteX3" fmla="*/ 6516336 w 6516336"/>
                <a:gd name="connsiteY3" fmla="*/ 394781 h 2368638"/>
                <a:gd name="connsiteX4" fmla="*/ 6516336 w 6516336"/>
                <a:gd name="connsiteY4" fmla="*/ 1973857 h 2368638"/>
                <a:gd name="connsiteX5" fmla="*/ 6121555 w 6516336"/>
                <a:gd name="connsiteY5" fmla="*/ 2368638 h 2368638"/>
                <a:gd name="connsiteX6" fmla="*/ 394781 w 6516336"/>
                <a:gd name="connsiteY6" fmla="*/ 2368638 h 2368638"/>
                <a:gd name="connsiteX7" fmla="*/ 0 w 6516336"/>
                <a:gd name="connsiteY7" fmla="*/ 1973857 h 2368638"/>
                <a:gd name="connsiteX8" fmla="*/ 0 w 6516336"/>
                <a:gd name="connsiteY8" fmla="*/ 394781 h 2368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16336" h="2368638" fill="none" extrusionOk="0">
                  <a:moveTo>
                    <a:pt x="0" y="394781"/>
                  </a:moveTo>
                  <a:cubicBezTo>
                    <a:pt x="350" y="186227"/>
                    <a:pt x="179977" y="5417"/>
                    <a:pt x="394781" y="0"/>
                  </a:cubicBezTo>
                  <a:cubicBezTo>
                    <a:pt x="2449254" y="72427"/>
                    <a:pt x="5249073" y="61419"/>
                    <a:pt x="6121555" y="0"/>
                  </a:cubicBezTo>
                  <a:cubicBezTo>
                    <a:pt x="6333685" y="-40632"/>
                    <a:pt x="6476778" y="164784"/>
                    <a:pt x="6516336" y="394781"/>
                  </a:cubicBezTo>
                  <a:cubicBezTo>
                    <a:pt x="6466149" y="1134317"/>
                    <a:pt x="6508533" y="1601949"/>
                    <a:pt x="6516336" y="1973857"/>
                  </a:cubicBezTo>
                  <a:cubicBezTo>
                    <a:pt x="6521339" y="2166496"/>
                    <a:pt x="6319407" y="2346015"/>
                    <a:pt x="6121555" y="2368638"/>
                  </a:cubicBezTo>
                  <a:cubicBezTo>
                    <a:pt x="3719794" y="2398465"/>
                    <a:pt x="2140146" y="2289332"/>
                    <a:pt x="394781" y="2368638"/>
                  </a:cubicBezTo>
                  <a:cubicBezTo>
                    <a:pt x="216866" y="2364103"/>
                    <a:pt x="-24359" y="2196706"/>
                    <a:pt x="0" y="1973857"/>
                  </a:cubicBezTo>
                  <a:cubicBezTo>
                    <a:pt x="133024" y="1693006"/>
                    <a:pt x="-68750" y="594328"/>
                    <a:pt x="0" y="394781"/>
                  </a:cubicBezTo>
                  <a:close/>
                </a:path>
                <a:path w="6516336" h="2368638" stroke="0" extrusionOk="0">
                  <a:moveTo>
                    <a:pt x="0" y="394781"/>
                  </a:moveTo>
                  <a:cubicBezTo>
                    <a:pt x="33844" y="185974"/>
                    <a:pt x="192817" y="33477"/>
                    <a:pt x="394781" y="0"/>
                  </a:cubicBezTo>
                  <a:cubicBezTo>
                    <a:pt x="2338514" y="123000"/>
                    <a:pt x="5039980" y="-96860"/>
                    <a:pt x="6121555" y="0"/>
                  </a:cubicBezTo>
                  <a:cubicBezTo>
                    <a:pt x="6330326" y="-7058"/>
                    <a:pt x="6519457" y="170458"/>
                    <a:pt x="6516336" y="394781"/>
                  </a:cubicBezTo>
                  <a:cubicBezTo>
                    <a:pt x="6548280" y="1118842"/>
                    <a:pt x="6426631" y="1598871"/>
                    <a:pt x="6516336" y="1973857"/>
                  </a:cubicBezTo>
                  <a:cubicBezTo>
                    <a:pt x="6512782" y="2193177"/>
                    <a:pt x="6299017" y="2361998"/>
                    <a:pt x="6121555" y="2368638"/>
                  </a:cubicBezTo>
                  <a:cubicBezTo>
                    <a:pt x="5143256" y="2207931"/>
                    <a:pt x="2662967" y="2408305"/>
                    <a:pt x="394781" y="2368638"/>
                  </a:cubicBezTo>
                  <a:cubicBezTo>
                    <a:pt x="161550" y="2365568"/>
                    <a:pt x="-36261" y="2175462"/>
                    <a:pt x="0" y="1973857"/>
                  </a:cubicBezTo>
                  <a:cubicBezTo>
                    <a:pt x="-69340" y="1528096"/>
                    <a:pt x="80635" y="926052"/>
                    <a:pt x="0" y="394781"/>
                  </a:cubicBezTo>
                  <a:close/>
                </a:path>
              </a:pathLst>
            </a:custGeom>
            <a:solidFill>
              <a:srgbClr val="FFFFCC"/>
            </a:solidFill>
            <a:ln w="38100">
              <a:solidFill>
                <a:srgbClr val="002060"/>
              </a:solidFill>
              <a:extLst>
                <a:ext uri="{C807C97D-BFC1-408E-A445-0C87EB9F89A2}">
                  <ask:lineSketchStyleProps xmlns="" xmlns:ask="http://schemas.microsoft.com/office/drawing/2018/sketchyshapes" sd="852854689">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tIns="0" bIns="274320" rtlCol="0" anchor="ctr"/>
            <a:lstStyle/>
            <a:p>
              <a:pPr marL="0" marR="0" algn="ctr">
                <a:lnSpc>
                  <a:spcPct val="115000"/>
                </a:lnSpc>
                <a:spcBef>
                  <a:spcPts val="0"/>
                </a:spcBef>
                <a:spcAft>
                  <a:spcPts val="0"/>
                </a:spcAft>
              </a:pPr>
              <a:r>
                <a:rPr lang="nl-NL" sz="5400" b="1" dirty="0">
                  <a:solidFill>
                    <a:srgbClr val="002060"/>
                  </a:solidFill>
                  <a:effectLst/>
                  <a:ea typeface="Times New Roman" panose="02020603050405020304" pitchFamily="18" charset="0"/>
                </a:rPr>
                <a:t>Trò chơi </a:t>
              </a:r>
              <a:r>
                <a:rPr lang="nl-NL" sz="5400" b="1" i="1" dirty="0">
                  <a:solidFill>
                    <a:srgbClr val="002060"/>
                  </a:solidFill>
                  <a:effectLst/>
                  <a:ea typeface="Times New Roman" panose="02020603050405020304" pitchFamily="18" charset="0"/>
                </a:rPr>
                <a:t>“Em là tuyên truyền viên nhí”</a:t>
              </a:r>
              <a:endParaRPr lang="en-US" sz="5400" b="1" dirty="0">
                <a:solidFill>
                  <a:srgbClr val="002060"/>
                </a:solidFill>
                <a:effectLst/>
                <a:ea typeface="Calibri" panose="020F0502020204030204" pitchFamily="34" charset="0"/>
              </a:endParaRPr>
            </a:p>
          </p:txBody>
        </p:sp>
        <p:grpSp>
          <p:nvGrpSpPr>
            <p:cNvPr id="12" name="Group 11">
              <a:extLst>
                <a:ext uri="{FF2B5EF4-FFF2-40B4-BE49-F238E27FC236}">
                  <a16:creationId xmlns:a16="http://schemas.microsoft.com/office/drawing/2014/main" id="{DB85DB33-E5B6-F58E-F0F7-A0FA01E961F6}"/>
                </a:ext>
              </a:extLst>
            </p:cNvPr>
            <p:cNvGrpSpPr/>
            <p:nvPr/>
          </p:nvGrpSpPr>
          <p:grpSpPr>
            <a:xfrm>
              <a:off x="8001897" y="3789019"/>
              <a:ext cx="3807499" cy="2732119"/>
              <a:chOff x="1197026" y="4232126"/>
              <a:chExt cx="3751815" cy="2630711"/>
            </a:xfrm>
          </p:grpSpPr>
          <p:pic>
            <p:nvPicPr>
              <p:cNvPr id="13" name="Picture 12">
                <a:extLst>
                  <a:ext uri="{FF2B5EF4-FFF2-40B4-BE49-F238E27FC236}">
                    <a16:creationId xmlns:a16="http://schemas.microsoft.com/office/drawing/2014/main" id="{10B0AA86-C23E-0A0D-C477-65999DABF90A}"/>
                  </a:ext>
                </a:extLst>
              </p:cNvPr>
              <p:cNvPicPr>
                <a:picLocks noChangeAspect="1"/>
              </p:cNvPicPr>
              <p:nvPr/>
            </p:nvPicPr>
            <p:blipFill>
              <a:blip r:embed="rId7"/>
              <a:stretch>
                <a:fillRect/>
              </a:stretch>
            </p:blipFill>
            <p:spPr>
              <a:xfrm>
                <a:off x="2901180" y="4246637"/>
                <a:ext cx="2047661" cy="2616200"/>
              </a:xfrm>
              <a:prstGeom prst="rect">
                <a:avLst/>
              </a:prstGeom>
            </p:spPr>
          </p:pic>
          <p:pic>
            <p:nvPicPr>
              <p:cNvPr id="19" name="Picture 18">
                <a:extLst>
                  <a:ext uri="{FF2B5EF4-FFF2-40B4-BE49-F238E27FC236}">
                    <a16:creationId xmlns:a16="http://schemas.microsoft.com/office/drawing/2014/main" id="{AD9581A2-C03C-B5D4-90A6-9E4B89567DA9}"/>
                  </a:ext>
                </a:extLst>
              </p:cNvPr>
              <p:cNvPicPr>
                <a:picLocks noChangeAspect="1"/>
              </p:cNvPicPr>
              <p:nvPr/>
            </p:nvPicPr>
            <p:blipFill>
              <a:blip r:embed="rId8"/>
              <a:stretch>
                <a:fillRect/>
              </a:stretch>
            </p:blipFill>
            <p:spPr>
              <a:xfrm>
                <a:off x="1197026" y="4232126"/>
                <a:ext cx="1811038" cy="2616200"/>
              </a:xfrm>
              <a:prstGeom prst="rect">
                <a:avLst/>
              </a:prstGeom>
            </p:spPr>
          </p:pic>
        </p:grpSp>
      </p:grpSp>
    </p:spTree>
    <p:custDataLst>
      <p:tags r:id="rId1"/>
    </p:custDataLst>
    <p:extLst>
      <p:ext uri="{BB962C8B-B14F-4D97-AF65-F5344CB8AC3E}">
        <p14:creationId xmlns:p14="http://schemas.microsoft.com/office/powerpoint/2010/main" val="6244296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5"/>
                                        </p:tgtEl>
                                        <p:attrNameLst>
                                          <p:attrName>r</p:attrName>
                                        </p:attrNameLst>
                                      </p:cBhvr>
                                    </p:animRot>
                                    <p:animRot by="-240000">
                                      <p:cBhvr>
                                        <p:cTn id="12" dur="200" fill="hold">
                                          <p:stCondLst>
                                            <p:cond delay="200"/>
                                          </p:stCondLst>
                                        </p:cTn>
                                        <p:tgtEl>
                                          <p:spTgt spid="5"/>
                                        </p:tgtEl>
                                        <p:attrNameLst>
                                          <p:attrName>r</p:attrName>
                                        </p:attrNameLst>
                                      </p:cBhvr>
                                    </p:animRot>
                                    <p:animRot by="240000">
                                      <p:cBhvr>
                                        <p:cTn id="13" dur="200" fill="hold">
                                          <p:stCondLst>
                                            <p:cond delay="400"/>
                                          </p:stCondLst>
                                        </p:cTn>
                                        <p:tgtEl>
                                          <p:spTgt spid="5"/>
                                        </p:tgtEl>
                                        <p:attrNameLst>
                                          <p:attrName>r</p:attrName>
                                        </p:attrNameLst>
                                      </p:cBhvr>
                                    </p:animRot>
                                    <p:animRot by="-240000">
                                      <p:cBhvr>
                                        <p:cTn id="14" dur="200" fill="hold">
                                          <p:stCondLst>
                                            <p:cond delay="600"/>
                                          </p:stCondLst>
                                        </p:cTn>
                                        <p:tgtEl>
                                          <p:spTgt spid="5"/>
                                        </p:tgtEl>
                                        <p:attrNameLst>
                                          <p:attrName>r</p:attrName>
                                        </p:attrNameLst>
                                      </p:cBhvr>
                                    </p:animRot>
                                    <p:animRot by="120000">
                                      <p:cBhvr>
                                        <p:cTn id="15" dur="200" fill="hold">
                                          <p:stCondLst>
                                            <p:cond delay="800"/>
                                          </p:stCondLst>
                                        </p:cTn>
                                        <p:tgtEl>
                                          <p:spTgt spid="5"/>
                                        </p:tgtEl>
                                        <p:attrNameLst>
                                          <p:attrName>r</p:attrName>
                                        </p:attrNameLst>
                                      </p:cBhvr>
                                    </p:animRot>
                                  </p:childTnLst>
                                  <p:subTnLst>
                                    <p:audio>
                                      <p:cMediaNode>
                                        <p:cTn display="0" masterRel="sameClick">
                                          <p:stCondLst>
                                            <p:cond evt="begin" delay="0">
                                              <p:tn val="10"/>
                                            </p:cond>
                                          </p:stCondLst>
                                          <p:endCondLst>
                                            <p:cond evt="onStopAudio" delay="0">
                                              <p:tgtEl>
                                                <p:sldTgt/>
                                              </p:tgtEl>
                                            </p:cond>
                                          </p:endCondLst>
                                        </p:cTn>
                                        <p:tgtEl>
                                          <p:sndTgt r:embed="rId3" name="Tieng-tinh-tinh-www_tiengdong_com.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8F42C70-17E4-4830-8861-F495DA0937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86" t="973" r="12452" b="20935"/>
          <a:stretch/>
        </p:blipFill>
        <p:spPr>
          <a:xfrm rot="16200000" flipH="1">
            <a:off x="2713970" y="-2713970"/>
            <a:ext cx="6858004" cy="12285939"/>
          </a:xfrm>
          <a:prstGeom prst="rect">
            <a:avLst/>
          </a:prstGeom>
        </p:spPr>
      </p:pic>
      <p:sp>
        <p:nvSpPr>
          <p:cNvPr id="3" name="矩形: 圆角 2">
            <a:extLst>
              <a:ext uri="{FF2B5EF4-FFF2-40B4-BE49-F238E27FC236}">
                <a16:creationId xmlns:a16="http://schemas.microsoft.com/office/drawing/2014/main" id="{8E2C1535-836A-4AF1-A66A-20F61FD4B2BB}"/>
              </a:ext>
            </a:extLst>
          </p:cNvPr>
          <p:cNvSpPr/>
          <p:nvPr/>
        </p:nvSpPr>
        <p:spPr>
          <a:xfrm>
            <a:off x="289254" y="330868"/>
            <a:ext cx="11613493" cy="6196264"/>
          </a:xfrm>
          <a:prstGeom prst="roundRect">
            <a:avLst>
              <a:gd name="adj" fmla="val 8109"/>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pic>
        <p:nvPicPr>
          <p:cNvPr id="4" name="图片 3">
            <a:extLst>
              <a:ext uri="{FF2B5EF4-FFF2-40B4-BE49-F238E27FC236}">
                <a16:creationId xmlns:a16="http://schemas.microsoft.com/office/drawing/2014/main" id="{D2141B44-7BF5-4CB0-8DFD-061307BB6A0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9836" b="66984"/>
          <a:stretch/>
        </p:blipFill>
        <p:spPr>
          <a:xfrm rot="16200000">
            <a:off x="-121931" y="5627584"/>
            <a:ext cx="1379488" cy="1135621"/>
          </a:xfrm>
          <a:prstGeom prst="rect">
            <a:avLst/>
          </a:prstGeom>
        </p:spPr>
      </p:pic>
      <p:pic>
        <p:nvPicPr>
          <p:cNvPr id="18" name="图片 17">
            <a:extLst>
              <a:ext uri="{FF2B5EF4-FFF2-40B4-BE49-F238E27FC236}">
                <a16:creationId xmlns:a16="http://schemas.microsoft.com/office/drawing/2014/main" id="{C726512A-CE32-46D7-B9ED-8D57A815B79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5564" t="65960" r="-298" b="-174"/>
          <a:stretch/>
        </p:blipFill>
        <p:spPr>
          <a:xfrm rot="16200000">
            <a:off x="10776552" y="-103564"/>
            <a:ext cx="1405826" cy="1612954"/>
          </a:xfrm>
          <a:prstGeom prst="rect">
            <a:avLst/>
          </a:prstGeom>
        </p:spPr>
      </p:pic>
      <p:sp>
        <p:nvSpPr>
          <p:cNvPr id="6" name="Rectangle: Rounded Corners 5">
            <a:extLst>
              <a:ext uri="{FF2B5EF4-FFF2-40B4-BE49-F238E27FC236}">
                <a16:creationId xmlns:a16="http://schemas.microsoft.com/office/drawing/2014/main" id="{3CA3E357-D069-9D0E-96C6-F1FA4520D604}"/>
              </a:ext>
            </a:extLst>
          </p:cNvPr>
          <p:cNvSpPr/>
          <p:nvPr/>
        </p:nvSpPr>
        <p:spPr>
          <a:xfrm>
            <a:off x="1181100" y="1613042"/>
            <a:ext cx="10367052" cy="2835133"/>
          </a:xfrm>
          <a:custGeom>
            <a:avLst/>
            <a:gdLst>
              <a:gd name="connsiteX0" fmla="*/ 0 w 10367052"/>
              <a:gd name="connsiteY0" fmla="*/ 472532 h 2835133"/>
              <a:gd name="connsiteX1" fmla="*/ 472532 w 10367052"/>
              <a:gd name="connsiteY1" fmla="*/ 0 h 2835133"/>
              <a:gd name="connsiteX2" fmla="*/ 9894520 w 10367052"/>
              <a:gd name="connsiteY2" fmla="*/ 0 h 2835133"/>
              <a:gd name="connsiteX3" fmla="*/ 10367052 w 10367052"/>
              <a:gd name="connsiteY3" fmla="*/ 472532 h 2835133"/>
              <a:gd name="connsiteX4" fmla="*/ 10367052 w 10367052"/>
              <a:gd name="connsiteY4" fmla="*/ 2362601 h 2835133"/>
              <a:gd name="connsiteX5" fmla="*/ 9894520 w 10367052"/>
              <a:gd name="connsiteY5" fmla="*/ 2835133 h 2835133"/>
              <a:gd name="connsiteX6" fmla="*/ 472532 w 10367052"/>
              <a:gd name="connsiteY6" fmla="*/ 2835133 h 2835133"/>
              <a:gd name="connsiteX7" fmla="*/ 0 w 10367052"/>
              <a:gd name="connsiteY7" fmla="*/ 2362601 h 2835133"/>
              <a:gd name="connsiteX8" fmla="*/ 0 w 10367052"/>
              <a:gd name="connsiteY8" fmla="*/ 472532 h 2835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67052" h="2835133" fill="none" extrusionOk="0">
                <a:moveTo>
                  <a:pt x="0" y="472532"/>
                </a:moveTo>
                <a:cubicBezTo>
                  <a:pt x="-685" y="233988"/>
                  <a:pt x="229164" y="-35517"/>
                  <a:pt x="472532" y="0"/>
                </a:cubicBezTo>
                <a:cubicBezTo>
                  <a:pt x="5043627" y="29483"/>
                  <a:pt x="5710360" y="4220"/>
                  <a:pt x="9894520" y="0"/>
                </a:cubicBezTo>
                <a:cubicBezTo>
                  <a:pt x="10169259" y="5186"/>
                  <a:pt x="10335316" y="252744"/>
                  <a:pt x="10367052" y="472532"/>
                </a:cubicBezTo>
                <a:cubicBezTo>
                  <a:pt x="10351110" y="999391"/>
                  <a:pt x="10267228" y="1680796"/>
                  <a:pt x="10367052" y="2362601"/>
                </a:cubicBezTo>
                <a:cubicBezTo>
                  <a:pt x="10390739" y="2636320"/>
                  <a:pt x="10182284" y="2859252"/>
                  <a:pt x="9894520" y="2835133"/>
                </a:cubicBezTo>
                <a:cubicBezTo>
                  <a:pt x="8021636" y="2869261"/>
                  <a:pt x="2938204" y="2712341"/>
                  <a:pt x="472532" y="2835133"/>
                </a:cubicBezTo>
                <a:cubicBezTo>
                  <a:pt x="199578" y="2859008"/>
                  <a:pt x="-14329" y="2647455"/>
                  <a:pt x="0" y="2362601"/>
                </a:cubicBezTo>
                <a:cubicBezTo>
                  <a:pt x="-162483" y="2045049"/>
                  <a:pt x="12474" y="1341684"/>
                  <a:pt x="0" y="472532"/>
                </a:cubicBezTo>
                <a:close/>
              </a:path>
              <a:path w="10367052" h="2835133" stroke="0" extrusionOk="0">
                <a:moveTo>
                  <a:pt x="0" y="472532"/>
                </a:moveTo>
                <a:cubicBezTo>
                  <a:pt x="-14345" y="235977"/>
                  <a:pt x="241884" y="16384"/>
                  <a:pt x="472532" y="0"/>
                </a:cubicBezTo>
                <a:cubicBezTo>
                  <a:pt x="3555361" y="-40312"/>
                  <a:pt x="6006545" y="-70188"/>
                  <a:pt x="9894520" y="0"/>
                </a:cubicBezTo>
                <a:cubicBezTo>
                  <a:pt x="10107400" y="-4525"/>
                  <a:pt x="10370463" y="204938"/>
                  <a:pt x="10367052" y="472532"/>
                </a:cubicBezTo>
                <a:cubicBezTo>
                  <a:pt x="10404659" y="767830"/>
                  <a:pt x="10391129" y="1586552"/>
                  <a:pt x="10367052" y="2362601"/>
                </a:cubicBezTo>
                <a:cubicBezTo>
                  <a:pt x="10364104" y="2658773"/>
                  <a:pt x="10103468" y="2835898"/>
                  <a:pt x="9894520" y="2835133"/>
                </a:cubicBezTo>
                <a:cubicBezTo>
                  <a:pt x="8571644" y="2852484"/>
                  <a:pt x="4889248" y="2958479"/>
                  <a:pt x="472532" y="2835133"/>
                </a:cubicBezTo>
                <a:cubicBezTo>
                  <a:pt x="217669" y="2809413"/>
                  <a:pt x="32013" y="2663553"/>
                  <a:pt x="0" y="2362601"/>
                </a:cubicBezTo>
                <a:cubicBezTo>
                  <a:pt x="6107" y="1809321"/>
                  <a:pt x="-133487" y="1093123"/>
                  <a:pt x="0" y="472532"/>
                </a:cubicBezTo>
                <a:close/>
              </a:path>
            </a:pathLst>
          </a:custGeom>
          <a:solidFill>
            <a:srgbClr val="E3FDFC"/>
          </a:solidFill>
          <a:ln w="38100" cap="flat" cmpd="sng" algn="ctr">
            <a:solidFill>
              <a:srgbClr val="002060"/>
            </a:solidFill>
            <a:prstDash val="dash"/>
            <a:miter lim="800000"/>
            <a:extLst>
              <a:ext uri="{C807C97D-BFC1-408E-A445-0C87EB9F89A2}">
                <ask:lineSketchStyleProps xmlns="" xmlns:ask="http://schemas.microsoft.com/office/drawing/2018/sketchyshapes" sd="2173784308">
                  <a:prstGeom prst="roundRect">
                    <a:avLst/>
                  </a:prstGeom>
                  <ask:type>
                    <ask:lineSketchCurved/>
                  </ask:type>
                </ask:lineSketchStyleProps>
              </a:ext>
            </a:extLst>
          </a:ln>
          <a:effectLst/>
        </p:spPr>
        <p:txBody>
          <a:bodyPr rtlCol="0" anchor="ctr"/>
          <a:lstStyle/>
          <a:p>
            <a:pPr marL="457200" lvl="0" indent="-457200" algn="just">
              <a:buFont typeface="Arial" panose="020B0604020202020204" pitchFamily="34" charset="0"/>
              <a:buChar char="•"/>
              <a:defRPr/>
            </a:pPr>
            <a:r>
              <a:rPr lang="en-US" sz="4400" b="1" kern="0" dirty="0">
                <a:solidFill>
                  <a:srgbClr val="002060"/>
                </a:solidFill>
                <a:latin typeface="Calibri" panose="020F0502020204030204" pitchFamily="34" charset="0"/>
                <a:cs typeface="Calibri" panose="020F0502020204030204" pitchFamily="34" charset="0"/>
              </a:rPr>
              <a:t>T</a:t>
            </a:r>
            <a:r>
              <a:rPr lang="vi-VN" sz="4400" b="1" kern="0" dirty="0">
                <a:solidFill>
                  <a:srgbClr val="002060"/>
                </a:solidFill>
                <a:latin typeface="Calibri" panose="020F0502020204030204" pitchFamily="34" charset="0"/>
                <a:cs typeface="Calibri" panose="020F0502020204030204" pitchFamily="34" charset="0"/>
              </a:rPr>
              <a:t>huyết trình về tranh, ảnh của mình tuyên truyền về các biện pháp bảo vệ các loài động vật và thực vật </a:t>
            </a:r>
            <a:endParaRPr kumimoji="0" lang="vi-VN" sz="4400" b="1" i="0" u="none" strike="noStrike" kern="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8521497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C69A67A-B173-4A86-8DB2-00402C62880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144" t="973" r="12452" b="25905"/>
          <a:stretch/>
        </p:blipFill>
        <p:spPr>
          <a:xfrm rot="16200000" flipH="1">
            <a:off x="2644605" y="-2689394"/>
            <a:ext cx="6902792" cy="12191999"/>
          </a:xfrm>
          <a:prstGeom prst="rect">
            <a:avLst/>
          </a:prstGeom>
        </p:spPr>
      </p:pic>
      <p:pic>
        <p:nvPicPr>
          <p:cNvPr id="7" name="图片 6">
            <a:extLst>
              <a:ext uri="{FF2B5EF4-FFF2-40B4-BE49-F238E27FC236}">
                <a16:creationId xmlns:a16="http://schemas.microsoft.com/office/drawing/2014/main" id="{D18DCA91-ADD5-4B42-91CB-ED7439267C7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3889" r="84088" b="15002"/>
          <a:stretch/>
        </p:blipFill>
        <p:spPr>
          <a:xfrm rot="5400000">
            <a:off x="7511583" y="-1352679"/>
            <a:ext cx="1384587" cy="4060919"/>
          </a:xfrm>
          <a:prstGeom prst="rect">
            <a:avLst/>
          </a:prstGeom>
        </p:spPr>
      </p:pic>
      <p:pic>
        <p:nvPicPr>
          <p:cNvPr id="27" name="图片 26">
            <a:extLst>
              <a:ext uri="{FF2B5EF4-FFF2-40B4-BE49-F238E27FC236}">
                <a16:creationId xmlns:a16="http://schemas.microsoft.com/office/drawing/2014/main" id="{67E47FEE-A4D0-4209-A170-ABCE63EF655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73488" r="84088" b="15002"/>
          <a:stretch/>
        </p:blipFill>
        <p:spPr>
          <a:xfrm flipH="1">
            <a:off x="10467704" y="2706129"/>
            <a:ext cx="1724292" cy="1871117"/>
          </a:xfrm>
          <a:prstGeom prst="rect">
            <a:avLst/>
          </a:prstGeom>
        </p:spPr>
      </p:pic>
      <p:pic>
        <p:nvPicPr>
          <p:cNvPr id="9" name="图片 8">
            <a:extLst>
              <a:ext uri="{FF2B5EF4-FFF2-40B4-BE49-F238E27FC236}">
                <a16:creationId xmlns:a16="http://schemas.microsoft.com/office/drawing/2014/main" id="{F7DFF044-666F-464B-8902-1DC22535A1A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39836" b="66984"/>
          <a:stretch/>
        </p:blipFill>
        <p:spPr>
          <a:xfrm rot="16200000">
            <a:off x="-368268" y="3087028"/>
            <a:ext cx="4166382" cy="3429846"/>
          </a:xfrm>
          <a:prstGeom prst="rect">
            <a:avLst/>
          </a:prstGeom>
        </p:spPr>
      </p:pic>
      <p:pic>
        <p:nvPicPr>
          <p:cNvPr id="11" name="图片 10">
            <a:extLst>
              <a:ext uri="{FF2B5EF4-FFF2-40B4-BE49-F238E27FC236}">
                <a16:creationId xmlns:a16="http://schemas.microsoft.com/office/drawing/2014/main" id="{8133515F-0B7D-4A22-B954-6EAE0EDCF32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9361" t="16719" b="52381"/>
          <a:stretch/>
        </p:blipFill>
        <p:spPr>
          <a:xfrm rot="5400000" flipH="1">
            <a:off x="1207980" y="-549558"/>
            <a:ext cx="1974816" cy="2987765"/>
          </a:xfrm>
          <a:prstGeom prst="rect">
            <a:avLst/>
          </a:prstGeom>
        </p:spPr>
      </p:pic>
      <p:pic>
        <p:nvPicPr>
          <p:cNvPr id="13" name="图片 12">
            <a:extLst>
              <a:ext uri="{FF2B5EF4-FFF2-40B4-BE49-F238E27FC236}">
                <a16:creationId xmlns:a16="http://schemas.microsoft.com/office/drawing/2014/main" id="{68061692-9A3A-4A1B-B5B3-55D4F3D3EC8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64889" r="55098"/>
          <a:stretch/>
        </p:blipFill>
        <p:spPr>
          <a:xfrm rot="16200000">
            <a:off x="8675214" y="3341156"/>
            <a:ext cx="3236753" cy="3796824"/>
          </a:xfrm>
          <a:prstGeom prst="rect">
            <a:avLst/>
          </a:prstGeom>
        </p:spPr>
      </p:pic>
      <p:pic>
        <p:nvPicPr>
          <p:cNvPr id="15" name="图片 14">
            <a:extLst>
              <a:ext uri="{FF2B5EF4-FFF2-40B4-BE49-F238E27FC236}">
                <a16:creationId xmlns:a16="http://schemas.microsoft.com/office/drawing/2014/main" id="{46B294A9-46BB-423B-8612-547C8D70BFC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55564" t="65960" r="-298" b="-174"/>
          <a:stretch/>
        </p:blipFill>
        <p:spPr>
          <a:xfrm rot="16200000">
            <a:off x="8531178" y="-345615"/>
            <a:ext cx="3430939" cy="3936437"/>
          </a:xfrm>
          <a:prstGeom prst="rect">
            <a:avLst/>
          </a:prstGeom>
        </p:spPr>
      </p:pic>
      <p:pic>
        <p:nvPicPr>
          <p:cNvPr id="17" name="图片 16">
            <a:extLst>
              <a:ext uri="{FF2B5EF4-FFF2-40B4-BE49-F238E27FC236}">
                <a16:creationId xmlns:a16="http://schemas.microsoft.com/office/drawing/2014/main" id="{A52DFBE8-B022-4C95-9D82-E03751F10E3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83427" t="44865" b="33694"/>
          <a:stretch/>
        </p:blipFill>
        <p:spPr>
          <a:xfrm rot="5400000">
            <a:off x="3560099" y="4670427"/>
            <a:ext cx="1522407" cy="2954638"/>
          </a:xfrm>
          <a:prstGeom prst="rect">
            <a:avLst/>
          </a:prstGeom>
        </p:spPr>
      </p:pic>
      <p:pic>
        <p:nvPicPr>
          <p:cNvPr id="19" name="图片 18">
            <a:extLst>
              <a:ext uri="{FF2B5EF4-FFF2-40B4-BE49-F238E27FC236}">
                <a16:creationId xmlns:a16="http://schemas.microsoft.com/office/drawing/2014/main" id="{11C0B3BD-2E32-4B10-A1DB-6860A324A7C1}"/>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33364" r="70314" b="19789"/>
          <a:stretch/>
        </p:blipFill>
        <p:spPr>
          <a:xfrm rot="16200000">
            <a:off x="6402684" y="3425504"/>
            <a:ext cx="2045398" cy="4841788"/>
          </a:xfrm>
          <a:prstGeom prst="rect">
            <a:avLst/>
          </a:prstGeom>
        </p:spPr>
      </p:pic>
      <p:pic>
        <p:nvPicPr>
          <p:cNvPr id="21" name="图片 20">
            <a:extLst>
              <a:ext uri="{FF2B5EF4-FFF2-40B4-BE49-F238E27FC236}">
                <a16:creationId xmlns:a16="http://schemas.microsoft.com/office/drawing/2014/main" id="{4C548399-62A9-40D4-ABB4-4BF52B2DE7DD}"/>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28649" r="65180" b="54594"/>
          <a:stretch/>
        </p:blipFill>
        <p:spPr>
          <a:xfrm>
            <a:off x="0" y="1665986"/>
            <a:ext cx="2545492" cy="1837499"/>
          </a:xfrm>
          <a:prstGeom prst="rect">
            <a:avLst/>
          </a:prstGeom>
        </p:spPr>
      </p:pic>
      <p:pic>
        <p:nvPicPr>
          <p:cNvPr id="22" name="图片 21">
            <a:extLst>
              <a:ext uri="{FF2B5EF4-FFF2-40B4-BE49-F238E27FC236}">
                <a16:creationId xmlns:a16="http://schemas.microsoft.com/office/drawing/2014/main" id="{00F25FA6-ED95-4735-BC19-8BF1E9F155CB}"/>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70614" t="45714" r="-38" b="22869"/>
          <a:stretch/>
        </p:blipFill>
        <p:spPr>
          <a:xfrm rot="16200000">
            <a:off x="4351485" y="-400731"/>
            <a:ext cx="1183374" cy="1895254"/>
          </a:xfrm>
          <a:prstGeom prst="rect">
            <a:avLst/>
          </a:prstGeom>
        </p:spPr>
      </p:pic>
      <p:sp>
        <p:nvSpPr>
          <p:cNvPr id="24" name="文本框 23">
            <a:extLst>
              <a:ext uri="{FF2B5EF4-FFF2-40B4-BE49-F238E27FC236}">
                <a16:creationId xmlns:a16="http://schemas.microsoft.com/office/drawing/2014/main" id="{257519F3-23D1-4330-9549-E14F4B739976}"/>
              </a:ext>
            </a:extLst>
          </p:cNvPr>
          <p:cNvSpPr txBox="1"/>
          <p:nvPr/>
        </p:nvSpPr>
        <p:spPr>
          <a:xfrm>
            <a:off x="1918010" y="2928590"/>
            <a:ext cx="8905910" cy="92333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CHÚC CÁC BẠN HỌC TỐT!</a:t>
            </a:r>
            <a:endParaRPr kumimoji="0" lang="zh-CN" altLang="en-US" sz="1000" b="0" i="0" u="none" strike="noStrike" kern="1200" cap="none" spc="0" normalizeH="0" baseline="0" noProof="0" dirty="0">
              <a:ln>
                <a:noFill/>
              </a:ln>
              <a:solidFill>
                <a:prstClr val="black"/>
              </a:solidFill>
              <a:effectLst/>
              <a:uLnTx/>
              <a:uFillTx/>
              <a:latin typeface="Tahoma" panose="020B0604030504040204" pitchFamily="34" charset="0"/>
              <a:ea typeface="微软雅黑" panose="020B0503020204020204" pitchFamily="34" charset="-122"/>
              <a:cs typeface="Tahoma" panose="020B0604030504040204" pitchFamily="34" charset="0"/>
            </a:endParaRPr>
          </a:p>
        </p:txBody>
      </p:sp>
      <p:pic>
        <p:nvPicPr>
          <p:cNvPr id="26" name="图片 25">
            <a:extLst>
              <a:ext uri="{FF2B5EF4-FFF2-40B4-BE49-F238E27FC236}">
                <a16:creationId xmlns:a16="http://schemas.microsoft.com/office/drawing/2014/main" id="{F85F3368-E4EF-48EE-BB37-14B67FD615FF}"/>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83427" t="44865" b="33694"/>
          <a:stretch/>
        </p:blipFill>
        <p:spPr>
          <a:xfrm rot="10800000">
            <a:off x="-23209" y="19490"/>
            <a:ext cx="1068316" cy="2073353"/>
          </a:xfrm>
          <a:prstGeom prst="rect">
            <a:avLst/>
          </a:prstGeom>
        </p:spPr>
      </p:pic>
    </p:spTree>
    <p:custDataLst>
      <p:tags r:id="rId1"/>
    </p:custDataLst>
    <p:extLst>
      <p:ext uri="{BB962C8B-B14F-4D97-AF65-F5344CB8AC3E}">
        <p14:creationId xmlns:p14="http://schemas.microsoft.com/office/powerpoint/2010/main" val="392620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lt">
                                    <p:tmPct val="0"/>
                                  </p:iterate>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1" nodeType="clickEffect">
                                  <p:stCondLst>
                                    <p:cond delay="0"/>
                                  </p:stCondLst>
                                  <p:iterate type="lt">
                                    <p:tmPct val="10000"/>
                                  </p:iterate>
                                  <p:childTnLst>
                                    <p:set>
                                      <p:cBhvr>
                                        <p:cTn id="13" dur="1" fill="hold">
                                          <p:stCondLst>
                                            <p:cond delay="0"/>
                                          </p:stCondLst>
                                        </p:cTn>
                                        <p:tgtEl>
                                          <p:spTgt spid="24"/>
                                        </p:tgtEl>
                                        <p:attrNameLst>
                                          <p:attrName>style.visibility</p:attrName>
                                        </p:attrNameLst>
                                      </p:cBhvr>
                                      <p:to>
                                        <p:strVal val="visible"/>
                                      </p:to>
                                    </p:set>
                                    <p:anim by="(-#ppt_w*2)" calcmode="lin" valueType="num">
                                      <p:cBhvr rctx="PPT">
                                        <p:cTn id="14" dur="500" autoRev="1" fill="hold">
                                          <p:stCondLst>
                                            <p:cond delay="0"/>
                                          </p:stCondLst>
                                        </p:cTn>
                                        <p:tgtEl>
                                          <p:spTgt spid="24"/>
                                        </p:tgtEl>
                                        <p:attrNameLst>
                                          <p:attrName>ppt_w</p:attrName>
                                        </p:attrNameLst>
                                      </p:cBhvr>
                                    </p:anim>
                                    <p:anim by="(#ppt_w*0.50)" calcmode="lin" valueType="num">
                                      <p:cBhvr>
                                        <p:cTn id="15" dur="500" decel="50000" autoRev="1" fill="hold">
                                          <p:stCondLst>
                                            <p:cond delay="0"/>
                                          </p:stCondLst>
                                        </p:cTn>
                                        <p:tgtEl>
                                          <p:spTgt spid="24"/>
                                        </p:tgtEl>
                                        <p:attrNameLst>
                                          <p:attrName>ppt_x</p:attrName>
                                        </p:attrNameLst>
                                      </p:cBhvr>
                                    </p:anim>
                                    <p:anim from="(-#ppt_h/2)" to="(#ppt_y)" calcmode="lin" valueType="num">
                                      <p:cBhvr>
                                        <p:cTn id="16" dur="1000" fill="hold">
                                          <p:stCondLst>
                                            <p:cond delay="0"/>
                                          </p:stCondLst>
                                        </p:cTn>
                                        <p:tgtEl>
                                          <p:spTgt spid="24"/>
                                        </p:tgtEl>
                                        <p:attrNameLst>
                                          <p:attrName>ppt_y</p:attrName>
                                        </p:attrNameLst>
                                      </p:cBhvr>
                                    </p:anim>
                                    <p:animRot by="21600000">
                                      <p:cBhvr>
                                        <p:cTn id="17" dur="1000"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6|0.3"/>
</p:tagLst>
</file>

<file path=ppt/tags/tag2.xml><?xml version="1.0" encoding="utf-8"?>
<p:tagLst xmlns:a="http://schemas.openxmlformats.org/drawingml/2006/main" xmlns:r="http://schemas.openxmlformats.org/officeDocument/2006/relationships" xmlns:p="http://schemas.openxmlformats.org/presentationml/2006/main">
  <p:tag name="TIMING" val="|0.3|0.2|0.3|0.3|0.2"/>
</p:tagLst>
</file>

<file path=ppt/tags/tag3.xml><?xml version="1.0" encoding="utf-8"?>
<p:tagLst xmlns:a="http://schemas.openxmlformats.org/drawingml/2006/main" xmlns:r="http://schemas.openxmlformats.org/officeDocument/2006/relationships" xmlns:p="http://schemas.openxmlformats.org/presentationml/2006/main">
  <p:tag name="TIMING" val="|0.2|0.2|0.2|0.2"/>
</p:tagLst>
</file>

<file path=ppt/tags/tag4.xml><?xml version="1.0" encoding="utf-8"?>
<p:tagLst xmlns:a="http://schemas.openxmlformats.org/drawingml/2006/main" xmlns:r="http://schemas.openxmlformats.org/officeDocument/2006/relationships" xmlns:p="http://schemas.openxmlformats.org/presentationml/2006/main">
  <p:tag name="TIMING" val="|0.3|0.2|0.2|0.2|0.2|0.3"/>
</p:tagLst>
</file>

<file path=ppt/tags/tag5.xml><?xml version="1.0" encoding="utf-8"?>
<p:tagLst xmlns:a="http://schemas.openxmlformats.org/drawingml/2006/main" xmlns:r="http://schemas.openxmlformats.org/officeDocument/2006/relationships" xmlns:p="http://schemas.openxmlformats.org/presentationml/2006/main">
  <p:tag name="TIMING" val="|0.2|0.2|0.2|0.2"/>
</p:tagLst>
</file>

<file path=ppt/tags/tag6.xml><?xml version="1.0" encoding="utf-8"?>
<p:tagLst xmlns:a="http://schemas.openxmlformats.org/drawingml/2006/main" xmlns:r="http://schemas.openxmlformats.org/officeDocument/2006/relationships" xmlns:p="http://schemas.openxmlformats.org/presentationml/2006/main">
  <p:tag name="TIMING" val="|0.2"/>
</p:tagLst>
</file>

<file path=ppt/tags/tag7.xml><?xml version="1.0" encoding="utf-8"?>
<p:tagLst xmlns:a="http://schemas.openxmlformats.org/drawingml/2006/main" xmlns:r="http://schemas.openxmlformats.org/officeDocument/2006/relationships" xmlns:p="http://schemas.openxmlformats.org/presentationml/2006/main">
  <p:tag name="TIMING" val="|0.2"/>
</p:tagLst>
</file>

<file path=ppt/tags/tag8.xml><?xml version="1.0" encoding="utf-8"?>
<p:tagLst xmlns:a="http://schemas.openxmlformats.org/drawingml/2006/main" xmlns:r="http://schemas.openxmlformats.org/officeDocument/2006/relationships" xmlns:p="http://schemas.openxmlformats.org/presentationml/2006/main">
  <p:tag name="TIMING" val="|0.2|0.2|0.2|0.4"/>
</p:tagLst>
</file>

<file path=ppt/tags/tag9.xml><?xml version="1.0" encoding="utf-8"?>
<p:tagLst xmlns:a="http://schemas.openxmlformats.org/drawingml/2006/main" xmlns:r="http://schemas.openxmlformats.org/officeDocument/2006/relationships" xmlns:p="http://schemas.openxmlformats.org/presentationml/2006/main">
  <p:tag name="TIMING" val="|0.2|0.5|0.2|0.2|0.8|0.2"/>
</p:tagLst>
</file>

<file path=ppt/tags/tag10.xml><?xml version="1.0" encoding="utf-8"?>
<p:tagLst xmlns:a="http://schemas.openxmlformats.org/drawingml/2006/main" xmlns:r="http://schemas.openxmlformats.org/officeDocument/2006/relationships" xmlns:p="http://schemas.openxmlformats.org/presentationml/2006/main">
  <p:tag name="TIMING" val="|0.2|0.5|0.2|0.2|0.8|0.2"/>
</p:tagLst>
</file>

<file path=ppt/tags/tag11.xml><?xml version="1.0" encoding="utf-8"?>
<p:tagLst xmlns:a="http://schemas.openxmlformats.org/drawingml/2006/main" xmlns:r="http://schemas.openxmlformats.org/officeDocument/2006/relationships" xmlns:p="http://schemas.openxmlformats.org/presentationml/2006/main">
  <p:tag name="TIMING" val="|0.2|0.5|0.2|0.2|0.8|0.2"/>
</p:tagLst>
</file>

<file path=ppt/tags/tag12.xml><?xml version="1.0" encoding="utf-8"?>
<p:tagLst xmlns:a="http://schemas.openxmlformats.org/drawingml/2006/main" xmlns:r="http://schemas.openxmlformats.org/officeDocument/2006/relationships" xmlns:p="http://schemas.openxmlformats.org/presentationml/2006/main">
  <p:tag name="TIMING" val="|0.2|0.2|0.2|0.2"/>
</p:tagLst>
</file>

<file path=ppt/tags/tag13.xml><?xml version="1.0" encoding="utf-8"?>
<p:tagLst xmlns:a="http://schemas.openxmlformats.org/drawingml/2006/main" xmlns:r="http://schemas.openxmlformats.org/officeDocument/2006/relationships" xmlns:p="http://schemas.openxmlformats.org/presentationml/2006/main">
  <p:tag name="TIMING" val="|0.2|0.5|0.2|0.2|0.8|0.2"/>
</p:tagLst>
</file>

<file path=ppt/tags/tag14.xml><?xml version="1.0" encoding="utf-8"?>
<p:tagLst xmlns:a="http://schemas.openxmlformats.org/drawingml/2006/main" xmlns:r="http://schemas.openxmlformats.org/officeDocument/2006/relationships" xmlns:p="http://schemas.openxmlformats.org/presentationml/2006/main">
  <p:tag name="TIMING" val="|0.2|0.5|0.2|0.2|0.8|0.2"/>
</p:tagLst>
</file>

<file path=ppt/tags/tag15.xml><?xml version="1.0" encoding="utf-8"?>
<p:tagLst xmlns:a="http://schemas.openxmlformats.org/drawingml/2006/main" xmlns:r="http://schemas.openxmlformats.org/officeDocument/2006/relationships" xmlns:p="http://schemas.openxmlformats.org/presentationml/2006/main">
  <p:tag name="TIMING" val="|0.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681</Words>
  <Application>Microsoft Office PowerPoint</Application>
  <PresentationFormat>Widescreen</PresentationFormat>
  <Paragraphs>75</Paragraphs>
  <Slides>28</Slides>
  <Notes>1</Notes>
  <HiddenSlides>0</HiddenSlides>
  <MMClips>2</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28</vt:i4>
      </vt:variant>
    </vt:vector>
  </HeadingPairs>
  <TitlesOfParts>
    <vt:vector size="42" baseType="lpstr">
      <vt:lpstr>微软雅黑</vt:lpstr>
      <vt:lpstr>#9Slide03 Arima Madurai Medium</vt:lpstr>
      <vt:lpstr>Arial</vt:lpstr>
      <vt:lpstr>Calibri</vt:lpstr>
      <vt:lpstr>Calibri Light</vt:lpstr>
      <vt:lpstr>Cambria</vt:lpstr>
      <vt:lpstr>等线</vt:lpstr>
      <vt:lpstr>inpin heiti</vt:lpstr>
      <vt:lpstr>Tahoma</vt:lpstr>
      <vt:lpstr>Times New Roman</vt:lpstr>
      <vt:lpstr>Wingdings</vt:lpstr>
      <vt:lpstr>仓耳章鱼小丸子体 W01</vt:lpstr>
      <vt:lpstr>字魂59号-创粗黑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TRÒ CHƠI: TỐT NGHIỆP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1</cp:revision>
  <dcterms:created xsi:type="dcterms:W3CDTF">2024-01-15T07:08:16Z</dcterms:created>
  <dcterms:modified xsi:type="dcterms:W3CDTF">2024-01-15T07:10:14Z</dcterms:modified>
</cp:coreProperties>
</file>