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90" r:id="rId3"/>
    <p:sldId id="264" r:id="rId4"/>
    <p:sldId id="291" r:id="rId5"/>
    <p:sldId id="307" r:id="rId6"/>
    <p:sldId id="271" r:id="rId7"/>
    <p:sldId id="259" r:id="rId8"/>
    <p:sldId id="274" r:id="rId9"/>
    <p:sldId id="305" r:id="rId10"/>
    <p:sldId id="261" r:id="rId11"/>
    <p:sldId id="306" r:id="rId12"/>
    <p:sldId id="276" r:id="rId13"/>
    <p:sldId id="279" r:id="rId14"/>
    <p:sldId id="297" r:id="rId15"/>
    <p:sldId id="273" r:id="rId16"/>
    <p:sldId id="303" r:id="rId17"/>
    <p:sldId id="265" r:id="rId18"/>
    <p:sldId id="29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>
      <p:cViewPr>
        <p:scale>
          <a:sx n="80" d="100"/>
          <a:sy n="80" d="100"/>
        </p:scale>
        <p:origin x="-342" y="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276D97-2054-44A4-8E32-A9CAC74DE3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3CA80E7-4BFF-470A-91DC-8F680DF1E3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642EBFE-7AD7-47F5-96CE-983C5927E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710A2-F0AA-402C-BE59-A91901E657BE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C7AAE24-658F-406B-AEB3-C11C88F9A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24BA48B-5C6F-4DB1-8CD8-A5D354198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16525-8EDC-4AC3-A345-393EBE3E6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355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B585FE9-3BF6-4142-B72A-A754F7ECC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1BE23BF-7D27-41C9-9026-D66751F5B4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5A75EBD-52BE-4B86-B078-9FE616ABF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710A2-F0AA-402C-BE59-A91901E657BE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D7818F2-1A53-4E82-B18A-A2E571BE9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35A921F-4AB9-41E1-9376-3B4B38ADA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16525-8EDC-4AC3-A345-393EBE3E6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074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D64DEB-3127-430B-91C7-270B08EFD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27E6EA3-EB7D-4795-BC6D-6B2029F9D9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85CB56A-F968-435F-AED6-9A9221571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710A2-F0AA-402C-BE59-A91901E657BE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7FB1F32-6614-4EC1-9BE1-C43155944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F8DFF90-ED64-4656-9F16-77695E5EB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16525-8EDC-4AC3-A345-393EBE3E6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551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AB198F9-AE6F-4D0F-BBDE-6CE54CFE2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C8C8086-9936-4B38-9974-2B0743BF6B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04120DE-AF4F-428D-9C6A-C38E32682D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C752D8D-AD1B-4F47-ABD4-F0127D896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710A2-F0AA-402C-BE59-A91901E657BE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4CBEC3C-F2BD-483F-87E0-E9A003D73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AA02275-F68A-49D7-9847-08E00235A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16525-8EDC-4AC3-A345-393EBE3E6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383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32CB429-D767-4A91-B4CB-07D90BA60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B56819E-101C-4AD0-A0D9-202BAB3AA3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6394C1C-C177-4370-8155-F88F5821C7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DB43D6C5-2F44-4663-9649-3FD61EFF09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7D26539E-3183-489B-A48D-8DA86CB629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44B77CF9-BD35-4630-90A7-E838A0D3D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710A2-F0AA-402C-BE59-A91901E657BE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D5415065-508B-4A7E-9DF9-139716860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30EF0BC1-4C05-452C-A70C-1D7B9F069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16525-8EDC-4AC3-A345-393EBE3E6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930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D72330-1773-46FA-BCA3-E3F0031C4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E1A9939D-A3A2-4BA2-887E-3A32E0477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710A2-F0AA-402C-BE59-A91901E657BE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B90A60C-AA0F-457A-8F84-4DAA7ACDE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609310C-0E3F-418F-9CC3-6FE7B2FA3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16525-8EDC-4AC3-A345-393EBE3E6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667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0CA9674-FA66-4C60-8A2E-000B57808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710A2-F0AA-402C-BE59-A91901E657BE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2ACFD6F8-3F87-4B85-9155-531B83693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1809B3F-5D38-4F77-8A90-DF0B85A24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16525-8EDC-4AC3-A345-393EBE3E6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809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2299CCC-70BC-4196-A33C-BF25A4475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68DEDD7-892E-491F-BB07-2163AF2D94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70843E7-E866-4A00-993C-8A78EB383D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7E1413D-E723-4893-BD6C-B4F154EA0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710A2-F0AA-402C-BE59-A91901E657BE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A8C26B4-E9F2-4E04-80B5-45D059040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723ECB5-A65D-4311-9D9A-025B8BA46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16525-8EDC-4AC3-A345-393EBE3E6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886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C9872D8-ACD3-4174-8DA5-CE3358398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F114A37-3930-44C6-93C3-1AD5E95874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26B8490-4FC5-4B0F-BD85-48F13AAF9D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33D0346-1CB3-4A43-90E6-F44ECC687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710A2-F0AA-402C-BE59-A91901E657BE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598DB02-95E7-4585-95CE-68AF53AD6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15AF300-CD30-4012-9D55-8FA6D1223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16525-8EDC-4AC3-A345-393EBE3E6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29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1C42457-7359-4B72-A2AD-A474E8FB6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9758780-9F25-4BEC-AC32-BB0E425D14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FDF6EE0-3461-4ABC-BD5F-E58C9AC95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710A2-F0AA-402C-BE59-A91901E657BE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C4B8959-9A27-420B-9A51-7421900CF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47F948C-CB22-46D3-B17E-A0C5864A3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16525-8EDC-4AC3-A345-393EBE3E6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446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74EDF1D0-1415-4920-BBE6-60682B0E22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B33A4DF-1275-4250-A76B-7A159EB51C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AEAC00F-E842-4D10-A92F-C4BF318AA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710A2-F0AA-402C-BE59-A91901E657BE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ADDFBB6-2422-4253-8381-10CA69C22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B1E615C-9EF0-464E-8C66-2B777F777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16525-8EDC-4AC3-A345-393EBE3E6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74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376E2F8-A229-4ACD-B997-4E2780B98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61F7DBA-98A8-4081-BE51-063D3CBB3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8B3E472-C590-4A46-8981-4FE7DF58F7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1710A2-F0AA-402C-BE59-A91901E657BE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BC15310-16BC-4B62-8ACE-C8DECCA727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CE56FAC-D0C7-46A4-B9BC-0F71D0CA73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B16525-8EDC-4AC3-A345-393EBE3E6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076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12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3.svg"/><Relationship Id="rId9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audio" Target="../media/audio1.wav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12" Type="http://schemas.microsoft.com/office/2007/relationships/hdphoto" Target="../media/hdphoto1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9.png"/><Relationship Id="rId5" Type="http://schemas.openxmlformats.org/officeDocument/2006/relationships/image" Target="../media/image10.png"/><Relationship Id="rId10" Type="http://schemas.openxmlformats.org/officeDocument/2006/relationships/image" Target="../media/image14.png"/><Relationship Id="rId4" Type="http://schemas.openxmlformats.org/officeDocument/2006/relationships/image" Target="../media/image3.sv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.svg"/><Relationship Id="rId7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4.png"/><Relationship Id="rId10" Type="http://schemas.openxmlformats.org/officeDocument/2006/relationships/image" Target="../media/image20.png"/><Relationship Id="rId4" Type="http://schemas.openxmlformats.org/officeDocument/2006/relationships/image" Target="../media/image15.jpe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3.svg"/><Relationship Id="rId7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1.png"/><Relationship Id="rId4" Type="http://schemas.openxmlformats.org/officeDocument/2006/relationships/image" Target="../media/image3.jp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.svg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4.png"/><Relationship Id="rId10" Type="http://schemas.openxmlformats.org/officeDocument/2006/relationships/image" Target="../media/image12.svg"/><Relationship Id="rId4" Type="http://schemas.openxmlformats.org/officeDocument/2006/relationships/image" Target="../media/image23.pn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9.sv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3.svg"/><Relationship Id="rId7" Type="http://schemas.openxmlformats.org/officeDocument/2006/relationships/image" Target="../media/image12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0.png"/><Relationship Id="rId4" Type="http://schemas.openxmlformats.org/officeDocument/2006/relationships/image" Target="../media/image3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3.svg"/><Relationship Id="rId7" Type="http://schemas.openxmlformats.org/officeDocument/2006/relationships/hyperlink" Target="http://images.google.com.vn/imgres?imgurl=http://goodsmart.vn/images/e032d04e1929bb0d54a77f534f687013.goodsmart.vn.jpg&amp;imgrefurl=http://goodsmart.vn/article_info.php?currency%3Dusd%26cArticlePath%3D14%26articles_id%3D5336?osCsid%3Dca868f10c2d3b423da2a3abb490938e4&amp;usg=__SXpvRqEnhSEM246Hj-1hqRfjUGs=&amp;h=343&amp;w=500&amp;sz=50&amp;hl=vi&amp;start=10&amp;um=1&amp;itbs=1&amp;tbnid=UmgxiByUkXPvBM:&amp;tbnh=89&amp;tbnw=130&amp;prev=/images?q%3D%E1%BA%A5m%2Bnh%C3%B4m%26um%3D1%26hl%3Dvi%26sa%3DG%26tbs%3Disch:1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11" Type="http://schemas.openxmlformats.org/officeDocument/2006/relationships/image" Target="../media/image12.svg"/><Relationship Id="rId5" Type="http://schemas.openxmlformats.org/officeDocument/2006/relationships/hyperlink" Target="http://images.google.com.vn/imgres?imgurl=http://www.btlsqsvn.org.vn/home/Picture.aspx?Id%3D796&amp;imgrefurl=http://motgocpho.com/forums/showthread.php?8537-C%C6%A1m-Chy-N%E1%BB%93i-%C4%90%E1%BB%93ng&amp;usg=__b6oKHOaFcmTqAHZ2oVIphbXnZEU=&amp;h=291&amp;w=400&amp;sz=13&amp;hl=vi&amp;start=6&amp;um=1&amp;itbs=1&amp;tbnid=FzxldAF8JylVHM:&amp;tbnh=90&amp;tbnw=124&amp;prev=/images?q%3Dn%E1%BB%93i%2B%C4%91%E1%BB%93ng%26um%3D1%26hl%3Dvi%26sa%3DG%26tbs%3Disch:1" TargetMode="External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.svg"/><Relationship Id="rId7" Type="http://schemas.openxmlformats.org/officeDocument/2006/relationships/image" Target="../media/image3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11" Type="http://schemas.openxmlformats.org/officeDocument/2006/relationships/image" Target="../media/image12.svg"/><Relationship Id="rId5" Type="http://schemas.openxmlformats.org/officeDocument/2006/relationships/image" Target="../media/image35.jpe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microsoft.com/office/2007/relationships/hdphoto" Target="../media/hdphoto3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3.svg"/><Relationship Id="rId7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1.png"/><Relationship Id="rId4" Type="http://schemas.openxmlformats.org/officeDocument/2006/relationships/image" Target="../media/image3.jpg"/><Relationship Id="rId9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13" Type="http://schemas.openxmlformats.org/officeDocument/2006/relationships/image" Target="../media/image46.png"/><Relationship Id="rId3" Type="http://schemas.openxmlformats.org/officeDocument/2006/relationships/image" Target="../media/image3.svg"/><Relationship Id="rId7" Type="http://schemas.openxmlformats.org/officeDocument/2006/relationships/image" Target="../media/image42.png"/><Relationship Id="rId12" Type="http://schemas.openxmlformats.org/officeDocument/2006/relationships/image" Target="../media/image4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49.svg"/><Relationship Id="rId5" Type="http://schemas.openxmlformats.org/officeDocument/2006/relationships/image" Target="../media/image12.svg"/><Relationship Id="rId10" Type="http://schemas.openxmlformats.org/officeDocument/2006/relationships/image" Target="../media/image44.png"/><Relationship Id="rId4" Type="http://schemas.openxmlformats.org/officeDocument/2006/relationships/image" Target="../media/image10.png"/><Relationship Id="rId9" Type="http://schemas.openxmlformats.org/officeDocument/2006/relationships/image" Target="../media/image43.gi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.svg"/><Relationship Id="rId7" Type="http://schemas.openxmlformats.org/officeDocument/2006/relationships/image" Target="../media/image4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10" Type="http://schemas.openxmlformats.org/officeDocument/2006/relationships/image" Target="../media/image49.png"/><Relationship Id="rId4" Type="http://schemas.openxmlformats.org/officeDocument/2006/relationships/image" Target="../media/image10.png"/><Relationship Id="rId9" Type="http://schemas.openxmlformats.org/officeDocument/2006/relationships/image" Target="../media/image54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svg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.pn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CBBEC7EA-3974-499C-A335-F4BAEAC170CE}"/>
              </a:ext>
            </a:extLst>
          </p:cNvPr>
          <p:cNvSpPr/>
          <p:nvPr/>
        </p:nvSpPr>
        <p:spPr>
          <a:xfrm>
            <a:off x="457200" y="304800"/>
            <a:ext cx="11430000" cy="6248400"/>
          </a:xfrm>
          <a:prstGeom prst="rect">
            <a:avLst/>
          </a:prstGeom>
          <a:solidFill>
            <a:srgbClr val="56C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127D6EB7-451E-4801-9DE2-7BAD503A456C}"/>
              </a:ext>
            </a:extLst>
          </p:cNvPr>
          <p:cNvSpPr/>
          <p:nvPr/>
        </p:nvSpPr>
        <p:spPr>
          <a:xfrm>
            <a:off x="1219200" y="304800"/>
            <a:ext cx="10668000" cy="595746"/>
          </a:xfrm>
          <a:prstGeom prst="rect">
            <a:avLst/>
          </a:prstGeom>
          <a:solidFill>
            <a:srgbClr val="BE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phic 4" descr="Close">
            <a:extLst>
              <a:ext uri="{FF2B5EF4-FFF2-40B4-BE49-F238E27FC236}">
                <a16:creationId xmlns:a16="http://schemas.microsoft.com/office/drawing/2014/main" xmlns="" id="{40255315-1438-487A-8386-9696013D79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314443" y="404046"/>
            <a:ext cx="397254" cy="397254"/>
          </a:xfrm>
          <a:prstGeom prst="rect">
            <a:avLst/>
          </a:prstGeom>
        </p:spPr>
      </p:pic>
      <p:sp>
        <p:nvSpPr>
          <p:cNvPr id="11" name="Rectangle: Diagonal Corners Snipped 10">
            <a:extLst>
              <a:ext uri="{FF2B5EF4-FFF2-40B4-BE49-F238E27FC236}">
                <a16:creationId xmlns:a16="http://schemas.microsoft.com/office/drawing/2014/main" xmlns="" id="{9F675953-32A8-44ED-8794-5A53837D83B5}"/>
              </a:ext>
            </a:extLst>
          </p:cNvPr>
          <p:cNvSpPr/>
          <p:nvPr/>
        </p:nvSpPr>
        <p:spPr>
          <a:xfrm>
            <a:off x="1314972" y="1904132"/>
            <a:ext cx="9113339" cy="4601443"/>
          </a:xfrm>
          <a:prstGeom prst="snip2Diag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xmlns="" id="{328307A9-FE1C-4B9C-A5F9-80C82FE7EF8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55441" b="41224"/>
          <a:stretch/>
        </p:blipFill>
        <p:spPr>
          <a:xfrm>
            <a:off x="463675" y="278847"/>
            <a:ext cx="2944837" cy="258728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01E28BA-6719-9E48-D32A-A08451D188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84418" y="287906"/>
            <a:ext cx="7175614" cy="300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37268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CBBEC7EA-3974-499C-A335-F4BAEAC170CE}"/>
              </a:ext>
            </a:extLst>
          </p:cNvPr>
          <p:cNvSpPr/>
          <p:nvPr/>
        </p:nvSpPr>
        <p:spPr>
          <a:xfrm>
            <a:off x="1219200" y="304800"/>
            <a:ext cx="10668000" cy="6248400"/>
          </a:xfrm>
          <a:prstGeom prst="rect">
            <a:avLst/>
          </a:prstGeom>
          <a:solidFill>
            <a:srgbClr val="56C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127D6EB7-451E-4801-9DE2-7BAD503A456C}"/>
              </a:ext>
            </a:extLst>
          </p:cNvPr>
          <p:cNvSpPr/>
          <p:nvPr/>
        </p:nvSpPr>
        <p:spPr>
          <a:xfrm>
            <a:off x="1219200" y="304800"/>
            <a:ext cx="10668000" cy="595746"/>
          </a:xfrm>
          <a:prstGeom prst="rect">
            <a:avLst/>
          </a:prstGeom>
          <a:solidFill>
            <a:srgbClr val="BE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phic 4" descr="Close">
            <a:extLst>
              <a:ext uri="{FF2B5EF4-FFF2-40B4-BE49-F238E27FC236}">
                <a16:creationId xmlns:a16="http://schemas.microsoft.com/office/drawing/2014/main" xmlns="" id="{40255315-1438-487A-8386-9696013D79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314443" y="404046"/>
            <a:ext cx="397254" cy="397254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EE50C957-04B2-4E1A-8243-CBFD6E2D495C}"/>
              </a:ext>
            </a:extLst>
          </p:cNvPr>
          <p:cNvSpPr/>
          <p:nvPr/>
        </p:nvSpPr>
        <p:spPr>
          <a:xfrm>
            <a:off x="129297" y="5933209"/>
            <a:ext cx="914400" cy="595746"/>
          </a:xfrm>
          <a:prstGeom prst="rect">
            <a:avLst/>
          </a:prstGeom>
          <a:solidFill>
            <a:srgbClr val="CAE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xmlns="" id="{F23A8A8C-F0C6-4647-8D87-6856B3E3176D}"/>
              </a:ext>
            </a:extLst>
          </p:cNvPr>
          <p:cNvSpPr/>
          <p:nvPr/>
        </p:nvSpPr>
        <p:spPr>
          <a:xfrm flipV="1">
            <a:off x="475729" y="6055301"/>
            <a:ext cx="249382" cy="351561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483C51C3-700A-4314-BEA0-3D4287B70164}"/>
              </a:ext>
            </a:extLst>
          </p:cNvPr>
          <p:cNvSpPr txBox="1"/>
          <p:nvPr/>
        </p:nvSpPr>
        <p:spPr>
          <a:xfrm>
            <a:off x="1327714" y="347649"/>
            <a:ext cx="10218292" cy="1464231"/>
          </a:xfrm>
          <a:prstGeom prst="round2DiagRect">
            <a:avLst/>
          </a:prstGeom>
          <a:solidFill>
            <a:srgbClr val="D9ED92"/>
          </a:solidFill>
          <a:ln w="57150">
            <a:solidFill>
              <a:srgbClr val="52B69A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Đâu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là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cách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làm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vật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nóng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lên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trong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cuộ</a:t>
            </a:r>
            <a:r>
              <a:rPr lang="en-US" altLang="en-US" sz="4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en-US" sz="40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sống</a:t>
            </a:r>
            <a:r>
              <a:rPr lang="en-US" altLang="en-US" sz="4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" name="Arrow: Right 38">
            <a:extLst>
              <a:ext uri="{FF2B5EF4-FFF2-40B4-BE49-F238E27FC236}">
                <a16:creationId xmlns:a16="http://schemas.microsoft.com/office/drawing/2014/main" xmlns="" id="{05648F5C-E5FA-4B99-A9F2-B3CD1DCBC3E2}"/>
              </a:ext>
            </a:extLst>
          </p:cNvPr>
          <p:cNvSpPr/>
          <p:nvPr/>
        </p:nvSpPr>
        <p:spPr>
          <a:xfrm rot="16200000">
            <a:off x="11187488" y="5913292"/>
            <a:ext cx="651164" cy="284018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" name="Graphic 40" descr="Close">
            <a:extLst>
              <a:ext uri="{FF2B5EF4-FFF2-40B4-BE49-F238E27FC236}">
                <a16:creationId xmlns:a16="http://schemas.microsoft.com/office/drawing/2014/main" xmlns="" id="{7F0E1B69-494B-45A4-932B-043CFC7AC5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257825" y="6038137"/>
            <a:ext cx="397254" cy="397254"/>
          </a:xfrm>
          <a:prstGeom prst="rect">
            <a:avLst/>
          </a:prstGeom>
        </p:spPr>
      </p:pic>
      <p:pic>
        <p:nvPicPr>
          <p:cNvPr id="42" name="Graphic 41" descr="Close">
            <a:extLst>
              <a:ext uri="{FF2B5EF4-FFF2-40B4-BE49-F238E27FC236}">
                <a16:creationId xmlns:a16="http://schemas.microsoft.com/office/drawing/2014/main" xmlns="" id="{4BE340A5-4E92-4E2E-A1D2-0E562B64CE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881767" y="6038137"/>
            <a:ext cx="397254" cy="397254"/>
          </a:xfrm>
          <a:prstGeom prst="rect">
            <a:avLst/>
          </a:prstGeom>
        </p:spPr>
      </p:pic>
      <p:pic>
        <p:nvPicPr>
          <p:cNvPr id="43" name="Graphic 42" descr="Close">
            <a:extLst>
              <a:ext uri="{FF2B5EF4-FFF2-40B4-BE49-F238E27FC236}">
                <a16:creationId xmlns:a16="http://schemas.microsoft.com/office/drawing/2014/main" xmlns="" id="{6DD9D8A8-11F5-48D9-B779-BB33188DC9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493704" y="6038137"/>
            <a:ext cx="397254" cy="397254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1DDE24E2-FC1F-4084-B746-FD72C98B0204}"/>
              </a:ext>
            </a:extLst>
          </p:cNvPr>
          <p:cNvGrpSpPr/>
          <p:nvPr/>
        </p:nvGrpSpPr>
        <p:grpSpPr>
          <a:xfrm>
            <a:off x="1679768" y="1944541"/>
            <a:ext cx="9343231" cy="1262000"/>
            <a:chOff x="1679768" y="1944541"/>
            <a:chExt cx="9343231" cy="1262000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9768" y="1944541"/>
              <a:ext cx="9343231" cy="1262000"/>
            </a:xfrm>
            <a:prstGeom prst="rect">
              <a:avLst/>
            </a:prstGeom>
          </p:spPr>
        </p:pic>
        <p:sp>
          <p:nvSpPr>
            <p:cNvPr id="60" name="Rectangle: Rounded Corners 8">
              <a:extLst>
                <a:ext uri="{FF2B5EF4-FFF2-40B4-BE49-F238E27FC236}">
                  <a16:creationId xmlns:a16="http://schemas.microsoft.com/office/drawing/2014/main" xmlns="" id="{D0A29492-AB75-4DBB-A9CF-3523384C021E}"/>
                </a:ext>
              </a:extLst>
            </p:cNvPr>
            <p:cNvSpPr/>
            <p:nvPr/>
          </p:nvSpPr>
          <p:spPr>
            <a:xfrm>
              <a:off x="2634019" y="2006621"/>
              <a:ext cx="8321545" cy="111238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80FF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Cho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nước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vào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tủ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lạnh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D1DDA0BB-555F-465F-A216-DD6C21CDE3F0}"/>
              </a:ext>
            </a:extLst>
          </p:cNvPr>
          <p:cNvGrpSpPr/>
          <p:nvPr/>
        </p:nvGrpSpPr>
        <p:grpSpPr>
          <a:xfrm>
            <a:off x="1679767" y="3300847"/>
            <a:ext cx="9343231" cy="1274620"/>
            <a:chOff x="1679767" y="3300847"/>
            <a:chExt cx="9343231" cy="1274620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9767" y="3300847"/>
              <a:ext cx="9343231" cy="1274620"/>
            </a:xfrm>
            <a:prstGeom prst="rect">
              <a:avLst/>
            </a:prstGeom>
          </p:spPr>
        </p:pic>
        <p:sp>
          <p:nvSpPr>
            <p:cNvPr id="61" name="Rectangle: Rounded Corners 66">
              <a:extLst>
                <a:ext uri="{FF2B5EF4-FFF2-40B4-BE49-F238E27FC236}">
                  <a16:creationId xmlns:a16="http://schemas.microsoft.com/office/drawing/2014/main" xmlns="" id="{705ACE6D-C16F-4B83-84DF-D39FF57D5948}"/>
                </a:ext>
              </a:extLst>
            </p:cNvPr>
            <p:cNvSpPr/>
            <p:nvPr/>
          </p:nvSpPr>
          <p:spPr>
            <a:xfrm>
              <a:off x="2634019" y="3373085"/>
              <a:ext cx="8338781" cy="113683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80FF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dirty="0" err="1">
                  <a:solidFill>
                    <a:prstClr val="black">
                      <a:lumMod val="95000"/>
                      <a:lumOff val="5000"/>
                    </a:prstClr>
                  </a:solidFill>
                  <a:latin typeface="Calibri" panose="020F0502020204030204"/>
                </a:rPr>
                <a:t>Đưa</a:t>
              </a:r>
              <a:r>
                <a:rPr lang="en-US" sz="3600" b="1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Calibri" panose="020F0502020204030204"/>
                </a:rPr>
                <a:t> bánh </a:t>
              </a:r>
              <a:r>
                <a:rPr lang="en-US" sz="3600" b="1" dirty="0" err="1">
                  <a:solidFill>
                    <a:prstClr val="black">
                      <a:lumMod val="95000"/>
                      <a:lumOff val="5000"/>
                    </a:prstClr>
                  </a:solidFill>
                  <a:latin typeface="Calibri" panose="020F0502020204030204"/>
                </a:rPr>
                <a:t>vào</a:t>
              </a:r>
              <a:r>
                <a:rPr lang="en-US" sz="3600" b="1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Calibri" panose="020F0502020204030204"/>
                </a:rPr>
                <a:t> </a:t>
              </a:r>
              <a:r>
                <a:rPr lang="en-US" sz="3600" b="1" dirty="0" err="1">
                  <a:solidFill>
                    <a:prstClr val="black">
                      <a:lumMod val="95000"/>
                      <a:lumOff val="5000"/>
                    </a:prstClr>
                  </a:solidFill>
                  <a:latin typeface="Calibri" panose="020F0502020204030204"/>
                </a:rPr>
                <a:t>lò</a:t>
              </a:r>
              <a:r>
                <a:rPr lang="en-US" sz="3600" b="1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Calibri" panose="020F0502020204030204"/>
                </a:rPr>
                <a:t> </a:t>
              </a:r>
              <a:r>
                <a:rPr lang="en-US" sz="3600" b="1" dirty="0" err="1">
                  <a:solidFill>
                    <a:prstClr val="black">
                      <a:lumMod val="95000"/>
                      <a:lumOff val="5000"/>
                    </a:prstClr>
                  </a:solidFill>
                  <a:latin typeface="Calibri" panose="020F0502020204030204"/>
                </a:rPr>
                <a:t>nướng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7C964D0E-9B33-420F-AB8A-147BDC8E1EE9}"/>
              </a:ext>
            </a:extLst>
          </p:cNvPr>
          <p:cNvGrpSpPr/>
          <p:nvPr/>
        </p:nvGrpSpPr>
        <p:grpSpPr>
          <a:xfrm>
            <a:off x="1665231" y="4802434"/>
            <a:ext cx="9357767" cy="1262000"/>
            <a:chOff x="1665231" y="4802434"/>
            <a:chExt cx="9357767" cy="126200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5231" y="4802434"/>
              <a:ext cx="9357767" cy="1262000"/>
            </a:xfrm>
            <a:prstGeom prst="rect">
              <a:avLst/>
            </a:prstGeom>
          </p:spPr>
        </p:pic>
        <p:sp>
          <p:nvSpPr>
            <p:cNvPr id="62" name="Rectangle: Rounded Corners 67">
              <a:extLst>
                <a:ext uri="{FF2B5EF4-FFF2-40B4-BE49-F238E27FC236}">
                  <a16:creationId xmlns:a16="http://schemas.microsoft.com/office/drawing/2014/main" xmlns="" id="{DCB4D6FE-F522-494A-95C5-66CCB374E7C2}"/>
                </a:ext>
              </a:extLst>
            </p:cNvPr>
            <p:cNvSpPr/>
            <p:nvPr/>
          </p:nvSpPr>
          <p:spPr>
            <a:xfrm>
              <a:off x="2634020" y="4887825"/>
              <a:ext cx="8321544" cy="10938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80FF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dirty="0" err="1">
                  <a:solidFill>
                    <a:prstClr val="black">
                      <a:lumMod val="95000"/>
                      <a:lumOff val="5000"/>
                    </a:prstClr>
                  </a:solidFill>
                  <a:latin typeface="Calibri" panose="020F0502020204030204"/>
                </a:rPr>
                <a:t>Làm</a:t>
              </a:r>
              <a:r>
                <a:rPr lang="en-US" sz="3600" b="1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Calibri" panose="020F0502020204030204"/>
                </a:rPr>
                <a:t> </a:t>
              </a:r>
              <a:r>
                <a:rPr lang="en-US" sz="3600" b="1" dirty="0" err="1">
                  <a:solidFill>
                    <a:prstClr val="black">
                      <a:lumMod val="95000"/>
                      <a:lumOff val="5000"/>
                    </a:prstClr>
                  </a:solidFill>
                  <a:latin typeface="Calibri" panose="020F0502020204030204"/>
                </a:rPr>
                <a:t>kem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4" name="Picture 43">
            <a:extLst>
              <a:ext uri="{FF2B5EF4-FFF2-40B4-BE49-F238E27FC236}">
                <a16:creationId xmlns:a16="http://schemas.microsoft.com/office/drawing/2014/main" xmlns="" id="{837B7BF3-FEF2-46F6-859A-E2E5D8DF444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8516" y="3670179"/>
            <a:ext cx="1523181" cy="1136833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9F3B264E-CE61-4F5C-A0AD-32D957CCD37E}"/>
              </a:ext>
            </a:extLst>
          </p:cNvPr>
          <p:cNvSpPr/>
          <p:nvPr/>
        </p:nvSpPr>
        <p:spPr>
          <a:xfrm>
            <a:off x="129297" y="304800"/>
            <a:ext cx="914400" cy="595746"/>
          </a:xfrm>
          <a:prstGeom prst="rect">
            <a:avLst/>
          </a:prstGeom>
          <a:solidFill>
            <a:srgbClr val="CAE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31B51A5D-7C36-4843-9B8D-5DE5C260029C}"/>
              </a:ext>
            </a:extLst>
          </p:cNvPr>
          <p:cNvSpPr/>
          <p:nvPr/>
        </p:nvSpPr>
        <p:spPr>
          <a:xfrm>
            <a:off x="129297" y="1331766"/>
            <a:ext cx="914400" cy="595746"/>
          </a:xfrm>
          <a:prstGeom prst="rect">
            <a:avLst/>
          </a:prstGeom>
          <a:solidFill>
            <a:srgbClr val="5FA8D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xmlns="" id="{204FC840-2CA5-493D-988C-A09245B9A0FB}"/>
              </a:ext>
            </a:extLst>
          </p:cNvPr>
          <p:cNvSpPr/>
          <p:nvPr/>
        </p:nvSpPr>
        <p:spPr>
          <a:xfrm>
            <a:off x="129297" y="1927512"/>
            <a:ext cx="914400" cy="595746"/>
          </a:xfrm>
          <a:prstGeom prst="rect">
            <a:avLst/>
          </a:prstGeom>
          <a:solidFill>
            <a:srgbClr val="B5E48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A115B482-3CE5-4160-86BF-347BEC558191}"/>
              </a:ext>
            </a:extLst>
          </p:cNvPr>
          <p:cNvSpPr/>
          <p:nvPr/>
        </p:nvSpPr>
        <p:spPr>
          <a:xfrm>
            <a:off x="129297" y="2523258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xmlns="" id="{BB95A917-F9D4-4BBD-B596-B110DC84B351}"/>
              </a:ext>
            </a:extLst>
          </p:cNvPr>
          <p:cNvSpPr/>
          <p:nvPr/>
        </p:nvSpPr>
        <p:spPr>
          <a:xfrm>
            <a:off x="129297" y="3714750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E807DBB4-9CA0-4BDB-90FD-FBA5C529D905}"/>
              </a:ext>
            </a:extLst>
          </p:cNvPr>
          <p:cNvSpPr/>
          <p:nvPr/>
        </p:nvSpPr>
        <p:spPr>
          <a:xfrm>
            <a:off x="129297" y="3119004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xmlns="" id="{21192DB8-82DA-40C3-B62C-0FC12BA6FEA6}"/>
              </a:ext>
            </a:extLst>
          </p:cNvPr>
          <p:cNvSpPr/>
          <p:nvPr/>
        </p:nvSpPr>
        <p:spPr>
          <a:xfrm>
            <a:off x="129297" y="4906242"/>
            <a:ext cx="914400" cy="595746"/>
          </a:xfrm>
          <a:prstGeom prst="rect">
            <a:avLst/>
          </a:prstGeom>
          <a:solidFill>
            <a:srgbClr val="5FA8D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xmlns="" id="{6EC68D55-6F5C-4084-A76A-164297AE4663}"/>
              </a:ext>
            </a:extLst>
          </p:cNvPr>
          <p:cNvSpPr/>
          <p:nvPr/>
        </p:nvSpPr>
        <p:spPr>
          <a:xfrm>
            <a:off x="129297" y="4310496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6" name="Graphic 55" descr="Line arrow Straight">
            <a:extLst>
              <a:ext uri="{FF2B5EF4-FFF2-40B4-BE49-F238E27FC236}">
                <a16:creationId xmlns:a16="http://schemas.microsoft.com/office/drawing/2014/main" xmlns="" id="{C4013A00-A846-4A51-ADC7-4C34451C9C7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364824" y="1407967"/>
            <a:ext cx="443345" cy="443345"/>
          </a:xfrm>
          <a:prstGeom prst="rect">
            <a:avLst/>
          </a:prstGeom>
        </p:spPr>
      </p:pic>
      <p:pic>
        <p:nvPicPr>
          <p:cNvPr id="57" name="Graphic 56" descr="Line arrow Straight">
            <a:extLst>
              <a:ext uri="{FF2B5EF4-FFF2-40B4-BE49-F238E27FC236}">
                <a16:creationId xmlns:a16="http://schemas.microsoft.com/office/drawing/2014/main" xmlns="" id="{1BFB9D4D-FCCC-4F7D-B0C5-231DF5123FF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 flipH="1">
            <a:off x="378748" y="4982442"/>
            <a:ext cx="443345" cy="443345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xmlns="" id="{3AA4CBE6-1A32-4F46-ACEE-88EF5DA87FB1}"/>
              </a:ext>
            </a:extLst>
          </p:cNvPr>
          <p:cNvGrpSpPr/>
          <p:nvPr/>
        </p:nvGrpSpPr>
        <p:grpSpPr>
          <a:xfrm>
            <a:off x="413314" y="518681"/>
            <a:ext cx="311797" cy="167984"/>
            <a:chOff x="2858712" y="1880751"/>
            <a:chExt cx="346363" cy="304800"/>
          </a:xfrm>
        </p:grpSpPr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xmlns="" id="{B14F5231-8F0B-4215-AE6C-ADB43039536B}"/>
                </a:ext>
              </a:extLst>
            </p:cNvPr>
            <p:cNvCxnSpPr>
              <a:cxnSpLocks/>
            </p:cNvCxnSpPr>
            <p:nvPr/>
          </p:nvCxnSpPr>
          <p:spPr>
            <a:xfrm>
              <a:off x="2858712" y="1880751"/>
              <a:ext cx="34636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xmlns="" id="{C1AB9B9C-85EB-44AB-A969-6CAE4E8E1AAB}"/>
                </a:ext>
              </a:extLst>
            </p:cNvPr>
            <p:cNvCxnSpPr>
              <a:cxnSpLocks/>
            </p:cNvCxnSpPr>
            <p:nvPr/>
          </p:nvCxnSpPr>
          <p:spPr>
            <a:xfrm>
              <a:off x="2858712" y="2033151"/>
              <a:ext cx="34636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xmlns="" id="{C95B998D-7CDF-4039-9789-6E12F16BE025}"/>
                </a:ext>
              </a:extLst>
            </p:cNvPr>
            <p:cNvCxnSpPr>
              <a:cxnSpLocks/>
            </p:cNvCxnSpPr>
            <p:nvPr/>
          </p:nvCxnSpPr>
          <p:spPr>
            <a:xfrm>
              <a:off x="2858712" y="2185551"/>
              <a:ext cx="34636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681E1DCE-16D2-421C-9A2F-3A73EC51229B}"/>
              </a:ext>
            </a:extLst>
          </p:cNvPr>
          <p:cNvSpPr txBox="1"/>
          <p:nvPr/>
        </p:nvSpPr>
        <p:spPr>
          <a:xfrm>
            <a:off x="393975" y="2076222"/>
            <a:ext cx="38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01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4184A9E9-AC33-46AC-9525-D76CFEDB37FC}"/>
              </a:ext>
            </a:extLst>
          </p:cNvPr>
          <p:cNvSpPr txBox="1"/>
          <p:nvPr/>
        </p:nvSpPr>
        <p:spPr>
          <a:xfrm>
            <a:off x="393975" y="3300847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03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1CB45281-5230-4F4F-BEDC-116F6B20D942}"/>
              </a:ext>
            </a:extLst>
          </p:cNvPr>
          <p:cNvSpPr txBox="1"/>
          <p:nvPr/>
        </p:nvSpPr>
        <p:spPr>
          <a:xfrm>
            <a:off x="378748" y="2671968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02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10E62C95-F257-401B-9E04-65B56AF265C0}"/>
              </a:ext>
            </a:extLst>
          </p:cNvPr>
          <p:cNvSpPr txBox="1"/>
          <p:nvPr/>
        </p:nvSpPr>
        <p:spPr>
          <a:xfrm>
            <a:off x="393975" y="3827957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04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217DD69B-5A0E-49B4-9337-C45C17A5B40D}"/>
              </a:ext>
            </a:extLst>
          </p:cNvPr>
          <p:cNvSpPr txBox="1"/>
          <p:nvPr/>
        </p:nvSpPr>
        <p:spPr>
          <a:xfrm>
            <a:off x="378748" y="4423703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11102818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4" presetClass="path" presetSubtype="0" repeatCount="indefinite" accel="50000" grpId="0" nodeType="withEffect" p14:presetBounceEnd="71000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Motion origin="layout" path="M 0 0 L 0 -0.25 E" pathEditMode="relative" ptsTypes="" p14:bounceEnd="71000">
                                          <p:cBhvr>
                                            <p:cTn id="6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49" presetClass="entr" presetSubtype="0" repeatCount="indefinite" decel="100000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2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2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2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" dur="2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49" presetClass="entr" presetSubtype="0" repeatCount="indefinite" decel="100000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2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2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2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2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49" presetClass="entr" presetSubtype="0" repeatCount="indefinite" decel="100000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2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2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2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6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9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35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36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7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38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9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40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41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42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cashre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4" presetClass="path" presetSubtype="0" repeatCount="indefinite" accel="50000" grpId="0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Motion origin="layout" path="M 0 0 L 0 -0.25 E" pathEditMode="relative" ptsTypes="">
                                          <p:cBhvr>
                                            <p:cTn id="6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49" presetClass="entr" presetSubtype="0" repeatCount="indefinite" decel="100000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2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2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2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" dur="2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49" presetClass="entr" presetSubtype="0" repeatCount="indefinite" decel="100000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2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2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2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2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49" presetClass="entr" presetSubtype="0" repeatCount="indefinite" decel="100000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2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2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2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6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9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35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36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7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38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9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40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41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42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2" name="cashre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9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CBBEC7EA-3974-499C-A335-F4BAEAC170CE}"/>
              </a:ext>
            </a:extLst>
          </p:cNvPr>
          <p:cNvSpPr/>
          <p:nvPr/>
        </p:nvSpPr>
        <p:spPr>
          <a:xfrm>
            <a:off x="1219200" y="304800"/>
            <a:ext cx="10668000" cy="6248400"/>
          </a:xfrm>
          <a:prstGeom prst="rect">
            <a:avLst/>
          </a:prstGeom>
          <a:solidFill>
            <a:srgbClr val="56C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127D6EB7-451E-4801-9DE2-7BAD503A456C}"/>
              </a:ext>
            </a:extLst>
          </p:cNvPr>
          <p:cNvSpPr/>
          <p:nvPr/>
        </p:nvSpPr>
        <p:spPr>
          <a:xfrm>
            <a:off x="1177871" y="30253"/>
            <a:ext cx="10668000" cy="595746"/>
          </a:xfrm>
          <a:prstGeom prst="rect">
            <a:avLst/>
          </a:prstGeom>
          <a:solidFill>
            <a:srgbClr val="BE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phic 4" descr="Close">
            <a:extLst>
              <a:ext uri="{FF2B5EF4-FFF2-40B4-BE49-F238E27FC236}">
                <a16:creationId xmlns:a16="http://schemas.microsoft.com/office/drawing/2014/main" xmlns="" id="{40255315-1438-487A-8386-9696013D79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314443" y="404046"/>
            <a:ext cx="397254" cy="39725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25E115A-CE20-47C8-AA2E-E28A7799D1E5}"/>
              </a:ext>
            </a:extLst>
          </p:cNvPr>
          <p:cNvSpPr/>
          <p:nvPr/>
        </p:nvSpPr>
        <p:spPr>
          <a:xfrm>
            <a:off x="129297" y="304800"/>
            <a:ext cx="914400" cy="595746"/>
          </a:xfrm>
          <a:prstGeom prst="rect">
            <a:avLst/>
          </a:prstGeom>
          <a:solidFill>
            <a:srgbClr val="CAE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9C35C742-3B37-49DC-A193-8887E2B8D3A3}"/>
              </a:ext>
            </a:extLst>
          </p:cNvPr>
          <p:cNvSpPr/>
          <p:nvPr/>
        </p:nvSpPr>
        <p:spPr>
          <a:xfrm>
            <a:off x="129297" y="1331766"/>
            <a:ext cx="914400" cy="595746"/>
          </a:xfrm>
          <a:prstGeom prst="rect">
            <a:avLst/>
          </a:prstGeom>
          <a:solidFill>
            <a:srgbClr val="5FA8D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EBE8D23F-5D24-4D66-ACC1-694E6763A1FE}"/>
              </a:ext>
            </a:extLst>
          </p:cNvPr>
          <p:cNvSpPr/>
          <p:nvPr/>
        </p:nvSpPr>
        <p:spPr>
          <a:xfrm>
            <a:off x="129297" y="1927512"/>
            <a:ext cx="914400" cy="595746"/>
          </a:xfrm>
          <a:prstGeom prst="rect">
            <a:avLst/>
          </a:prstGeom>
          <a:solidFill>
            <a:srgbClr val="B5E48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E95F6831-79EC-4DBF-8644-0C30E9E444BA}"/>
              </a:ext>
            </a:extLst>
          </p:cNvPr>
          <p:cNvSpPr/>
          <p:nvPr/>
        </p:nvSpPr>
        <p:spPr>
          <a:xfrm>
            <a:off x="129297" y="2523258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7B4CD97F-6CCE-47B1-8646-01AC12C9D6DE}"/>
              </a:ext>
            </a:extLst>
          </p:cNvPr>
          <p:cNvSpPr/>
          <p:nvPr/>
        </p:nvSpPr>
        <p:spPr>
          <a:xfrm>
            <a:off x="129297" y="3714750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A99CBEA4-F84C-4D62-89EA-E24C0A9D43F3}"/>
              </a:ext>
            </a:extLst>
          </p:cNvPr>
          <p:cNvSpPr/>
          <p:nvPr/>
        </p:nvSpPr>
        <p:spPr>
          <a:xfrm>
            <a:off x="129297" y="3119004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4DD32204-DE98-4A28-87ED-3FF5138881B7}"/>
              </a:ext>
            </a:extLst>
          </p:cNvPr>
          <p:cNvSpPr/>
          <p:nvPr/>
        </p:nvSpPr>
        <p:spPr>
          <a:xfrm>
            <a:off x="129297" y="4906242"/>
            <a:ext cx="914400" cy="595746"/>
          </a:xfrm>
          <a:prstGeom prst="rect">
            <a:avLst/>
          </a:prstGeom>
          <a:solidFill>
            <a:srgbClr val="5FA8D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EE50C957-04B2-4E1A-8243-CBFD6E2D495C}"/>
              </a:ext>
            </a:extLst>
          </p:cNvPr>
          <p:cNvSpPr/>
          <p:nvPr/>
        </p:nvSpPr>
        <p:spPr>
          <a:xfrm>
            <a:off x="129297" y="5933209"/>
            <a:ext cx="914400" cy="595746"/>
          </a:xfrm>
          <a:prstGeom prst="rect">
            <a:avLst/>
          </a:prstGeom>
          <a:solidFill>
            <a:srgbClr val="CAE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45147D88-A15D-4C8E-86AE-552792A52F85}"/>
              </a:ext>
            </a:extLst>
          </p:cNvPr>
          <p:cNvSpPr/>
          <p:nvPr/>
        </p:nvSpPr>
        <p:spPr>
          <a:xfrm>
            <a:off x="129297" y="4310496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4" name="Graphic 23" descr="Line arrow Straight">
            <a:extLst>
              <a:ext uri="{FF2B5EF4-FFF2-40B4-BE49-F238E27FC236}">
                <a16:creationId xmlns:a16="http://schemas.microsoft.com/office/drawing/2014/main" xmlns="" id="{97519913-1EAC-409E-9EFD-6FDCCA784F0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364824" y="1407967"/>
            <a:ext cx="443345" cy="443345"/>
          </a:xfrm>
          <a:prstGeom prst="rect">
            <a:avLst/>
          </a:prstGeom>
        </p:spPr>
      </p:pic>
      <p:pic>
        <p:nvPicPr>
          <p:cNvPr id="25" name="Graphic 24" descr="Line arrow Straight">
            <a:extLst>
              <a:ext uri="{FF2B5EF4-FFF2-40B4-BE49-F238E27FC236}">
                <a16:creationId xmlns:a16="http://schemas.microsoft.com/office/drawing/2014/main" xmlns="" id="{8B99DC7B-CF57-406D-B6DD-9DF70B6C75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flipH="1">
            <a:off x="378748" y="4982442"/>
            <a:ext cx="443345" cy="443345"/>
          </a:xfrm>
          <a:prstGeom prst="rect">
            <a:avLst/>
          </a:prstGeom>
        </p:spPr>
      </p:pic>
      <p:sp>
        <p:nvSpPr>
          <p:cNvPr id="26" name="Arrow: Down 25">
            <a:extLst>
              <a:ext uri="{FF2B5EF4-FFF2-40B4-BE49-F238E27FC236}">
                <a16:creationId xmlns:a16="http://schemas.microsoft.com/office/drawing/2014/main" xmlns="" id="{F23A8A8C-F0C6-4647-8D87-6856B3E3176D}"/>
              </a:ext>
            </a:extLst>
          </p:cNvPr>
          <p:cNvSpPr/>
          <p:nvPr/>
        </p:nvSpPr>
        <p:spPr>
          <a:xfrm flipV="1">
            <a:off x="475729" y="6055301"/>
            <a:ext cx="249382" cy="351561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09B7B62F-1471-4D15-9D86-CB0C20018386}"/>
              </a:ext>
            </a:extLst>
          </p:cNvPr>
          <p:cNvGrpSpPr/>
          <p:nvPr/>
        </p:nvGrpSpPr>
        <p:grpSpPr>
          <a:xfrm>
            <a:off x="413314" y="518681"/>
            <a:ext cx="311797" cy="167984"/>
            <a:chOff x="2858712" y="1880751"/>
            <a:chExt cx="346363" cy="304800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23990BE9-A728-40B4-A9A7-02AD9A0B4A7B}"/>
                </a:ext>
              </a:extLst>
            </p:cNvPr>
            <p:cNvCxnSpPr>
              <a:cxnSpLocks/>
            </p:cNvCxnSpPr>
            <p:nvPr/>
          </p:nvCxnSpPr>
          <p:spPr>
            <a:xfrm>
              <a:off x="2858712" y="1880751"/>
              <a:ext cx="34636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733E35F6-C376-4AA0-9A97-C016257C189D}"/>
                </a:ext>
              </a:extLst>
            </p:cNvPr>
            <p:cNvCxnSpPr>
              <a:cxnSpLocks/>
            </p:cNvCxnSpPr>
            <p:nvPr/>
          </p:nvCxnSpPr>
          <p:spPr>
            <a:xfrm>
              <a:off x="2858712" y="2033151"/>
              <a:ext cx="34636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837368D2-49CE-4412-AAE8-732A7EF04571}"/>
                </a:ext>
              </a:extLst>
            </p:cNvPr>
            <p:cNvCxnSpPr>
              <a:cxnSpLocks/>
            </p:cNvCxnSpPr>
            <p:nvPr/>
          </p:nvCxnSpPr>
          <p:spPr>
            <a:xfrm>
              <a:off x="2858712" y="2185551"/>
              <a:ext cx="34636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59903494-EB4A-4DCE-A508-B5D98949B56D}"/>
              </a:ext>
            </a:extLst>
          </p:cNvPr>
          <p:cNvSpPr txBox="1"/>
          <p:nvPr/>
        </p:nvSpPr>
        <p:spPr>
          <a:xfrm>
            <a:off x="393975" y="2076222"/>
            <a:ext cx="38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B14FF39A-B5B2-40DD-9685-465CC8D9B042}"/>
              </a:ext>
            </a:extLst>
          </p:cNvPr>
          <p:cNvSpPr txBox="1"/>
          <p:nvPr/>
        </p:nvSpPr>
        <p:spPr>
          <a:xfrm>
            <a:off x="393975" y="3300847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15F7D635-ACA0-4AB0-B308-ECE42807C04F}"/>
              </a:ext>
            </a:extLst>
          </p:cNvPr>
          <p:cNvSpPr txBox="1"/>
          <p:nvPr/>
        </p:nvSpPr>
        <p:spPr>
          <a:xfrm>
            <a:off x="378748" y="2671968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701BE0F4-87D8-4CD2-B855-A67581EA2D4E}"/>
              </a:ext>
            </a:extLst>
          </p:cNvPr>
          <p:cNvSpPr txBox="1"/>
          <p:nvPr/>
        </p:nvSpPr>
        <p:spPr>
          <a:xfrm>
            <a:off x="393975" y="3827957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04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50B5E194-9A49-4C15-B402-DC22BDE6A383}"/>
              </a:ext>
            </a:extLst>
          </p:cNvPr>
          <p:cNvSpPr txBox="1"/>
          <p:nvPr/>
        </p:nvSpPr>
        <p:spPr>
          <a:xfrm>
            <a:off x="378748" y="4423703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483C51C3-700A-4314-BEA0-3D4287B70164}"/>
              </a:ext>
            </a:extLst>
          </p:cNvPr>
          <p:cNvSpPr txBox="1"/>
          <p:nvPr/>
        </p:nvSpPr>
        <p:spPr>
          <a:xfrm>
            <a:off x="2075343" y="95500"/>
            <a:ext cx="9206256" cy="926566"/>
          </a:xfrm>
          <a:prstGeom prst="round2DiagRect">
            <a:avLst/>
          </a:prstGeom>
          <a:solidFill>
            <a:schemeClr val="bg1"/>
          </a:solidFill>
          <a:ln w="57150">
            <a:solidFill>
              <a:srgbClr val="FF0000"/>
            </a:solidFill>
            <a:prstDash val="dashDot"/>
          </a:ln>
        </p:spPr>
        <p:txBody>
          <a:bodyPr wrap="non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3600" b="1" dirty="0">
                <a:solidFill>
                  <a:prstClr val="black"/>
                </a:solidFill>
                <a:latin typeface="Calibri" pitchFamily="34" charset="0"/>
              </a:rPr>
              <a:t>2. </a:t>
            </a:r>
            <a:r>
              <a:rPr lang="en-US" sz="3600" b="1" dirty="0" err="1">
                <a:solidFill>
                  <a:prstClr val="black"/>
                </a:solidFill>
                <a:latin typeface="Calibri" pitchFamily="34" charset="0"/>
              </a:rPr>
              <a:t>Đâu</a:t>
            </a:r>
            <a:r>
              <a:rPr lang="en-US" sz="3600" b="1" dirty="0">
                <a:solidFill>
                  <a:prstClr val="black"/>
                </a:solidFill>
                <a:latin typeface="Calibri" pitchFamily="34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libri" pitchFamily="34" charset="0"/>
              </a:rPr>
              <a:t>là</a:t>
            </a:r>
            <a:r>
              <a:rPr lang="en-US" sz="3600" b="1" dirty="0">
                <a:solidFill>
                  <a:prstClr val="black"/>
                </a:solidFill>
                <a:latin typeface="Calibri" pitchFamily="34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libri" pitchFamily="34" charset="0"/>
              </a:rPr>
              <a:t>cách</a:t>
            </a:r>
            <a:r>
              <a:rPr lang="en-US" sz="3600" b="1" dirty="0">
                <a:solidFill>
                  <a:prstClr val="black"/>
                </a:solidFill>
                <a:latin typeface="Calibri" pitchFamily="34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libri" pitchFamily="34" charset="0"/>
              </a:rPr>
              <a:t>làm</a:t>
            </a:r>
            <a:r>
              <a:rPr lang="en-US" sz="3600" b="1" dirty="0">
                <a:solidFill>
                  <a:prstClr val="black"/>
                </a:solidFill>
                <a:latin typeface="Calibri" pitchFamily="34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libri" pitchFamily="34" charset="0"/>
              </a:rPr>
              <a:t>vật</a:t>
            </a:r>
            <a:r>
              <a:rPr lang="en-US" sz="3600" b="1" dirty="0">
                <a:solidFill>
                  <a:prstClr val="black"/>
                </a:solidFill>
                <a:latin typeface="Calibri" pitchFamily="34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libri" pitchFamily="34" charset="0"/>
              </a:rPr>
              <a:t>lạnh</a:t>
            </a:r>
            <a:r>
              <a:rPr lang="en-US" sz="3600" b="1" dirty="0">
                <a:solidFill>
                  <a:prstClr val="black"/>
                </a:solidFill>
                <a:latin typeface="Calibri" pitchFamily="34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libri" pitchFamily="34" charset="0"/>
              </a:rPr>
              <a:t>đi</a:t>
            </a:r>
            <a:r>
              <a:rPr lang="en-US" sz="3600" b="1" dirty="0">
                <a:solidFill>
                  <a:prstClr val="black"/>
                </a:solidFill>
                <a:latin typeface="Calibri" pitchFamily="34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libri" pitchFamily="34" charset="0"/>
              </a:rPr>
              <a:t>trong</a:t>
            </a:r>
            <a:r>
              <a:rPr lang="en-US" sz="3600" b="1" dirty="0">
                <a:solidFill>
                  <a:prstClr val="black"/>
                </a:solidFill>
                <a:latin typeface="Calibri" pitchFamily="34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libri" pitchFamily="34" charset="0"/>
              </a:rPr>
              <a:t>cuộc</a:t>
            </a:r>
            <a:r>
              <a:rPr lang="en-US" sz="3600" b="1" dirty="0">
                <a:solidFill>
                  <a:prstClr val="black"/>
                </a:solidFill>
                <a:latin typeface="Calibri" pitchFamily="34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libri" pitchFamily="34" charset="0"/>
              </a:rPr>
              <a:t>sống</a:t>
            </a:r>
            <a:r>
              <a:rPr lang="en-US" sz="3600" b="1" dirty="0">
                <a:solidFill>
                  <a:prstClr val="black"/>
                </a:solidFill>
                <a:latin typeface="Calibri" pitchFamily="34" charset="0"/>
              </a:rPr>
              <a:t>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1F407BC-459E-4583-AAF4-B5955D791F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3704" y="3549385"/>
            <a:ext cx="1352167" cy="1913660"/>
          </a:xfrm>
          <a:prstGeom prst="rect">
            <a:avLst/>
          </a:prstGeom>
        </p:spPr>
      </p:pic>
      <p:sp>
        <p:nvSpPr>
          <p:cNvPr id="39" name="Arrow: Right 38">
            <a:extLst>
              <a:ext uri="{FF2B5EF4-FFF2-40B4-BE49-F238E27FC236}">
                <a16:creationId xmlns:a16="http://schemas.microsoft.com/office/drawing/2014/main" xmlns="" id="{05648F5C-E5FA-4B99-A9F2-B3CD1DCBC3E2}"/>
              </a:ext>
            </a:extLst>
          </p:cNvPr>
          <p:cNvSpPr/>
          <p:nvPr/>
        </p:nvSpPr>
        <p:spPr>
          <a:xfrm rot="16200000">
            <a:off x="11187488" y="5913292"/>
            <a:ext cx="651164" cy="284018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" name="Graphic 40" descr="Close">
            <a:extLst>
              <a:ext uri="{FF2B5EF4-FFF2-40B4-BE49-F238E27FC236}">
                <a16:creationId xmlns:a16="http://schemas.microsoft.com/office/drawing/2014/main" xmlns="" id="{7F0E1B69-494B-45A4-932B-043CFC7AC5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257825" y="6038137"/>
            <a:ext cx="397254" cy="397254"/>
          </a:xfrm>
          <a:prstGeom prst="rect">
            <a:avLst/>
          </a:prstGeom>
        </p:spPr>
      </p:pic>
      <p:pic>
        <p:nvPicPr>
          <p:cNvPr id="42" name="Graphic 41" descr="Close">
            <a:extLst>
              <a:ext uri="{FF2B5EF4-FFF2-40B4-BE49-F238E27FC236}">
                <a16:creationId xmlns:a16="http://schemas.microsoft.com/office/drawing/2014/main" xmlns="" id="{4BE340A5-4E92-4E2E-A1D2-0E562B64CE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881767" y="6038137"/>
            <a:ext cx="397254" cy="397254"/>
          </a:xfrm>
          <a:prstGeom prst="rect">
            <a:avLst/>
          </a:prstGeom>
        </p:spPr>
      </p:pic>
      <p:pic>
        <p:nvPicPr>
          <p:cNvPr id="43" name="Graphic 42" descr="Close">
            <a:extLst>
              <a:ext uri="{FF2B5EF4-FFF2-40B4-BE49-F238E27FC236}">
                <a16:creationId xmlns:a16="http://schemas.microsoft.com/office/drawing/2014/main" xmlns="" id="{6DD9D8A8-11F5-48D9-B779-BB33188DC9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493704" y="6038137"/>
            <a:ext cx="397254" cy="3972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945" y="1185655"/>
            <a:ext cx="5287560" cy="238757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128" y="1201091"/>
            <a:ext cx="5229951" cy="235670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297" y="3973024"/>
            <a:ext cx="5332474" cy="2407859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3733800" y="4326951"/>
            <a:ext cx="412233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Dùng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đá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khô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để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bảo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quản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thực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phẩm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khi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di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chuyển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đi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xa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2025513" y="1570407"/>
            <a:ext cx="356506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Phơi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thóc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ra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trời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nắng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534381" y="1412085"/>
            <a:ext cx="356506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noProof="0" dirty="0" err="1">
                <a:solidFill>
                  <a:prstClr val="white"/>
                </a:solidFill>
                <a:latin typeface="Calibri" pitchFamily="34" charset="0"/>
              </a:rPr>
              <a:t>Đưa</a:t>
            </a:r>
            <a:r>
              <a:rPr lang="en-US" sz="4400" b="1" dirty="0">
                <a:solidFill>
                  <a:prstClr val="white"/>
                </a:solidFill>
                <a:latin typeface="Calibri" pitchFamily="34" charset="0"/>
              </a:rPr>
              <a:t> </a:t>
            </a:r>
            <a:r>
              <a:rPr lang="en-US" sz="4400" b="1" dirty="0" err="1">
                <a:solidFill>
                  <a:prstClr val="white"/>
                </a:solidFill>
                <a:latin typeface="Calibri" pitchFamily="34" charset="0"/>
              </a:rPr>
              <a:t>bình</a:t>
            </a:r>
            <a:r>
              <a:rPr lang="en-US" sz="4400" b="1" dirty="0">
                <a:solidFill>
                  <a:prstClr val="white"/>
                </a:solidFill>
                <a:latin typeface="Calibri" pitchFamily="34" charset="0"/>
              </a:rPr>
              <a:t> </a:t>
            </a:r>
            <a:r>
              <a:rPr lang="en-US" sz="4400" b="1" dirty="0" err="1">
                <a:solidFill>
                  <a:prstClr val="white"/>
                </a:solidFill>
                <a:latin typeface="Calibri" pitchFamily="34" charset="0"/>
              </a:rPr>
              <a:t>gốm</a:t>
            </a:r>
            <a:r>
              <a:rPr lang="en-US" sz="4400" b="1" dirty="0">
                <a:solidFill>
                  <a:prstClr val="white"/>
                </a:solidFill>
                <a:latin typeface="Calibri" pitchFamily="34" charset="0"/>
              </a:rPr>
              <a:t> </a:t>
            </a:r>
            <a:r>
              <a:rPr lang="en-US" sz="4400" b="1" dirty="0" err="1">
                <a:solidFill>
                  <a:prstClr val="white"/>
                </a:solidFill>
                <a:latin typeface="Calibri" pitchFamily="34" charset="0"/>
              </a:rPr>
              <a:t>vào</a:t>
            </a:r>
            <a:r>
              <a:rPr lang="en-US" sz="4400" b="1" dirty="0">
                <a:solidFill>
                  <a:prstClr val="white"/>
                </a:solidFill>
                <a:latin typeface="Calibri" pitchFamily="34" charset="0"/>
              </a:rPr>
              <a:t> </a:t>
            </a:r>
            <a:r>
              <a:rPr lang="en-US" sz="4400" b="1" dirty="0" err="1">
                <a:solidFill>
                  <a:prstClr val="white"/>
                </a:solidFill>
                <a:latin typeface="Calibri" pitchFamily="34" charset="0"/>
              </a:rPr>
              <a:t>lò</a:t>
            </a:r>
            <a:r>
              <a:rPr lang="en-US" sz="4400" b="1" dirty="0">
                <a:solidFill>
                  <a:prstClr val="white"/>
                </a:solidFill>
                <a:latin typeface="Calibri" pitchFamily="34" charset="0"/>
              </a:rPr>
              <a:t> </a:t>
            </a:r>
            <a:r>
              <a:rPr lang="en-US" sz="4400" b="1" dirty="0" err="1">
                <a:solidFill>
                  <a:prstClr val="white"/>
                </a:solidFill>
                <a:latin typeface="Calibri" pitchFamily="34" charset="0"/>
              </a:rPr>
              <a:t>nung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itchFamily="34" charset="0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xmlns="" id="{5FB6F802-EC32-4788-938A-03B8EE56683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372" y="5209631"/>
            <a:ext cx="1523181" cy="113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0603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4" presetClass="path" presetSubtype="0" repeatCount="indefinite" accel="50000" grpId="0" nodeType="withEffect" p14:presetBounceEnd="71000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Motion origin="layout" path="M 0 0 L 0 -0.25 E" pathEditMode="relative" ptsTypes="" p14:bounceEnd="71000">
                                          <p:cBhvr>
                                            <p:cTn id="6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49" presetClass="entr" presetSubtype="0" repeatCount="indefinite" decel="100000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2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2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2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" dur="2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49" presetClass="entr" presetSubtype="0" repeatCount="indefinite" decel="100000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2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2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2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2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49" presetClass="entr" presetSubtype="0" repeatCount="indefinite" decel="100000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2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2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2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26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8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44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45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46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47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48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49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50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51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cashre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 animBg="1"/>
          <p:bldP spid="3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4" presetClass="path" presetSubtype="0" repeatCount="indefinite" accel="50000" grpId="0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Motion origin="layout" path="M 0 0 L 0 -0.25 E" pathEditMode="relative" ptsTypes="">
                                          <p:cBhvr>
                                            <p:cTn id="6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49" presetClass="entr" presetSubtype="0" repeatCount="indefinite" decel="100000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2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2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2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" dur="2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49" presetClass="entr" presetSubtype="0" repeatCount="indefinite" decel="100000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2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2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2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2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49" presetClass="entr" presetSubtype="0" repeatCount="indefinite" decel="100000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2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2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2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26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8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44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45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46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47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48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49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50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51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cashre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 animBg="1"/>
          <p:bldP spid="39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C2741E79-0491-4133-A5BC-9D6CA78FA84E}"/>
              </a:ext>
            </a:extLst>
          </p:cNvPr>
          <p:cNvSpPr/>
          <p:nvPr/>
        </p:nvSpPr>
        <p:spPr>
          <a:xfrm>
            <a:off x="387364" y="401781"/>
            <a:ext cx="11111345" cy="6054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Giáo vi</a:t>
            </a:r>
          </a:p>
        </p:txBody>
      </p:sp>
      <p:pic>
        <p:nvPicPr>
          <p:cNvPr id="13" name="Graphic 12" descr="Close">
            <a:extLst>
              <a:ext uri="{FF2B5EF4-FFF2-40B4-BE49-F238E27FC236}">
                <a16:creationId xmlns:a16="http://schemas.microsoft.com/office/drawing/2014/main" xmlns="" id="{3D45A188-9696-4D71-A954-92BAD5A5BB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18791" y="1499251"/>
            <a:ext cx="397254" cy="39725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D2C7E67-552F-414E-970A-B1F9541220A5}"/>
              </a:ext>
            </a:extLst>
          </p:cNvPr>
          <p:cNvSpPr txBox="1"/>
          <p:nvPr/>
        </p:nvSpPr>
        <p:spPr>
          <a:xfrm>
            <a:off x="554183" y="0"/>
            <a:ext cx="86433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rlin Sans FB Demi" panose="020E0802020502020306" pitchFamily="34" charset="0"/>
                <a:ea typeface="+mn-ea"/>
                <a:cs typeface="+mn-cs"/>
              </a:rPr>
              <a:t>…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D3080B61-E3C7-490D-908D-937B9FD016BA}"/>
              </a:ext>
            </a:extLst>
          </p:cNvPr>
          <p:cNvSpPr txBox="1"/>
          <p:nvPr/>
        </p:nvSpPr>
        <p:spPr>
          <a:xfrm>
            <a:off x="6374001" y="2517974"/>
            <a:ext cx="14350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* * * * *</a:t>
            </a:r>
          </a:p>
        </p:txBody>
      </p:sp>
      <p:pic>
        <p:nvPicPr>
          <p:cNvPr id="19" name="Graphic 18" descr="Close">
            <a:extLst>
              <a:ext uri="{FF2B5EF4-FFF2-40B4-BE49-F238E27FC236}">
                <a16:creationId xmlns:a16="http://schemas.microsoft.com/office/drawing/2014/main" xmlns="" id="{DD8DFEBF-9817-49B6-B9BE-70468E4C1D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116254" y="5635091"/>
            <a:ext cx="397254" cy="397254"/>
          </a:xfrm>
          <a:prstGeom prst="rect">
            <a:avLst/>
          </a:prstGeom>
        </p:spPr>
      </p:pic>
      <p:pic>
        <p:nvPicPr>
          <p:cNvPr id="20" name="Graphic 19" descr="Close">
            <a:extLst>
              <a:ext uri="{FF2B5EF4-FFF2-40B4-BE49-F238E27FC236}">
                <a16:creationId xmlns:a16="http://schemas.microsoft.com/office/drawing/2014/main" xmlns="" id="{A1F6D2FB-681B-4333-AD66-77D363A515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740196" y="5635091"/>
            <a:ext cx="397254" cy="397254"/>
          </a:xfrm>
          <a:prstGeom prst="rect">
            <a:avLst/>
          </a:prstGeom>
        </p:spPr>
      </p:pic>
      <p:pic>
        <p:nvPicPr>
          <p:cNvPr id="21" name="Graphic 20" descr="Close">
            <a:extLst>
              <a:ext uri="{FF2B5EF4-FFF2-40B4-BE49-F238E27FC236}">
                <a16:creationId xmlns:a16="http://schemas.microsoft.com/office/drawing/2014/main" xmlns="" id="{8D3A0CA8-2DA5-480A-AF61-E8189DF924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352133" y="5635091"/>
            <a:ext cx="397254" cy="397254"/>
          </a:xfrm>
          <a:prstGeom prst="rect">
            <a:avLst/>
          </a:prstGeom>
        </p:spPr>
      </p:pic>
      <p:pic>
        <p:nvPicPr>
          <p:cNvPr id="22" name="Graphic 21" descr="Close">
            <a:extLst>
              <a:ext uri="{FF2B5EF4-FFF2-40B4-BE49-F238E27FC236}">
                <a16:creationId xmlns:a16="http://schemas.microsoft.com/office/drawing/2014/main" xmlns="" id="{63403E3B-F1F5-4C31-9BCB-C6A1F7C2FC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104181" y="5635091"/>
            <a:ext cx="397254" cy="39725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B4C43AED-71F2-4AA1-89EF-AEEA4DE118A2}"/>
              </a:ext>
            </a:extLst>
          </p:cNvPr>
          <p:cNvSpPr txBox="1"/>
          <p:nvPr/>
        </p:nvSpPr>
        <p:spPr>
          <a:xfrm>
            <a:off x="11078974" y="997527"/>
            <a:ext cx="615553" cy="1528624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********</a:t>
            </a: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xmlns="" id="{7AC0774B-F536-446B-A14D-B4572A573EA8}"/>
              </a:ext>
            </a:extLst>
          </p:cNvPr>
          <p:cNvSpPr/>
          <p:nvPr/>
        </p:nvSpPr>
        <p:spPr>
          <a:xfrm>
            <a:off x="7547551" y="1132976"/>
            <a:ext cx="651164" cy="284018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xmlns="" id="{6EB9C0CD-A183-40E1-9791-42329CC270D6}"/>
              </a:ext>
            </a:extLst>
          </p:cNvPr>
          <p:cNvSpPr/>
          <p:nvPr/>
        </p:nvSpPr>
        <p:spPr>
          <a:xfrm rot="16200000">
            <a:off x="460992" y="5596377"/>
            <a:ext cx="651164" cy="284018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03" y="4414722"/>
            <a:ext cx="3022548" cy="2041496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xmlns="" id="{328307A9-FE1C-4B9C-A5F9-80C82FE7EF8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55441" b="41224"/>
          <a:stretch/>
        </p:blipFill>
        <p:spPr>
          <a:xfrm>
            <a:off x="382368" y="997527"/>
            <a:ext cx="2944837" cy="2587283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xmlns="" id="{F4364F4C-196C-4CA5-906E-2471BF66A12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26"/>
          <a:stretch/>
        </p:blipFill>
        <p:spPr>
          <a:xfrm>
            <a:off x="8447997" y="2526151"/>
            <a:ext cx="3050712" cy="3955310"/>
          </a:xfrm>
          <a:prstGeom prst="rect">
            <a:avLst/>
          </a:prstGeom>
        </p:spPr>
      </p:pic>
      <p:pic>
        <p:nvPicPr>
          <p:cNvPr id="36" name="Picture 3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xmlns="" id="{92B2A9F3-476A-4EEB-88F5-D55D9115AD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4025" y="1005520"/>
            <a:ext cx="2117919" cy="191254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E8478ED-58D5-4E71-B21C-242C7B50BFB3}"/>
              </a:ext>
            </a:extLst>
          </p:cNvPr>
          <p:cNvSpPr/>
          <p:nvPr/>
        </p:nvSpPr>
        <p:spPr>
          <a:xfrm>
            <a:off x="392360" y="401781"/>
            <a:ext cx="11111345" cy="595746"/>
          </a:xfrm>
          <a:prstGeom prst="rect">
            <a:avLst/>
          </a:prstGeom>
          <a:solidFill>
            <a:srgbClr val="BE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646" y="-940890"/>
            <a:ext cx="4893712" cy="429501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A0CF21A-35CB-42EC-0929-A0677AD38B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1406" y="1157408"/>
            <a:ext cx="4413887" cy="16094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5A2788A-8380-F4EB-D6A0-E8AF6B38835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30917" y="2884442"/>
            <a:ext cx="8577815" cy="25178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CA510A08-06AB-08B0-90EF-9D17D28EE21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07962" y="2370544"/>
            <a:ext cx="1975275" cy="859611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562537" y="1460170"/>
            <a:ext cx="3565063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Trường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 TH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Chánh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Nghĩa</a:t>
            </a:r>
            <a:endParaRPr kumimoji="0" lang="en-US" sz="2400" b="1" i="0" u="none" strike="noStrike" kern="1200" cap="none" spc="0" normalizeH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baseline="0" dirty="0" err="1" smtClean="0">
                <a:solidFill>
                  <a:srgbClr val="FF0000"/>
                </a:solidFill>
                <a:latin typeface="Calibri" pitchFamily="34" charset="0"/>
              </a:rPr>
              <a:t>Khối</a:t>
            </a:r>
            <a:r>
              <a:rPr lang="en-US" sz="2400" b="1" baseline="0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n-US" sz="2400" b="1" baseline="0" dirty="0" err="1" smtClean="0">
                <a:solidFill>
                  <a:srgbClr val="FF0000"/>
                </a:solidFill>
                <a:latin typeface="Calibri" pitchFamily="34" charset="0"/>
              </a:rPr>
              <a:t>lớp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</a:rPr>
              <a:t> 4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1248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repeatCount="indefinite" accel="50000" fill="hold" grpId="0" nodeType="withEffect" p14:presetBounceEnd="55000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Motion origin="layout" path="M -0.01523 3.7037E-7 L 0.23477 3.7037E-7 " pathEditMode="relative" rAng="0" ptsTypes="AA" p14:bounceEnd="55000">
                                          <p:cBhvr>
                                            <p:cTn id="6" dur="2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4" presetClass="path" presetSubtype="0" repeatCount="indefinite" accel="50000" grpId="0" nodeType="withEffect" p14:presetBounceEnd="60000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Motion origin="layout" path="M 0 0 L 0 -0.25 E" pathEditMode="relative" ptsTypes="" p14:bounceEnd="60000">
                                          <p:cBhvr>
                                            <p:cTn id="8" dur="2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49" presetClass="entr" presetSubtype="0" repeatCount="indefinite" decel="100000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2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49" presetClass="entr" presetSubtype="0" repeatCount="indefinite" decel="100000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2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49" presetClass="entr" presetSubtype="0" repeatCount="indefinite" decel="100000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2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  <p:bldP spid="2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repeatCount="indefinite" accel="50000" fill="hold" grpId="0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Motion origin="layout" path="M -0.01523 3.7037E-7 L 0.23477 3.7037E-7 " pathEditMode="relative" rAng="0" ptsTypes="AA">
                                          <p:cBhvr>
                                            <p:cTn id="6" dur="2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4" presetClass="path" presetSubtype="0" repeatCount="indefinite" accel="50000" grpId="0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Motion origin="layout" path="M 0 0 L 0 -0.25 E" pathEditMode="relative" ptsTypes="">
                                          <p:cBhvr>
                                            <p:cTn id="8" dur="2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49" presetClass="entr" presetSubtype="0" repeatCount="indefinite" decel="100000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2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49" presetClass="entr" presetSubtype="0" repeatCount="indefinite" decel="100000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2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49" presetClass="entr" presetSubtype="0" repeatCount="indefinite" decel="100000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2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  <p:bldP spid="27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C2741E79-0491-4133-A5BC-9D6CA78FA84E}"/>
              </a:ext>
            </a:extLst>
          </p:cNvPr>
          <p:cNvSpPr/>
          <p:nvPr/>
        </p:nvSpPr>
        <p:spPr>
          <a:xfrm>
            <a:off x="387364" y="401781"/>
            <a:ext cx="11111345" cy="6054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Giáo vi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CE8C7C9-0077-20DD-F3AE-BED3716AC7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1817" y="188166"/>
            <a:ext cx="8023031" cy="15180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EF2868F-D177-B94E-593C-E41FB8D61503}"/>
              </a:ext>
            </a:extLst>
          </p:cNvPr>
          <p:cNvSpPr txBox="1"/>
          <p:nvPr/>
        </p:nvSpPr>
        <p:spPr>
          <a:xfrm>
            <a:off x="838201" y="2007781"/>
            <a:ext cx="10275260" cy="3355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indent="-4572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vi-VN" sz="3600" b="1" dirty="0">
                <a:latin typeface="Cambria" panose="02040503050406030204" pitchFamily="18" charset="0"/>
                <a:ea typeface="Cambria" panose="02040503050406030204" pitchFamily="18" charset="0"/>
              </a:rPr>
              <a:t>Đề xuất được cách làm thí nghiệm để tìm hiểu tính dẫn nhiệt của </a:t>
            </a:r>
            <a:r>
              <a:rPr lang="vi-VN" sz="3600" b="1">
                <a:latin typeface="Cambria" panose="02040503050406030204" pitchFamily="18" charset="0"/>
                <a:ea typeface="Cambria" panose="02040503050406030204" pitchFamily="18" charset="0"/>
              </a:rPr>
              <a:t>vật (dẫn </a:t>
            </a:r>
            <a:r>
              <a:rPr lang="vi-VN" sz="3600" b="1" dirty="0">
                <a:latin typeface="Cambria" panose="02040503050406030204" pitchFamily="18" charset="0"/>
                <a:ea typeface="Cambria" panose="02040503050406030204" pitchFamily="18" charset="0"/>
              </a:rPr>
              <a:t>nhiệt tốt hay dẫn nhiệt kém)</a:t>
            </a:r>
          </a:p>
          <a:p>
            <a:pPr marL="457200" marR="0" indent="-4572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vi-VN" sz="3600" b="1" dirty="0">
                <a:latin typeface="Cambria" panose="02040503050406030204" pitchFamily="18" charset="0"/>
                <a:ea typeface="Cambria" panose="02040503050406030204" pitchFamily="18" charset="0"/>
              </a:rPr>
              <a:t>Nêu được một số vật dẫn nhiệt tốt và vật dẫn nhiệt kém</a:t>
            </a:r>
          </a:p>
        </p:txBody>
      </p:sp>
    </p:spTree>
    <p:extLst>
      <p:ext uri="{BB962C8B-B14F-4D97-AF65-F5344CB8AC3E}">
        <p14:creationId xmlns:p14="http://schemas.microsoft.com/office/powerpoint/2010/main" val="33428657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CBBEC7EA-3974-499C-A335-F4BAEAC170CE}"/>
              </a:ext>
            </a:extLst>
          </p:cNvPr>
          <p:cNvSpPr/>
          <p:nvPr/>
        </p:nvSpPr>
        <p:spPr>
          <a:xfrm>
            <a:off x="1219200" y="304800"/>
            <a:ext cx="10668000" cy="6248400"/>
          </a:xfrm>
          <a:prstGeom prst="rect">
            <a:avLst/>
          </a:prstGeom>
          <a:solidFill>
            <a:srgbClr val="56C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127D6EB7-451E-4801-9DE2-7BAD503A456C}"/>
              </a:ext>
            </a:extLst>
          </p:cNvPr>
          <p:cNvSpPr/>
          <p:nvPr/>
        </p:nvSpPr>
        <p:spPr>
          <a:xfrm>
            <a:off x="1219200" y="304800"/>
            <a:ext cx="10668000" cy="595746"/>
          </a:xfrm>
          <a:prstGeom prst="rect">
            <a:avLst/>
          </a:prstGeom>
          <a:solidFill>
            <a:srgbClr val="BE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phic 4" descr="Close">
            <a:extLst>
              <a:ext uri="{FF2B5EF4-FFF2-40B4-BE49-F238E27FC236}">
                <a16:creationId xmlns:a16="http://schemas.microsoft.com/office/drawing/2014/main" xmlns="" id="{40255315-1438-487A-8386-9696013D79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314443" y="404046"/>
            <a:ext cx="397254" cy="397254"/>
          </a:xfrm>
          <a:prstGeom prst="rect">
            <a:avLst/>
          </a:prstGeom>
        </p:spPr>
      </p:pic>
      <p:sp>
        <p:nvSpPr>
          <p:cNvPr id="11" name="Rectangle: Diagonal Corners Snipped 10">
            <a:extLst>
              <a:ext uri="{FF2B5EF4-FFF2-40B4-BE49-F238E27FC236}">
                <a16:creationId xmlns:a16="http://schemas.microsoft.com/office/drawing/2014/main" xmlns="" id="{9F675953-32A8-44ED-8794-5A53837D83B5}"/>
              </a:ext>
            </a:extLst>
          </p:cNvPr>
          <p:cNvSpPr/>
          <p:nvPr/>
        </p:nvSpPr>
        <p:spPr>
          <a:xfrm>
            <a:off x="1791222" y="1951757"/>
            <a:ext cx="9113339" cy="4601443"/>
          </a:xfrm>
          <a:prstGeom prst="snip2Diag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xmlns="" id="{01F407BC-459E-4583-AAF4-B5955D791F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782" y="2076222"/>
            <a:ext cx="1352167" cy="191366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xmlns="" id="{328307A9-FE1C-4B9C-A5F9-80C82FE7EF8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45"/>
          <a:stretch/>
        </p:blipFill>
        <p:spPr>
          <a:xfrm>
            <a:off x="1194514" y="380999"/>
            <a:ext cx="3522099" cy="4284517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9E4D4290-0A7C-4CC1-AA00-2DB01D3B090C}"/>
              </a:ext>
            </a:extLst>
          </p:cNvPr>
          <p:cNvSpPr/>
          <p:nvPr/>
        </p:nvSpPr>
        <p:spPr>
          <a:xfrm>
            <a:off x="129297" y="304800"/>
            <a:ext cx="914400" cy="595746"/>
          </a:xfrm>
          <a:prstGeom prst="rect">
            <a:avLst/>
          </a:prstGeom>
          <a:solidFill>
            <a:srgbClr val="CAE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xmlns="" id="{64CE11B1-9724-472A-95E4-7F9707D462FB}"/>
              </a:ext>
            </a:extLst>
          </p:cNvPr>
          <p:cNvSpPr/>
          <p:nvPr/>
        </p:nvSpPr>
        <p:spPr>
          <a:xfrm>
            <a:off x="129297" y="5933209"/>
            <a:ext cx="914400" cy="595746"/>
          </a:xfrm>
          <a:prstGeom prst="rect">
            <a:avLst/>
          </a:prstGeom>
          <a:solidFill>
            <a:srgbClr val="CAE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Arrow: Down 60">
            <a:extLst>
              <a:ext uri="{FF2B5EF4-FFF2-40B4-BE49-F238E27FC236}">
                <a16:creationId xmlns:a16="http://schemas.microsoft.com/office/drawing/2014/main" xmlns="" id="{7015DA37-D17D-42FD-B3D9-0AC84DD740CD}"/>
              </a:ext>
            </a:extLst>
          </p:cNvPr>
          <p:cNvSpPr/>
          <p:nvPr/>
        </p:nvSpPr>
        <p:spPr>
          <a:xfrm flipV="1">
            <a:off x="475729" y="6055301"/>
            <a:ext cx="249382" cy="351561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xmlns="" id="{3CE1BDD5-7D3C-4D72-8BBE-70B4118BF909}"/>
              </a:ext>
            </a:extLst>
          </p:cNvPr>
          <p:cNvGrpSpPr/>
          <p:nvPr/>
        </p:nvGrpSpPr>
        <p:grpSpPr>
          <a:xfrm>
            <a:off x="413314" y="518681"/>
            <a:ext cx="311797" cy="167984"/>
            <a:chOff x="2858712" y="1880751"/>
            <a:chExt cx="346363" cy="304800"/>
          </a:xfrm>
        </p:grpSpPr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xmlns="" id="{E69B5085-23DF-4154-BF87-0845A79C29AA}"/>
                </a:ext>
              </a:extLst>
            </p:cNvPr>
            <p:cNvCxnSpPr>
              <a:cxnSpLocks/>
            </p:cNvCxnSpPr>
            <p:nvPr/>
          </p:nvCxnSpPr>
          <p:spPr>
            <a:xfrm>
              <a:off x="2858712" y="1880751"/>
              <a:ext cx="34636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xmlns="" id="{29DFDC0E-2FAF-454C-9EF9-1969037CBDD0}"/>
                </a:ext>
              </a:extLst>
            </p:cNvPr>
            <p:cNvCxnSpPr>
              <a:cxnSpLocks/>
            </p:cNvCxnSpPr>
            <p:nvPr/>
          </p:nvCxnSpPr>
          <p:spPr>
            <a:xfrm>
              <a:off x="2858712" y="2033151"/>
              <a:ext cx="34636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xmlns="" id="{42E35C6D-87CB-416C-8BB8-A9B6E4DABFCC}"/>
                </a:ext>
              </a:extLst>
            </p:cNvPr>
            <p:cNvCxnSpPr>
              <a:cxnSpLocks/>
            </p:cNvCxnSpPr>
            <p:nvPr/>
          </p:nvCxnSpPr>
          <p:spPr>
            <a:xfrm>
              <a:off x="2858712" y="2185551"/>
              <a:ext cx="34636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Rectangle 65">
            <a:extLst>
              <a:ext uri="{FF2B5EF4-FFF2-40B4-BE49-F238E27FC236}">
                <a16:creationId xmlns:a16="http://schemas.microsoft.com/office/drawing/2014/main" xmlns="" id="{54D00751-129F-4DC8-9541-BDE3AED66BDE}"/>
              </a:ext>
            </a:extLst>
          </p:cNvPr>
          <p:cNvSpPr/>
          <p:nvPr/>
        </p:nvSpPr>
        <p:spPr>
          <a:xfrm>
            <a:off x="129297" y="1331766"/>
            <a:ext cx="914400" cy="595746"/>
          </a:xfrm>
          <a:prstGeom prst="rect">
            <a:avLst/>
          </a:prstGeom>
          <a:solidFill>
            <a:srgbClr val="5FA8D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xmlns="" id="{9A9C3B6F-D040-484B-9A73-9168F95ABCBC}"/>
              </a:ext>
            </a:extLst>
          </p:cNvPr>
          <p:cNvSpPr/>
          <p:nvPr/>
        </p:nvSpPr>
        <p:spPr>
          <a:xfrm>
            <a:off x="129297" y="1927512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xmlns="" id="{77F4371A-5830-4E37-8126-062410BC1A2B}"/>
              </a:ext>
            </a:extLst>
          </p:cNvPr>
          <p:cNvSpPr/>
          <p:nvPr/>
        </p:nvSpPr>
        <p:spPr>
          <a:xfrm>
            <a:off x="129297" y="2523258"/>
            <a:ext cx="914400" cy="595746"/>
          </a:xfrm>
          <a:prstGeom prst="rect">
            <a:avLst/>
          </a:prstGeom>
          <a:solidFill>
            <a:srgbClr val="B5E48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xmlns="" id="{290F2D2E-D959-440C-9469-A258B9F772E2}"/>
              </a:ext>
            </a:extLst>
          </p:cNvPr>
          <p:cNvSpPr/>
          <p:nvPr/>
        </p:nvSpPr>
        <p:spPr>
          <a:xfrm>
            <a:off x="129297" y="3714750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xmlns="" id="{C8741252-CAF5-4CCB-8F8F-F5C09C4AB74D}"/>
              </a:ext>
            </a:extLst>
          </p:cNvPr>
          <p:cNvSpPr/>
          <p:nvPr/>
        </p:nvSpPr>
        <p:spPr>
          <a:xfrm>
            <a:off x="129297" y="3119004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xmlns="" id="{15BAB559-794E-45DF-BA65-1A626A616B0B}"/>
              </a:ext>
            </a:extLst>
          </p:cNvPr>
          <p:cNvSpPr/>
          <p:nvPr/>
        </p:nvSpPr>
        <p:spPr>
          <a:xfrm>
            <a:off x="129297" y="4906242"/>
            <a:ext cx="914400" cy="595746"/>
          </a:xfrm>
          <a:prstGeom prst="rect">
            <a:avLst/>
          </a:prstGeom>
          <a:solidFill>
            <a:srgbClr val="5FA8D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xmlns="" id="{F9549823-F70C-4C14-9CB4-1F2A7AC04571}"/>
              </a:ext>
            </a:extLst>
          </p:cNvPr>
          <p:cNvSpPr/>
          <p:nvPr/>
        </p:nvSpPr>
        <p:spPr>
          <a:xfrm>
            <a:off x="129297" y="4310496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3" name="Graphic 72" descr="Line arrow Straight">
            <a:extLst>
              <a:ext uri="{FF2B5EF4-FFF2-40B4-BE49-F238E27FC236}">
                <a16:creationId xmlns:a16="http://schemas.microsoft.com/office/drawing/2014/main" xmlns="" id="{CC1F0AC5-0989-4A1C-B0CC-B573D24DC9D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64824" y="1407967"/>
            <a:ext cx="443345" cy="443345"/>
          </a:xfrm>
          <a:prstGeom prst="rect">
            <a:avLst/>
          </a:prstGeom>
        </p:spPr>
      </p:pic>
      <p:pic>
        <p:nvPicPr>
          <p:cNvPr id="74" name="Graphic 73" descr="Line arrow Straight">
            <a:extLst>
              <a:ext uri="{FF2B5EF4-FFF2-40B4-BE49-F238E27FC236}">
                <a16:creationId xmlns:a16="http://schemas.microsoft.com/office/drawing/2014/main" xmlns="" id="{CDE10D76-33BB-4BC1-BBE1-87E878B5AF8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flipH="1">
            <a:off x="378748" y="4982442"/>
            <a:ext cx="443345" cy="443345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xmlns="" id="{D1DB3077-4EAD-4CDB-92BC-3A70E5F003EA}"/>
              </a:ext>
            </a:extLst>
          </p:cNvPr>
          <p:cNvSpPr txBox="1"/>
          <p:nvPr/>
        </p:nvSpPr>
        <p:spPr>
          <a:xfrm>
            <a:off x="393975" y="2076222"/>
            <a:ext cx="38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xmlns="" id="{CF6415E6-734F-4008-8D87-ED7D5591FFA9}"/>
              </a:ext>
            </a:extLst>
          </p:cNvPr>
          <p:cNvSpPr txBox="1"/>
          <p:nvPr/>
        </p:nvSpPr>
        <p:spPr>
          <a:xfrm>
            <a:off x="393975" y="3300847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03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xmlns="" id="{70D9AC9F-142C-43A2-9D3E-1022C220C9F2}"/>
              </a:ext>
            </a:extLst>
          </p:cNvPr>
          <p:cNvSpPr txBox="1"/>
          <p:nvPr/>
        </p:nvSpPr>
        <p:spPr>
          <a:xfrm>
            <a:off x="378748" y="2671968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02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xmlns="" id="{8163E632-F7D6-4036-B80C-3E7027C01361}"/>
              </a:ext>
            </a:extLst>
          </p:cNvPr>
          <p:cNvSpPr txBox="1"/>
          <p:nvPr/>
        </p:nvSpPr>
        <p:spPr>
          <a:xfrm>
            <a:off x="393975" y="3827957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04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xmlns="" id="{7ABC6D29-413E-4EAF-8C11-0B63DD0D52A5}"/>
              </a:ext>
            </a:extLst>
          </p:cNvPr>
          <p:cNvSpPr txBox="1"/>
          <p:nvPr/>
        </p:nvSpPr>
        <p:spPr>
          <a:xfrm>
            <a:off x="378748" y="4423703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05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38A5EFA-8855-C6F7-82AC-A95E0F80772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36818" y="326006"/>
            <a:ext cx="7175614" cy="300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7286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CBBEC7EA-3974-499C-A335-F4BAEAC170CE}"/>
              </a:ext>
            </a:extLst>
          </p:cNvPr>
          <p:cNvSpPr/>
          <p:nvPr/>
        </p:nvSpPr>
        <p:spPr>
          <a:xfrm>
            <a:off x="1206775" y="900546"/>
            <a:ext cx="10668000" cy="56526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127D6EB7-451E-4801-9DE2-7BAD503A456C}"/>
              </a:ext>
            </a:extLst>
          </p:cNvPr>
          <p:cNvSpPr/>
          <p:nvPr/>
        </p:nvSpPr>
        <p:spPr>
          <a:xfrm>
            <a:off x="1219200" y="304800"/>
            <a:ext cx="10668000" cy="595746"/>
          </a:xfrm>
          <a:prstGeom prst="rect">
            <a:avLst/>
          </a:prstGeom>
          <a:solidFill>
            <a:srgbClr val="BE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phic 4" descr="Close">
            <a:extLst>
              <a:ext uri="{FF2B5EF4-FFF2-40B4-BE49-F238E27FC236}">
                <a16:creationId xmlns:a16="http://schemas.microsoft.com/office/drawing/2014/main" xmlns="" id="{40255315-1438-487A-8386-9696013D79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314443" y="404046"/>
            <a:ext cx="397254" cy="39725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25E115A-CE20-47C8-AA2E-E28A7799D1E5}"/>
              </a:ext>
            </a:extLst>
          </p:cNvPr>
          <p:cNvSpPr/>
          <p:nvPr/>
        </p:nvSpPr>
        <p:spPr>
          <a:xfrm>
            <a:off x="129297" y="304800"/>
            <a:ext cx="914400" cy="595746"/>
          </a:xfrm>
          <a:prstGeom prst="rect">
            <a:avLst/>
          </a:prstGeom>
          <a:solidFill>
            <a:srgbClr val="CAE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EE50C957-04B2-4E1A-8243-CBFD6E2D495C}"/>
              </a:ext>
            </a:extLst>
          </p:cNvPr>
          <p:cNvSpPr/>
          <p:nvPr/>
        </p:nvSpPr>
        <p:spPr>
          <a:xfrm>
            <a:off x="129297" y="5933209"/>
            <a:ext cx="914400" cy="595746"/>
          </a:xfrm>
          <a:prstGeom prst="rect">
            <a:avLst/>
          </a:prstGeom>
          <a:solidFill>
            <a:srgbClr val="CAE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xmlns="" id="{F23A8A8C-F0C6-4647-8D87-6856B3E3176D}"/>
              </a:ext>
            </a:extLst>
          </p:cNvPr>
          <p:cNvSpPr/>
          <p:nvPr/>
        </p:nvSpPr>
        <p:spPr>
          <a:xfrm flipV="1">
            <a:off x="475729" y="6055301"/>
            <a:ext cx="249382" cy="351561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09B7B62F-1471-4D15-9D86-CB0C20018386}"/>
              </a:ext>
            </a:extLst>
          </p:cNvPr>
          <p:cNvGrpSpPr/>
          <p:nvPr/>
        </p:nvGrpSpPr>
        <p:grpSpPr>
          <a:xfrm>
            <a:off x="413314" y="518681"/>
            <a:ext cx="311797" cy="167984"/>
            <a:chOff x="2858712" y="1880751"/>
            <a:chExt cx="346363" cy="304800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23990BE9-A728-40B4-A9A7-02AD9A0B4A7B}"/>
                </a:ext>
              </a:extLst>
            </p:cNvPr>
            <p:cNvCxnSpPr>
              <a:cxnSpLocks/>
            </p:cNvCxnSpPr>
            <p:nvPr/>
          </p:nvCxnSpPr>
          <p:spPr>
            <a:xfrm>
              <a:off x="2858712" y="1880751"/>
              <a:ext cx="34636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733E35F6-C376-4AA0-9A97-C016257C189D}"/>
                </a:ext>
              </a:extLst>
            </p:cNvPr>
            <p:cNvCxnSpPr>
              <a:cxnSpLocks/>
            </p:cNvCxnSpPr>
            <p:nvPr/>
          </p:nvCxnSpPr>
          <p:spPr>
            <a:xfrm>
              <a:off x="2858712" y="2033151"/>
              <a:ext cx="34636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837368D2-49CE-4412-AAE8-732A7EF04571}"/>
                </a:ext>
              </a:extLst>
            </p:cNvPr>
            <p:cNvCxnSpPr>
              <a:cxnSpLocks/>
            </p:cNvCxnSpPr>
            <p:nvPr/>
          </p:nvCxnSpPr>
          <p:spPr>
            <a:xfrm>
              <a:off x="2858712" y="2185551"/>
              <a:ext cx="34636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AA133622-DA56-45C5-9C80-9E27C3CBD8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384" y="1898472"/>
            <a:ext cx="5341240" cy="4510747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xmlns="" id="{328307A9-FE1C-4B9C-A5F9-80C82FE7EF8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45"/>
          <a:stretch/>
        </p:blipFill>
        <p:spPr>
          <a:xfrm>
            <a:off x="1168848" y="899041"/>
            <a:ext cx="3522099" cy="4284517"/>
          </a:xfrm>
          <a:prstGeom prst="rect">
            <a:avLst/>
          </a:prstGeom>
        </p:spPr>
      </p:pic>
      <p:sp>
        <p:nvSpPr>
          <p:cNvPr id="7" name="Snip Diagonal Corner Rectangle 6"/>
          <p:cNvSpPr/>
          <p:nvPr/>
        </p:nvSpPr>
        <p:spPr>
          <a:xfrm>
            <a:off x="1532987" y="1041598"/>
            <a:ext cx="10178710" cy="1446550"/>
          </a:xfrm>
          <a:prstGeom prst="snip2DiagRect">
            <a:avLst>
              <a:gd name="adj1" fmla="val 0"/>
              <a:gd name="adj2" fmla="val 0"/>
            </a:avLst>
          </a:prstGeom>
          <a:solidFill>
            <a:srgbClr val="80FFDB"/>
          </a:solidFill>
          <a:ln w="38100">
            <a:solidFill>
              <a:srgbClr val="51B69A"/>
            </a:solidFill>
            <a:prstDash val="dashDot"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Hoạt</a:t>
            </a:r>
            <a:r>
              <a:rPr kumimoji="0" lang="en-US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alt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động</a:t>
            </a:r>
            <a:r>
              <a:rPr kumimoji="0" lang="en-US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1: </a:t>
            </a:r>
            <a:r>
              <a:rPr kumimoji="0" lang="en-US" alt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Vật</a:t>
            </a:r>
            <a:r>
              <a:rPr kumimoji="0" lang="en-US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alt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dẫn</a:t>
            </a:r>
            <a:r>
              <a:rPr kumimoji="0" lang="en-US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alt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nhiệt</a:t>
            </a:r>
            <a:r>
              <a:rPr kumimoji="0" lang="en-US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alt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tốt</a:t>
            </a:r>
            <a:r>
              <a:rPr kumimoji="0" lang="en-US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alt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và</a:t>
            </a:r>
            <a:r>
              <a:rPr kumimoji="0" lang="en-US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alt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vật</a:t>
            </a:r>
            <a:r>
              <a:rPr kumimoji="0" lang="en-US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alt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dẫn</a:t>
            </a:r>
            <a:r>
              <a:rPr kumimoji="0" lang="en-US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alt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nhiệt</a:t>
            </a:r>
            <a:r>
              <a:rPr kumimoji="0" lang="en-US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alt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kém</a:t>
            </a:r>
            <a:r>
              <a:rPr kumimoji="0" lang="en-US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998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885" t="20883"/>
          <a:stretch/>
        </p:blipFill>
        <p:spPr>
          <a:xfrm>
            <a:off x="4104014" y="2467286"/>
            <a:ext cx="2266443" cy="3373121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100000" l="1786" r="8997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7100" r="59515"/>
          <a:stretch/>
        </p:blipFill>
        <p:spPr>
          <a:xfrm>
            <a:off x="2334739" y="2536738"/>
            <a:ext cx="1961642" cy="3396471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2D1EFF56-5306-4C11-9763-72DD28A7071E}"/>
              </a:ext>
            </a:extLst>
          </p:cNvPr>
          <p:cNvSpPr/>
          <p:nvPr/>
        </p:nvSpPr>
        <p:spPr>
          <a:xfrm>
            <a:off x="129297" y="1331766"/>
            <a:ext cx="914400" cy="595746"/>
          </a:xfrm>
          <a:prstGeom prst="rect">
            <a:avLst/>
          </a:prstGeom>
          <a:solidFill>
            <a:srgbClr val="5FA8D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CA1C7D3B-CFA0-42AD-989C-DFC3A5E3FAC9}"/>
              </a:ext>
            </a:extLst>
          </p:cNvPr>
          <p:cNvSpPr/>
          <p:nvPr/>
        </p:nvSpPr>
        <p:spPr>
          <a:xfrm>
            <a:off x="129297" y="1927512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xmlns="" id="{A9E3D200-2199-4AEA-B561-B169BDC2A9F0}"/>
              </a:ext>
            </a:extLst>
          </p:cNvPr>
          <p:cNvSpPr/>
          <p:nvPr/>
        </p:nvSpPr>
        <p:spPr>
          <a:xfrm>
            <a:off x="129297" y="2523258"/>
            <a:ext cx="914400" cy="595746"/>
          </a:xfrm>
          <a:prstGeom prst="rect">
            <a:avLst/>
          </a:prstGeom>
          <a:solidFill>
            <a:srgbClr val="B5E48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FECCF240-F1D1-4875-872C-813441E9E956}"/>
              </a:ext>
            </a:extLst>
          </p:cNvPr>
          <p:cNvSpPr/>
          <p:nvPr/>
        </p:nvSpPr>
        <p:spPr>
          <a:xfrm>
            <a:off x="129297" y="3714750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xmlns="" id="{07B16E97-B66D-458A-8C21-989019D04511}"/>
              </a:ext>
            </a:extLst>
          </p:cNvPr>
          <p:cNvSpPr/>
          <p:nvPr/>
        </p:nvSpPr>
        <p:spPr>
          <a:xfrm>
            <a:off x="129297" y="3119004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768156C8-B7EA-42AA-9F6D-EA015D70C6FE}"/>
              </a:ext>
            </a:extLst>
          </p:cNvPr>
          <p:cNvSpPr/>
          <p:nvPr/>
        </p:nvSpPr>
        <p:spPr>
          <a:xfrm>
            <a:off x="129297" y="4906242"/>
            <a:ext cx="914400" cy="595746"/>
          </a:xfrm>
          <a:prstGeom prst="rect">
            <a:avLst/>
          </a:prstGeom>
          <a:solidFill>
            <a:srgbClr val="5FA8D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xmlns="" id="{286649CF-36F1-4D56-8C9E-9FC58603B2D9}"/>
              </a:ext>
            </a:extLst>
          </p:cNvPr>
          <p:cNvSpPr/>
          <p:nvPr/>
        </p:nvSpPr>
        <p:spPr>
          <a:xfrm>
            <a:off x="129297" y="4310496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8" name="Graphic 47" descr="Line arrow Straight">
            <a:extLst>
              <a:ext uri="{FF2B5EF4-FFF2-40B4-BE49-F238E27FC236}">
                <a16:creationId xmlns:a16="http://schemas.microsoft.com/office/drawing/2014/main" xmlns="" id="{099234C5-4BE4-4912-85C3-EBA97BE4100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364824" y="1407967"/>
            <a:ext cx="443345" cy="443345"/>
          </a:xfrm>
          <a:prstGeom prst="rect">
            <a:avLst/>
          </a:prstGeom>
        </p:spPr>
      </p:pic>
      <p:pic>
        <p:nvPicPr>
          <p:cNvPr id="49" name="Graphic 48" descr="Line arrow Straight">
            <a:extLst>
              <a:ext uri="{FF2B5EF4-FFF2-40B4-BE49-F238E27FC236}">
                <a16:creationId xmlns:a16="http://schemas.microsoft.com/office/drawing/2014/main" xmlns="" id="{B7F71E30-CE4E-478D-9453-AD5EE85ADD1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 flipH="1">
            <a:off x="378748" y="4982442"/>
            <a:ext cx="443345" cy="443345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0CABB2F7-178E-4586-B26D-D6D23FB9A81F}"/>
              </a:ext>
            </a:extLst>
          </p:cNvPr>
          <p:cNvSpPr txBox="1"/>
          <p:nvPr/>
        </p:nvSpPr>
        <p:spPr>
          <a:xfrm>
            <a:off x="393975" y="2076222"/>
            <a:ext cx="38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01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BC80471D-654C-4CDE-835F-696E91AB8D25}"/>
              </a:ext>
            </a:extLst>
          </p:cNvPr>
          <p:cNvSpPr txBox="1"/>
          <p:nvPr/>
        </p:nvSpPr>
        <p:spPr>
          <a:xfrm>
            <a:off x="393975" y="3300847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03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6CDFC87D-E2A2-4CD9-929D-385FF1E794D8}"/>
              </a:ext>
            </a:extLst>
          </p:cNvPr>
          <p:cNvSpPr txBox="1"/>
          <p:nvPr/>
        </p:nvSpPr>
        <p:spPr>
          <a:xfrm>
            <a:off x="378748" y="2671968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0FDC1083-65C0-40BD-8CD9-7F1DA1D019E4}"/>
              </a:ext>
            </a:extLst>
          </p:cNvPr>
          <p:cNvSpPr txBox="1"/>
          <p:nvPr/>
        </p:nvSpPr>
        <p:spPr>
          <a:xfrm>
            <a:off x="393975" y="3827957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04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F693BFD3-482D-4361-BC11-2884D3C93D79}"/>
              </a:ext>
            </a:extLst>
          </p:cNvPr>
          <p:cNvSpPr txBox="1"/>
          <p:nvPr/>
        </p:nvSpPr>
        <p:spPr>
          <a:xfrm>
            <a:off x="378748" y="4423703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9158404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CBBEC7EA-3974-499C-A335-F4BAEAC170CE}"/>
              </a:ext>
            </a:extLst>
          </p:cNvPr>
          <p:cNvSpPr/>
          <p:nvPr/>
        </p:nvSpPr>
        <p:spPr>
          <a:xfrm>
            <a:off x="457200" y="275270"/>
            <a:ext cx="11430000" cy="6248400"/>
          </a:xfrm>
          <a:prstGeom prst="rect">
            <a:avLst/>
          </a:prstGeom>
          <a:solidFill>
            <a:srgbClr val="56C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127D6EB7-451E-4801-9DE2-7BAD503A456C}"/>
              </a:ext>
            </a:extLst>
          </p:cNvPr>
          <p:cNvSpPr/>
          <p:nvPr/>
        </p:nvSpPr>
        <p:spPr>
          <a:xfrm>
            <a:off x="1219200" y="304800"/>
            <a:ext cx="10668000" cy="595746"/>
          </a:xfrm>
          <a:prstGeom prst="rect">
            <a:avLst/>
          </a:prstGeom>
          <a:solidFill>
            <a:srgbClr val="BE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Graphic 4" descr="Close">
            <a:extLst>
              <a:ext uri="{FF2B5EF4-FFF2-40B4-BE49-F238E27FC236}">
                <a16:creationId xmlns:a16="http://schemas.microsoft.com/office/drawing/2014/main" xmlns="" id="{40255315-1438-487A-8386-9696013D79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314443" y="404046"/>
            <a:ext cx="397254" cy="397254"/>
          </a:xfrm>
          <a:prstGeom prst="rect">
            <a:avLst/>
          </a:prstGeom>
        </p:spPr>
      </p:pic>
      <p:sp>
        <p:nvSpPr>
          <p:cNvPr id="39" name="Text Box 16"/>
          <p:cNvSpPr txBox="1">
            <a:spLocks noChangeArrowheads="1"/>
          </p:cNvSpPr>
          <p:nvPr/>
        </p:nvSpPr>
        <p:spPr bwMode="auto">
          <a:xfrm>
            <a:off x="834136" y="943504"/>
            <a:ext cx="3585464" cy="181588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Chuẩn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bị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lvl="0" algn="just">
              <a:buFontTx/>
              <a:buChar char="-"/>
            </a:pPr>
            <a:r>
              <a:rPr lang="vi-VN" sz="2800" b="1" dirty="0">
                <a:solidFill>
                  <a:srgbClr val="008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Cốc nước có nước đá, thìa nhựa, thìa kim loại.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1" name="Text Box 17"/>
          <p:cNvSpPr txBox="1">
            <a:spLocks noChangeArrowheads="1"/>
          </p:cNvSpPr>
          <p:nvPr/>
        </p:nvSpPr>
        <p:spPr bwMode="auto">
          <a:xfrm>
            <a:off x="7096125" y="1032083"/>
            <a:ext cx="4905375" cy="224676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iến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hành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</a:p>
          <a:p>
            <a:pPr lvl="0" algn="just"/>
            <a:r>
              <a:rPr lang="en-US" sz="2800" b="1" dirty="0" err="1">
                <a:solidFill>
                  <a:srgbClr val="008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Đề</a:t>
            </a:r>
            <a:r>
              <a:rPr lang="en-US" sz="2800" b="1" dirty="0">
                <a:solidFill>
                  <a:srgbClr val="008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8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xuất</a:t>
            </a:r>
            <a:r>
              <a:rPr lang="vi-VN" sz="2800" b="1" dirty="0">
                <a:solidFill>
                  <a:srgbClr val="008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cách </a:t>
            </a:r>
            <a:r>
              <a:rPr lang="en-US" sz="2800" b="1" dirty="0" err="1">
                <a:solidFill>
                  <a:srgbClr val="008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làm</a:t>
            </a:r>
            <a:r>
              <a:rPr lang="vi-VN" sz="2800" b="1" dirty="0">
                <a:solidFill>
                  <a:srgbClr val="008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8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thí</a:t>
            </a:r>
            <a:r>
              <a:rPr lang="en-US" sz="2800" b="1" dirty="0">
                <a:solidFill>
                  <a:srgbClr val="008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8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nghiệm</a:t>
            </a:r>
            <a:r>
              <a:rPr lang="en-US" sz="2800" b="1" dirty="0">
                <a:solidFill>
                  <a:srgbClr val="008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8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để</a:t>
            </a:r>
            <a:r>
              <a:rPr lang="vi-VN" sz="2800" b="1" dirty="0">
                <a:solidFill>
                  <a:srgbClr val="008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biết giữa thìa kim loại và thìa nhựa (Hình 1), thìa nào dẫn nhiệt tốt hơn?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2" name="Text Box 18"/>
          <p:cNvSpPr txBox="1">
            <a:spLocks noChangeArrowheads="1"/>
          </p:cNvSpPr>
          <p:nvPr/>
        </p:nvSpPr>
        <p:spPr bwMode="auto">
          <a:xfrm>
            <a:off x="893098" y="5078075"/>
            <a:ext cx="371144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Thực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hiện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thí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nghiệm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3" name="Text Box 21"/>
          <p:cNvSpPr txBox="1">
            <a:spLocks noChangeArrowheads="1"/>
          </p:cNvSpPr>
          <p:nvPr/>
        </p:nvSpPr>
        <p:spPr bwMode="auto">
          <a:xfrm>
            <a:off x="7304222" y="4795578"/>
            <a:ext cx="4544878" cy="1384995"/>
          </a:xfrm>
          <a:prstGeom prst="rect">
            <a:avLst/>
          </a:prstGeom>
          <a:solidFill>
            <a:schemeClr val="bg1">
              <a:alpha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Rút</a:t>
            </a:r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ra</a:t>
            </a:r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nhận</a:t>
            </a:r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xét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Vật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nào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dẫn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nhiệt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tốt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hơn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vật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nào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dẫn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nhiệt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kém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hơn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44" name="Graphic 46" descr="Arrow Clockwise curve">
            <a:extLst>
              <a:ext uri="{FF2B5EF4-FFF2-40B4-BE49-F238E27FC236}">
                <a16:creationId xmlns:a16="http://schemas.microsoft.com/office/drawing/2014/main" xmlns="" id="{F3870A26-EA7C-4476-834C-05301DB928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16572841" flipV="1">
            <a:off x="2075670" y="2558176"/>
            <a:ext cx="1263947" cy="1263947"/>
          </a:xfrm>
          <a:prstGeom prst="rect">
            <a:avLst/>
          </a:prstGeom>
        </p:spPr>
      </p:pic>
      <p:pic>
        <p:nvPicPr>
          <p:cNvPr id="45" name="Graphic 26" descr="Arrow Clockwise curve">
            <a:extLst>
              <a:ext uri="{FF2B5EF4-FFF2-40B4-BE49-F238E27FC236}">
                <a16:creationId xmlns:a16="http://schemas.microsoft.com/office/drawing/2014/main" xmlns="" id="{9ED8D86B-F7DE-438D-B549-2149C37CC2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2698329" flipH="1">
            <a:off x="7785495" y="3388194"/>
            <a:ext cx="1263947" cy="126394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AD01029-B9FA-8CB4-8C87-3DF0CD7D50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5090" y="118449"/>
            <a:ext cx="3127519" cy="9632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8BA94546-A1D9-B5F8-593E-1ED6A295F2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52824" y="2832050"/>
            <a:ext cx="3495675" cy="20256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6125644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1" grpId="0" animBg="1"/>
      <p:bldP spid="42" grpId="0" animBg="1"/>
      <p:bldP spid="4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CBBEC7EA-3974-499C-A335-F4BAEAC170CE}"/>
              </a:ext>
            </a:extLst>
          </p:cNvPr>
          <p:cNvSpPr/>
          <p:nvPr/>
        </p:nvSpPr>
        <p:spPr>
          <a:xfrm>
            <a:off x="457200" y="275270"/>
            <a:ext cx="11430000" cy="6248400"/>
          </a:xfrm>
          <a:prstGeom prst="rect">
            <a:avLst/>
          </a:prstGeom>
          <a:solidFill>
            <a:srgbClr val="56C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127D6EB7-451E-4801-9DE2-7BAD503A456C}"/>
              </a:ext>
            </a:extLst>
          </p:cNvPr>
          <p:cNvSpPr/>
          <p:nvPr/>
        </p:nvSpPr>
        <p:spPr>
          <a:xfrm>
            <a:off x="1219200" y="304800"/>
            <a:ext cx="10668000" cy="595746"/>
          </a:xfrm>
          <a:prstGeom prst="rect">
            <a:avLst/>
          </a:prstGeom>
          <a:solidFill>
            <a:srgbClr val="BE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pic>
        <p:nvPicPr>
          <p:cNvPr id="5" name="Graphic 4" descr="Close">
            <a:extLst>
              <a:ext uri="{FF2B5EF4-FFF2-40B4-BE49-F238E27FC236}">
                <a16:creationId xmlns:a16="http://schemas.microsoft.com/office/drawing/2014/main" xmlns="" id="{40255315-1438-487A-8386-9696013D79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314443" y="404046"/>
            <a:ext cx="397254" cy="397254"/>
          </a:xfrm>
          <a:prstGeom prst="rect">
            <a:avLst/>
          </a:prstGeom>
        </p:spPr>
      </p:pic>
      <p:sp>
        <p:nvSpPr>
          <p:cNvPr id="41" name="Text Box 17"/>
          <p:cNvSpPr txBox="1">
            <a:spLocks noChangeArrowheads="1"/>
          </p:cNvSpPr>
          <p:nvPr/>
        </p:nvSpPr>
        <p:spPr bwMode="auto">
          <a:xfrm>
            <a:off x="4819650" y="1346408"/>
            <a:ext cx="6153150" cy="35394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vi-VN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Dùng tay cầm hai cán thìa để cảm nhận nhiệt độ ban đầu.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vi-VN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Cắm đồng thời hai thìa vào cốc nước đá.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vi-VN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Khoảng 3 phút sau, cầm vào hai cán thìa và cho biết cảm nhận thìa nào lạnh hơn.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AD01029-B9FA-8CB4-8C87-3DF0CD7D50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5090" y="118449"/>
            <a:ext cx="3127519" cy="9632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8BA94546-A1D9-B5F8-593E-1ED6A295F2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349" y="2060525"/>
            <a:ext cx="3988785" cy="23114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83318518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CBBEC7EA-3974-499C-A335-F4BAEAC170CE}"/>
              </a:ext>
            </a:extLst>
          </p:cNvPr>
          <p:cNvSpPr/>
          <p:nvPr/>
        </p:nvSpPr>
        <p:spPr>
          <a:xfrm>
            <a:off x="1219200" y="304800"/>
            <a:ext cx="10668000" cy="6248400"/>
          </a:xfrm>
          <a:prstGeom prst="rect">
            <a:avLst/>
          </a:prstGeom>
          <a:solidFill>
            <a:srgbClr val="56C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127D6EB7-451E-4801-9DE2-7BAD503A456C}"/>
              </a:ext>
            </a:extLst>
          </p:cNvPr>
          <p:cNvSpPr/>
          <p:nvPr/>
        </p:nvSpPr>
        <p:spPr>
          <a:xfrm>
            <a:off x="1219200" y="304800"/>
            <a:ext cx="10668000" cy="595746"/>
          </a:xfrm>
          <a:prstGeom prst="rect">
            <a:avLst/>
          </a:prstGeom>
          <a:solidFill>
            <a:srgbClr val="BE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Graphic 4" descr="Close">
            <a:extLst>
              <a:ext uri="{FF2B5EF4-FFF2-40B4-BE49-F238E27FC236}">
                <a16:creationId xmlns:a16="http://schemas.microsoft.com/office/drawing/2014/main" xmlns="" id="{40255315-1438-487A-8386-9696013D79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314443" y="404046"/>
            <a:ext cx="397254" cy="39725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25E115A-CE20-47C8-AA2E-E28A7799D1E5}"/>
              </a:ext>
            </a:extLst>
          </p:cNvPr>
          <p:cNvSpPr/>
          <p:nvPr/>
        </p:nvSpPr>
        <p:spPr>
          <a:xfrm>
            <a:off x="129297" y="304800"/>
            <a:ext cx="914400" cy="595746"/>
          </a:xfrm>
          <a:prstGeom prst="rect">
            <a:avLst/>
          </a:prstGeom>
          <a:solidFill>
            <a:srgbClr val="CAE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EE50C957-04B2-4E1A-8243-CBFD6E2D495C}"/>
              </a:ext>
            </a:extLst>
          </p:cNvPr>
          <p:cNvSpPr/>
          <p:nvPr/>
        </p:nvSpPr>
        <p:spPr>
          <a:xfrm>
            <a:off x="129297" y="5933209"/>
            <a:ext cx="914400" cy="595746"/>
          </a:xfrm>
          <a:prstGeom prst="rect">
            <a:avLst/>
          </a:prstGeom>
          <a:solidFill>
            <a:srgbClr val="CAE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xmlns="" id="{F23A8A8C-F0C6-4647-8D87-6856B3E3176D}"/>
              </a:ext>
            </a:extLst>
          </p:cNvPr>
          <p:cNvSpPr/>
          <p:nvPr/>
        </p:nvSpPr>
        <p:spPr>
          <a:xfrm flipV="1">
            <a:off x="475729" y="6055301"/>
            <a:ext cx="249382" cy="351561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09B7B62F-1471-4D15-9D86-CB0C20018386}"/>
              </a:ext>
            </a:extLst>
          </p:cNvPr>
          <p:cNvGrpSpPr/>
          <p:nvPr/>
        </p:nvGrpSpPr>
        <p:grpSpPr>
          <a:xfrm>
            <a:off x="413314" y="518681"/>
            <a:ext cx="311797" cy="167984"/>
            <a:chOff x="2858712" y="1880751"/>
            <a:chExt cx="346363" cy="304800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23990BE9-A728-40B4-A9A7-02AD9A0B4A7B}"/>
                </a:ext>
              </a:extLst>
            </p:cNvPr>
            <p:cNvCxnSpPr>
              <a:cxnSpLocks/>
            </p:cNvCxnSpPr>
            <p:nvPr/>
          </p:nvCxnSpPr>
          <p:spPr>
            <a:xfrm>
              <a:off x="2858712" y="1880751"/>
              <a:ext cx="34636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733E35F6-C376-4AA0-9A97-C016257C189D}"/>
                </a:ext>
              </a:extLst>
            </p:cNvPr>
            <p:cNvCxnSpPr>
              <a:cxnSpLocks/>
            </p:cNvCxnSpPr>
            <p:nvPr/>
          </p:nvCxnSpPr>
          <p:spPr>
            <a:xfrm>
              <a:off x="2858712" y="2033151"/>
              <a:ext cx="34636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837368D2-49CE-4412-AAE8-732A7EF04571}"/>
                </a:ext>
              </a:extLst>
            </p:cNvPr>
            <p:cNvCxnSpPr>
              <a:cxnSpLocks/>
            </p:cNvCxnSpPr>
            <p:nvPr/>
          </p:nvCxnSpPr>
          <p:spPr>
            <a:xfrm>
              <a:off x="2858712" y="2185551"/>
              <a:ext cx="34636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BCD28BF3-C75A-46E8-B355-42CB04058C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673" y="2199567"/>
            <a:ext cx="4762500" cy="4762500"/>
          </a:xfrm>
          <a:prstGeom prst="rect">
            <a:avLst/>
          </a:prstGeom>
        </p:spPr>
      </p:pic>
      <p:sp>
        <p:nvSpPr>
          <p:cNvPr id="9" name="Speech Bubble: Oval 8">
            <a:extLst>
              <a:ext uri="{FF2B5EF4-FFF2-40B4-BE49-F238E27FC236}">
                <a16:creationId xmlns:a16="http://schemas.microsoft.com/office/drawing/2014/main" xmlns="" id="{9749C76A-BAAC-4249-9AEE-B27B6B33FE5B}"/>
              </a:ext>
            </a:extLst>
          </p:cNvPr>
          <p:cNvSpPr/>
          <p:nvPr/>
        </p:nvSpPr>
        <p:spPr>
          <a:xfrm>
            <a:off x="7749185" y="1253337"/>
            <a:ext cx="2992582" cy="2614181"/>
          </a:xfrm>
          <a:prstGeom prst="wedgeEllipseCallout">
            <a:avLst>
              <a:gd name="adj1" fmla="val -55555"/>
              <a:gd name="adj2" fmla="val 51900"/>
            </a:avLst>
          </a:prstGeom>
          <a:solidFill>
            <a:srgbClr val="80FF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xmlns="" id="{F0FE8DC3-C256-4CC9-AEAF-B8C98ADB09B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45"/>
          <a:stretch/>
        </p:blipFill>
        <p:spPr>
          <a:xfrm>
            <a:off x="1235292" y="924792"/>
            <a:ext cx="3522099" cy="4284517"/>
          </a:xfrm>
          <a:prstGeom prst="rect">
            <a:avLst/>
          </a:prstGeom>
        </p:spPr>
      </p:pic>
      <p:sp>
        <p:nvSpPr>
          <p:cNvPr id="39" name="Speech Bubble: Oval 38">
            <a:extLst>
              <a:ext uri="{FF2B5EF4-FFF2-40B4-BE49-F238E27FC236}">
                <a16:creationId xmlns:a16="http://schemas.microsoft.com/office/drawing/2014/main" xmlns="" id="{54CC5204-C8B9-4572-88AA-D094C8BFAB38}"/>
              </a:ext>
            </a:extLst>
          </p:cNvPr>
          <p:cNvSpPr/>
          <p:nvPr/>
        </p:nvSpPr>
        <p:spPr>
          <a:xfrm>
            <a:off x="1308375" y="1055998"/>
            <a:ext cx="3560000" cy="3252931"/>
          </a:xfrm>
          <a:prstGeom prst="wedgeEllipseCallout">
            <a:avLst>
              <a:gd name="adj1" fmla="val 73612"/>
              <a:gd name="adj2" fmla="val 27521"/>
            </a:avLst>
          </a:prstGeom>
          <a:solidFill>
            <a:srgbClr val="CAE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xmlns="" id="{9CDC4F1A-43F5-431D-9909-FAFA3C3702F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26"/>
          <a:stretch/>
        </p:blipFill>
        <p:spPr>
          <a:xfrm>
            <a:off x="8836489" y="2579159"/>
            <a:ext cx="3050712" cy="395531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4253F07A-47DC-4884-9173-E8D769F1D24C}"/>
              </a:ext>
            </a:extLst>
          </p:cNvPr>
          <p:cNvCxnSpPr>
            <a:cxnSpLocks/>
          </p:cNvCxnSpPr>
          <p:nvPr/>
        </p:nvCxnSpPr>
        <p:spPr>
          <a:xfrm>
            <a:off x="4225636" y="1055998"/>
            <a:ext cx="7287434" cy="1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xmlns="" id="{AC1C4954-EFAD-4597-B407-E361CDF1A2B7}"/>
              </a:ext>
            </a:extLst>
          </p:cNvPr>
          <p:cNvCxnSpPr>
            <a:cxnSpLocks/>
          </p:cNvCxnSpPr>
          <p:nvPr/>
        </p:nvCxnSpPr>
        <p:spPr>
          <a:xfrm>
            <a:off x="1390883" y="3691737"/>
            <a:ext cx="0" cy="2539344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xmlns="" id="{2EF8670B-B0DF-4C3D-A633-7063CCB572A1}"/>
              </a:ext>
            </a:extLst>
          </p:cNvPr>
          <p:cNvCxnSpPr>
            <a:cxnSpLocks/>
          </p:cNvCxnSpPr>
          <p:nvPr/>
        </p:nvCxnSpPr>
        <p:spPr>
          <a:xfrm>
            <a:off x="11675562" y="1175406"/>
            <a:ext cx="0" cy="2310107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xmlns="" id="{32FE1C54-F3E3-41B6-B9C4-75B8942E3499}"/>
              </a:ext>
            </a:extLst>
          </p:cNvPr>
          <p:cNvCxnSpPr>
            <a:cxnSpLocks/>
          </p:cNvCxnSpPr>
          <p:nvPr/>
        </p:nvCxnSpPr>
        <p:spPr>
          <a:xfrm flipH="1">
            <a:off x="1543283" y="6383481"/>
            <a:ext cx="2945590" cy="0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xmlns="" id="{4D519B8A-9D86-4380-BD52-2BFFDB22A745}"/>
              </a:ext>
            </a:extLst>
          </p:cNvPr>
          <p:cNvCxnSpPr>
            <a:cxnSpLocks/>
          </p:cNvCxnSpPr>
          <p:nvPr/>
        </p:nvCxnSpPr>
        <p:spPr>
          <a:xfrm>
            <a:off x="1543283" y="3691737"/>
            <a:ext cx="0" cy="2539344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xmlns="" id="{0A7B3F13-72BB-4CD0-A889-59CAA2D12BE4}"/>
              </a:ext>
            </a:extLst>
          </p:cNvPr>
          <p:cNvCxnSpPr>
            <a:cxnSpLocks/>
          </p:cNvCxnSpPr>
          <p:nvPr/>
        </p:nvCxnSpPr>
        <p:spPr>
          <a:xfrm flipH="1">
            <a:off x="1543283" y="6213762"/>
            <a:ext cx="2945590" cy="0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xmlns="" id="{1E73A7ED-212E-462A-9FC2-CA4521A20E3E}"/>
              </a:ext>
            </a:extLst>
          </p:cNvPr>
          <p:cNvCxnSpPr>
            <a:cxnSpLocks/>
          </p:cNvCxnSpPr>
          <p:nvPr/>
        </p:nvCxnSpPr>
        <p:spPr>
          <a:xfrm>
            <a:off x="4225636" y="1208398"/>
            <a:ext cx="7287434" cy="1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xmlns="" id="{CCD56FFE-88B0-4179-9D01-82ED15D00AEC}"/>
              </a:ext>
            </a:extLst>
          </p:cNvPr>
          <p:cNvCxnSpPr>
            <a:cxnSpLocks/>
          </p:cNvCxnSpPr>
          <p:nvPr/>
        </p:nvCxnSpPr>
        <p:spPr>
          <a:xfrm>
            <a:off x="11495396" y="1208398"/>
            <a:ext cx="0" cy="2310107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 Box 2"/>
          <p:cNvSpPr txBox="1">
            <a:spLocks noChangeArrowheads="1"/>
          </p:cNvSpPr>
          <p:nvPr/>
        </p:nvSpPr>
        <p:spPr bwMode="auto">
          <a:xfrm>
            <a:off x="7921073" y="1761640"/>
            <a:ext cx="2704140" cy="195345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21005" tIns="60503" rIns="121005" bIns="60503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Thìa</a:t>
            </a: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1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nhựa</a:t>
            </a: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1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dẫn</a:t>
            </a: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1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nhiệt</a:t>
            </a: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1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kém</a:t>
            </a: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1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hơn</a:t>
            </a: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1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nên</a:t>
            </a: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1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cán</a:t>
            </a: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1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thìa</a:t>
            </a: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1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không</a:t>
            </a: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1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nóng</a:t>
            </a: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1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lên</a:t>
            </a: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4" name="Rectangle 43"/>
          <p:cNvSpPr>
            <a:spLocks noChangeArrowheads="1"/>
          </p:cNvSpPr>
          <p:nvPr/>
        </p:nvSpPr>
        <p:spPr bwMode="auto">
          <a:xfrm>
            <a:off x="1605438" y="1450309"/>
            <a:ext cx="3009725" cy="2685122"/>
          </a:xfrm>
          <a:prstGeom prst="rect">
            <a:avLst/>
          </a:prstGeom>
          <a:noFill/>
          <a:ln>
            <a:noFill/>
          </a:ln>
        </p:spPr>
        <p:txBody>
          <a:bodyPr wrap="square" lIns="120170" tIns="60085" rIns="120170" bIns="60085">
            <a:spAutoFit/>
          </a:bodyPr>
          <a:lstStyle>
            <a:lvl1pPr eaLnBrk="0" hangingPunct="0">
              <a:defRPr sz="3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Thìa</a:t>
            </a:r>
            <a:r>
              <a:rPr kumimoji="1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1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sắt</a:t>
            </a:r>
            <a:r>
              <a:rPr kumimoji="1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1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nóng</a:t>
            </a:r>
            <a:r>
              <a:rPr kumimoji="1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1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hơn</a:t>
            </a:r>
            <a:r>
              <a:rPr kumimoji="1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1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vì</a:t>
            </a:r>
            <a:r>
              <a:rPr kumimoji="1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1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sắt</a:t>
            </a:r>
            <a:r>
              <a:rPr kumimoji="1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1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dẫn</a:t>
            </a:r>
            <a:r>
              <a:rPr kumimoji="1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1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nhiệt</a:t>
            </a:r>
            <a:r>
              <a:rPr kumimoji="1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1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tốt</a:t>
            </a:r>
            <a:r>
              <a:rPr kumimoji="1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1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hơn</a:t>
            </a:r>
            <a:r>
              <a:rPr kumimoji="1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1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đã</a:t>
            </a:r>
            <a:r>
              <a:rPr kumimoji="1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1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dẫn</a:t>
            </a:r>
            <a:r>
              <a:rPr kumimoji="1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1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nhiệt</a:t>
            </a:r>
            <a:r>
              <a:rPr kumimoji="1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1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từ</a:t>
            </a:r>
            <a:r>
              <a:rPr kumimoji="1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1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nước</a:t>
            </a:r>
            <a:r>
              <a:rPr kumimoji="1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1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làm</a:t>
            </a:r>
            <a:r>
              <a:rPr kumimoji="1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1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cán</a:t>
            </a:r>
            <a:r>
              <a:rPr kumimoji="1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1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thìa</a:t>
            </a:r>
            <a:r>
              <a:rPr kumimoji="1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1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nóng</a:t>
            </a:r>
            <a:r>
              <a:rPr kumimoji="1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1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lên</a:t>
            </a:r>
            <a:r>
              <a:rPr kumimoji="1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1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nhanh</a:t>
            </a:r>
            <a:r>
              <a:rPr kumimoji="1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1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hơn</a:t>
            </a:r>
            <a:r>
              <a:rPr kumimoji="1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9D9799D3-18A0-48A2-AF00-D03559F1863E}"/>
              </a:ext>
            </a:extLst>
          </p:cNvPr>
          <p:cNvSpPr/>
          <p:nvPr/>
        </p:nvSpPr>
        <p:spPr>
          <a:xfrm>
            <a:off x="129297" y="1331766"/>
            <a:ext cx="914400" cy="595746"/>
          </a:xfrm>
          <a:prstGeom prst="rect">
            <a:avLst/>
          </a:prstGeom>
          <a:solidFill>
            <a:srgbClr val="5FA8D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B7094599-92B7-40B4-95EC-D9DD23A4179C}"/>
              </a:ext>
            </a:extLst>
          </p:cNvPr>
          <p:cNvSpPr/>
          <p:nvPr/>
        </p:nvSpPr>
        <p:spPr>
          <a:xfrm>
            <a:off x="129297" y="1927512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xmlns="" id="{61393296-F975-4A2E-88C8-477808B04812}"/>
              </a:ext>
            </a:extLst>
          </p:cNvPr>
          <p:cNvSpPr/>
          <p:nvPr/>
        </p:nvSpPr>
        <p:spPr>
          <a:xfrm>
            <a:off x="129297" y="2523258"/>
            <a:ext cx="914400" cy="595746"/>
          </a:xfrm>
          <a:prstGeom prst="rect">
            <a:avLst/>
          </a:prstGeom>
          <a:solidFill>
            <a:srgbClr val="B5E48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xmlns="" id="{8D0EAEA3-85EB-4D47-BD25-5985E2DBFD97}"/>
              </a:ext>
            </a:extLst>
          </p:cNvPr>
          <p:cNvSpPr/>
          <p:nvPr/>
        </p:nvSpPr>
        <p:spPr>
          <a:xfrm>
            <a:off x="129297" y="3714750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xmlns="" id="{C5B4DE9B-F952-4151-9303-F8B2B5A71A8E}"/>
              </a:ext>
            </a:extLst>
          </p:cNvPr>
          <p:cNvSpPr/>
          <p:nvPr/>
        </p:nvSpPr>
        <p:spPr>
          <a:xfrm>
            <a:off x="129297" y="3119004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xmlns="" id="{CFF79641-A27D-4142-874E-9D392E30E017}"/>
              </a:ext>
            </a:extLst>
          </p:cNvPr>
          <p:cNvSpPr/>
          <p:nvPr/>
        </p:nvSpPr>
        <p:spPr>
          <a:xfrm>
            <a:off x="129297" y="4906242"/>
            <a:ext cx="914400" cy="595746"/>
          </a:xfrm>
          <a:prstGeom prst="rect">
            <a:avLst/>
          </a:prstGeom>
          <a:solidFill>
            <a:srgbClr val="5FA8D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86F26D7C-1C7D-49C1-AA1C-FB816A9DBF85}"/>
              </a:ext>
            </a:extLst>
          </p:cNvPr>
          <p:cNvSpPr/>
          <p:nvPr/>
        </p:nvSpPr>
        <p:spPr>
          <a:xfrm>
            <a:off x="129297" y="4310496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60" name="Graphic 59" descr="Line arrow Straight">
            <a:extLst>
              <a:ext uri="{FF2B5EF4-FFF2-40B4-BE49-F238E27FC236}">
                <a16:creationId xmlns:a16="http://schemas.microsoft.com/office/drawing/2014/main" xmlns="" id="{DDA061B1-52DE-45FE-801E-24520AF0BFE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364824" y="1407967"/>
            <a:ext cx="443345" cy="443345"/>
          </a:xfrm>
          <a:prstGeom prst="rect">
            <a:avLst/>
          </a:prstGeom>
        </p:spPr>
      </p:pic>
      <p:pic>
        <p:nvPicPr>
          <p:cNvPr id="61" name="Graphic 60" descr="Line arrow Straight">
            <a:extLst>
              <a:ext uri="{FF2B5EF4-FFF2-40B4-BE49-F238E27FC236}">
                <a16:creationId xmlns:a16="http://schemas.microsoft.com/office/drawing/2014/main" xmlns="" id="{556D1FB5-436A-45E6-A6BF-231CCE11A48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flipH="1">
            <a:off x="378748" y="4982442"/>
            <a:ext cx="443345" cy="443345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2DAAF2EC-390F-46DC-9FEF-99CB2631D9C4}"/>
              </a:ext>
            </a:extLst>
          </p:cNvPr>
          <p:cNvSpPr txBox="1"/>
          <p:nvPr/>
        </p:nvSpPr>
        <p:spPr>
          <a:xfrm>
            <a:off x="393975" y="207622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01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7056EA7B-0F5B-4462-A148-5307D891427E}"/>
              </a:ext>
            </a:extLst>
          </p:cNvPr>
          <p:cNvSpPr txBox="1"/>
          <p:nvPr/>
        </p:nvSpPr>
        <p:spPr>
          <a:xfrm>
            <a:off x="393975" y="330084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03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FC2D9D2D-943D-4961-80CF-CF91F80BBC25}"/>
              </a:ext>
            </a:extLst>
          </p:cNvPr>
          <p:cNvSpPr txBox="1"/>
          <p:nvPr/>
        </p:nvSpPr>
        <p:spPr>
          <a:xfrm>
            <a:off x="378748" y="267196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02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58E8F43A-2D81-4884-9A68-1CA4B1F8E31D}"/>
              </a:ext>
            </a:extLst>
          </p:cNvPr>
          <p:cNvSpPr txBox="1"/>
          <p:nvPr/>
        </p:nvSpPr>
        <p:spPr>
          <a:xfrm>
            <a:off x="393975" y="382795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04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75985CA7-FB63-4C64-B819-27013EF8DDD3}"/>
              </a:ext>
            </a:extLst>
          </p:cNvPr>
          <p:cNvSpPr txBox="1"/>
          <p:nvPr/>
        </p:nvSpPr>
        <p:spPr>
          <a:xfrm>
            <a:off x="378748" y="4423703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05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ACFAC7B7-FE9E-E720-B68A-54A4322CB5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69296" y="307815"/>
            <a:ext cx="2005758" cy="75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1423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9" grpId="0" animBg="1"/>
      <p:bldP spid="43" grpId="0"/>
      <p:bldP spid="4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7C2C8893-E152-48C0-B9E6-5C2DEF3D76CD}"/>
              </a:ext>
            </a:extLst>
          </p:cNvPr>
          <p:cNvSpPr/>
          <p:nvPr/>
        </p:nvSpPr>
        <p:spPr>
          <a:xfrm>
            <a:off x="1219200" y="304800"/>
            <a:ext cx="10668000" cy="6248400"/>
          </a:xfrm>
          <a:prstGeom prst="rect">
            <a:avLst/>
          </a:prstGeom>
          <a:solidFill>
            <a:srgbClr val="56C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xmlns="" id="{7322F50B-7E6B-4BF0-92D1-0FC726A698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45"/>
          <a:stretch/>
        </p:blipFill>
        <p:spPr>
          <a:xfrm>
            <a:off x="1235292" y="924792"/>
            <a:ext cx="3522099" cy="4284517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xmlns="" id="{1C1BC574-0D8D-4605-8D67-8A7BAF463D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26"/>
          <a:stretch/>
        </p:blipFill>
        <p:spPr>
          <a:xfrm>
            <a:off x="8836489" y="2579159"/>
            <a:ext cx="3050712" cy="3955310"/>
          </a:xfrm>
          <a:prstGeom prst="rect">
            <a:avLst/>
          </a:prstGeom>
        </p:spPr>
      </p:pic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xmlns="" id="{5E7B490A-3A2A-4CB2-8005-0AB3273AA0C1}"/>
              </a:ext>
            </a:extLst>
          </p:cNvPr>
          <p:cNvCxnSpPr>
            <a:cxnSpLocks/>
          </p:cNvCxnSpPr>
          <p:nvPr/>
        </p:nvCxnSpPr>
        <p:spPr>
          <a:xfrm>
            <a:off x="4225636" y="1055998"/>
            <a:ext cx="7287434" cy="1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xmlns="" id="{76B49A8F-DEB2-4124-B930-29D6874B61BA}"/>
              </a:ext>
            </a:extLst>
          </p:cNvPr>
          <p:cNvCxnSpPr>
            <a:cxnSpLocks/>
          </p:cNvCxnSpPr>
          <p:nvPr/>
        </p:nvCxnSpPr>
        <p:spPr>
          <a:xfrm>
            <a:off x="1390883" y="3691737"/>
            <a:ext cx="0" cy="2539344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xmlns="" id="{D00320A2-A015-4162-B5C5-7752966FE02B}"/>
              </a:ext>
            </a:extLst>
          </p:cNvPr>
          <p:cNvCxnSpPr>
            <a:cxnSpLocks/>
          </p:cNvCxnSpPr>
          <p:nvPr/>
        </p:nvCxnSpPr>
        <p:spPr>
          <a:xfrm>
            <a:off x="11675562" y="1175406"/>
            <a:ext cx="0" cy="2310107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xmlns="" id="{571507FE-E212-4BD3-8411-F88C557C8DD5}"/>
              </a:ext>
            </a:extLst>
          </p:cNvPr>
          <p:cNvCxnSpPr>
            <a:cxnSpLocks/>
          </p:cNvCxnSpPr>
          <p:nvPr/>
        </p:nvCxnSpPr>
        <p:spPr>
          <a:xfrm flipH="1">
            <a:off x="1543283" y="6383481"/>
            <a:ext cx="2945590" cy="0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xmlns="" id="{0DBAB74D-8094-41A1-9C15-1C78722820B4}"/>
              </a:ext>
            </a:extLst>
          </p:cNvPr>
          <p:cNvCxnSpPr>
            <a:cxnSpLocks/>
          </p:cNvCxnSpPr>
          <p:nvPr/>
        </p:nvCxnSpPr>
        <p:spPr>
          <a:xfrm>
            <a:off x="1543283" y="3691737"/>
            <a:ext cx="0" cy="2539344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xmlns="" id="{A664FA82-3612-4272-8A5D-F944F387336B}"/>
              </a:ext>
            </a:extLst>
          </p:cNvPr>
          <p:cNvCxnSpPr>
            <a:cxnSpLocks/>
          </p:cNvCxnSpPr>
          <p:nvPr/>
        </p:nvCxnSpPr>
        <p:spPr>
          <a:xfrm flipH="1">
            <a:off x="1543283" y="6213762"/>
            <a:ext cx="2945590" cy="0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xmlns="" id="{10833B94-D319-4ED8-8A9C-484FD6FC7528}"/>
              </a:ext>
            </a:extLst>
          </p:cNvPr>
          <p:cNvCxnSpPr>
            <a:cxnSpLocks/>
          </p:cNvCxnSpPr>
          <p:nvPr/>
        </p:nvCxnSpPr>
        <p:spPr>
          <a:xfrm>
            <a:off x="4225636" y="1208398"/>
            <a:ext cx="7287434" cy="1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xmlns="" id="{3FF5CAB9-3ABA-4E9C-8969-5774B69F5BAF}"/>
              </a:ext>
            </a:extLst>
          </p:cNvPr>
          <p:cNvCxnSpPr>
            <a:cxnSpLocks/>
          </p:cNvCxnSpPr>
          <p:nvPr/>
        </p:nvCxnSpPr>
        <p:spPr>
          <a:xfrm>
            <a:off x="11495396" y="1208398"/>
            <a:ext cx="0" cy="2310107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127D6EB7-451E-4801-9DE2-7BAD503A456C}"/>
              </a:ext>
            </a:extLst>
          </p:cNvPr>
          <p:cNvSpPr/>
          <p:nvPr/>
        </p:nvSpPr>
        <p:spPr>
          <a:xfrm>
            <a:off x="1219200" y="304800"/>
            <a:ext cx="10668000" cy="595746"/>
          </a:xfrm>
          <a:prstGeom prst="rect">
            <a:avLst/>
          </a:prstGeom>
          <a:solidFill>
            <a:srgbClr val="BE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phic 4" descr="Close">
            <a:extLst>
              <a:ext uri="{FF2B5EF4-FFF2-40B4-BE49-F238E27FC236}">
                <a16:creationId xmlns:a16="http://schemas.microsoft.com/office/drawing/2014/main" xmlns="" id="{40255315-1438-487A-8386-9696013D79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314443" y="404046"/>
            <a:ext cx="397254" cy="39725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25E115A-CE20-47C8-AA2E-E28A7799D1E5}"/>
              </a:ext>
            </a:extLst>
          </p:cNvPr>
          <p:cNvSpPr/>
          <p:nvPr/>
        </p:nvSpPr>
        <p:spPr>
          <a:xfrm>
            <a:off x="129297" y="304800"/>
            <a:ext cx="914400" cy="595746"/>
          </a:xfrm>
          <a:prstGeom prst="rect">
            <a:avLst/>
          </a:prstGeom>
          <a:solidFill>
            <a:srgbClr val="CAE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EE50C957-04B2-4E1A-8243-CBFD6E2D495C}"/>
              </a:ext>
            </a:extLst>
          </p:cNvPr>
          <p:cNvSpPr/>
          <p:nvPr/>
        </p:nvSpPr>
        <p:spPr>
          <a:xfrm>
            <a:off x="129297" y="5933209"/>
            <a:ext cx="914400" cy="595746"/>
          </a:xfrm>
          <a:prstGeom prst="rect">
            <a:avLst/>
          </a:prstGeom>
          <a:solidFill>
            <a:srgbClr val="CAE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xmlns="" id="{F23A8A8C-F0C6-4647-8D87-6856B3E3176D}"/>
              </a:ext>
            </a:extLst>
          </p:cNvPr>
          <p:cNvSpPr/>
          <p:nvPr/>
        </p:nvSpPr>
        <p:spPr>
          <a:xfrm flipV="1">
            <a:off x="475729" y="6055301"/>
            <a:ext cx="249382" cy="351561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09B7B62F-1471-4D15-9D86-CB0C20018386}"/>
              </a:ext>
            </a:extLst>
          </p:cNvPr>
          <p:cNvGrpSpPr/>
          <p:nvPr/>
        </p:nvGrpSpPr>
        <p:grpSpPr>
          <a:xfrm>
            <a:off x="413314" y="518681"/>
            <a:ext cx="311797" cy="167984"/>
            <a:chOff x="2858712" y="1880751"/>
            <a:chExt cx="346363" cy="304800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23990BE9-A728-40B4-A9A7-02AD9A0B4A7B}"/>
                </a:ext>
              </a:extLst>
            </p:cNvPr>
            <p:cNvCxnSpPr>
              <a:cxnSpLocks/>
            </p:cNvCxnSpPr>
            <p:nvPr/>
          </p:nvCxnSpPr>
          <p:spPr>
            <a:xfrm>
              <a:off x="2858712" y="1880751"/>
              <a:ext cx="34636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733E35F6-C376-4AA0-9A97-C016257C189D}"/>
                </a:ext>
              </a:extLst>
            </p:cNvPr>
            <p:cNvCxnSpPr>
              <a:cxnSpLocks/>
            </p:cNvCxnSpPr>
            <p:nvPr/>
          </p:nvCxnSpPr>
          <p:spPr>
            <a:xfrm>
              <a:off x="2858712" y="2033151"/>
              <a:ext cx="34636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837368D2-49CE-4412-AAE8-732A7EF04571}"/>
                </a:ext>
              </a:extLst>
            </p:cNvPr>
            <p:cNvCxnSpPr>
              <a:cxnSpLocks/>
            </p:cNvCxnSpPr>
            <p:nvPr/>
          </p:nvCxnSpPr>
          <p:spPr>
            <a:xfrm>
              <a:off x="2858712" y="2185551"/>
              <a:ext cx="34636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Snip Diagonal Corner Rectangle 6"/>
          <p:cNvSpPr/>
          <p:nvPr/>
        </p:nvSpPr>
        <p:spPr>
          <a:xfrm>
            <a:off x="1514476" y="1460217"/>
            <a:ext cx="6727696" cy="2031325"/>
          </a:xfrm>
          <a:prstGeom prst="snip2DiagRect">
            <a:avLst>
              <a:gd name="adj1" fmla="val 0"/>
              <a:gd name="adj2" fmla="val 0"/>
            </a:avLst>
          </a:prstGeom>
          <a:solidFill>
            <a:srgbClr val="80FFDB"/>
          </a:solidFill>
          <a:ln w="38100">
            <a:solidFill>
              <a:srgbClr val="51B69A"/>
            </a:solidFill>
            <a:prstDash val="dashDot"/>
          </a:ln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altLang="en-US" sz="4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Thảo</a:t>
            </a:r>
            <a:r>
              <a:rPr kumimoji="0" lang="en-US" altLang="en-US" sz="4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altLang="en-US" sz="4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luận</a:t>
            </a:r>
            <a:r>
              <a:rPr kumimoji="0" lang="en-US" altLang="en-US" sz="4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altLang="en-US" sz="4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tìm</a:t>
            </a:r>
            <a:r>
              <a:rPr kumimoji="0" lang="en-US" altLang="en-US" sz="4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altLang="en-US" sz="4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các</a:t>
            </a:r>
            <a:r>
              <a:rPr kumimoji="0" lang="en-US" altLang="en-US" sz="4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altLang="en-US" sz="4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vật</a:t>
            </a:r>
            <a:r>
              <a:rPr kumimoji="0" lang="en-US" altLang="en-US" sz="4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altLang="en-US" sz="4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dẫn</a:t>
            </a:r>
            <a:r>
              <a:rPr kumimoji="0" lang="en-US" altLang="en-US" sz="4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altLang="en-US" sz="4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nhiệt</a:t>
            </a:r>
            <a:r>
              <a:rPr kumimoji="0" lang="en-US" altLang="en-US" sz="4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altLang="en-US" sz="4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tốt</a:t>
            </a:r>
            <a:r>
              <a:rPr kumimoji="0" lang="en-US" altLang="en-US" sz="4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altLang="en-US" sz="4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hoặc</a:t>
            </a:r>
            <a:r>
              <a:rPr kumimoji="0" lang="en-US" altLang="en-US" sz="4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altLang="en-US" sz="4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vật</a:t>
            </a:r>
            <a:r>
              <a:rPr kumimoji="0" lang="en-US" altLang="en-US" sz="4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altLang="en-US" sz="4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dẫn</a:t>
            </a:r>
            <a:r>
              <a:rPr kumimoji="0" lang="en-US" altLang="en-US" sz="4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altLang="en-US" sz="4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nhiệt</a:t>
            </a:r>
            <a:r>
              <a:rPr kumimoji="0" lang="en-US" altLang="en-US" sz="4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altLang="en-US" sz="4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kém</a:t>
            </a:r>
            <a:r>
              <a:rPr kumimoji="0" lang="en-US" altLang="en-US" sz="4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  <a:endParaRPr kumimoji="0" lang="en-US" altLang="en-US" sz="4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2D1EFF56-5306-4C11-9763-72DD28A7071E}"/>
              </a:ext>
            </a:extLst>
          </p:cNvPr>
          <p:cNvSpPr/>
          <p:nvPr/>
        </p:nvSpPr>
        <p:spPr>
          <a:xfrm>
            <a:off x="129297" y="1331766"/>
            <a:ext cx="914400" cy="595746"/>
          </a:xfrm>
          <a:prstGeom prst="rect">
            <a:avLst/>
          </a:prstGeom>
          <a:solidFill>
            <a:srgbClr val="5FA8D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CA1C7D3B-CFA0-42AD-989C-DFC3A5E3FAC9}"/>
              </a:ext>
            </a:extLst>
          </p:cNvPr>
          <p:cNvSpPr/>
          <p:nvPr/>
        </p:nvSpPr>
        <p:spPr>
          <a:xfrm>
            <a:off x="129297" y="1927512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xmlns="" id="{A9E3D200-2199-4AEA-B561-B169BDC2A9F0}"/>
              </a:ext>
            </a:extLst>
          </p:cNvPr>
          <p:cNvSpPr/>
          <p:nvPr/>
        </p:nvSpPr>
        <p:spPr>
          <a:xfrm>
            <a:off x="129297" y="2523258"/>
            <a:ext cx="914400" cy="595746"/>
          </a:xfrm>
          <a:prstGeom prst="rect">
            <a:avLst/>
          </a:prstGeom>
          <a:solidFill>
            <a:srgbClr val="B5E48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FECCF240-F1D1-4875-872C-813441E9E956}"/>
              </a:ext>
            </a:extLst>
          </p:cNvPr>
          <p:cNvSpPr/>
          <p:nvPr/>
        </p:nvSpPr>
        <p:spPr>
          <a:xfrm>
            <a:off x="129297" y="3714750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xmlns="" id="{07B16E97-B66D-458A-8C21-989019D04511}"/>
              </a:ext>
            </a:extLst>
          </p:cNvPr>
          <p:cNvSpPr/>
          <p:nvPr/>
        </p:nvSpPr>
        <p:spPr>
          <a:xfrm>
            <a:off x="129297" y="3119004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768156C8-B7EA-42AA-9F6D-EA015D70C6FE}"/>
              </a:ext>
            </a:extLst>
          </p:cNvPr>
          <p:cNvSpPr/>
          <p:nvPr/>
        </p:nvSpPr>
        <p:spPr>
          <a:xfrm>
            <a:off x="129297" y="4906242"/>
            <a:ext cx="914400" cy="595746"/>
          </a:xfrm>
          <a:prstGeom prst="rect">
            <a:avLst/>
          </a:prstGeom>
          <a:solidFill>
            <a:srgbClr val="5FA8D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xmlns="" id="{286649CF-36F1-4D56-8C9E-9FC58603B2D9}"/>
              </a:ext>
            </a:extLst>
          </p:cNvPr>
          <p:cNvSpPr/>
          <p:nvPr/>
        </p:nvSpPr>
        <p:spPr>
          <a:xfrm>
            <a:off x="129297" y="4310496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8" name="Graphic 47" descr="Line arrow Straight">
            <a:extLst>
              <a:ext uri="{FF2B5EF4-FFF2-40B4-BE49-F238E27FC236}">
                <a16:creationId xmlns:a16="http://schemas.microsoft.com/office/drawing/2014/main" xmlns="" id="{099234C5-4BE4-4912-85C3-EBA97BE4100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364824" y="1407967"/>
            <a:ext cx="443345" cy="443345"/>
          </a:xfrm>
          <a:prstGeom prst="rect">
            <a:avLst/>
          </a:prstGeom>
        </p:spPr>
      </p:pic>
      <p:pic>
        <p:nvPicPr>
          <p:cNvPr id="49" name="Graphic 48" descr="Line arrow Straight">
            <a:extLst>
              <a:ext uri="{FF2B5EF4-FFF2-40B4-BE49-F238E27FC236}">
                <a16:creationId xmlns:a16="http://schemas.microsoft.com/office/drawing/2014/main" xmlns="" id="{B7F71E30-CE4E-478D-9453-AD5EE85ADD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flipH="1">
            <a:off x="378748" y="4982442"/>
            <a:ext cx="443345" cy="443345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0CABB2F7-178E-4586-B26D-D6D23FB9A81F}"/>
              </a:ext>
            </a:extLst>
          </p:cNvPr>
          <p:cNvSpPr txBox="1"/>
          <p:nvPr/>
        </p:nvSpPr>
        <p:spPr>
          <a:xfrm>
            <a:off x="393975" y="2076222"/>
            <a:ext cx="38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01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BC80471D-654C-4CDE-835F-696E91AB8D25}"/>
              </a:ext>
            </a:extLst>
          </p:cNvPr>
          <p:cNvSpPr txBox="1"/>
          <p:nvPr/>
        </p:nvSpPr>
        <p:spPr>
          <a:xfrm>
            <a:off x="393975" y="3300847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03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6CDFC87D-E2A2-4CD9-929D-385FF1E794D8}"/>
              </a:ext>
            </a:extLst>
          </p:cNvPr>
          <p:cNvSpPr txBox="1"/>
          <p:nvPr/>
        </p:nvSpPr>
        <p:spPr>
          <a:xfrm>
            <a:off x="378748" y="2671968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0FDC1083-65C0-40BD-8CD9-7F1DA1D019E4}"/>
              </a:ext>
            </a:extLst>
          </p:cNvPr>
          <p:cNvSpPr txBox="1"/>
          <p:nvPr/>
        </p:nvSpPr>
        <p:spPr>
          <a:xfrm>
            <a:off x="393975" y="3827957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04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F693BFD3-482D-4361-BC11-2884D3C93D79}"/>
              </a:ext>
            </a:extLst>
          </p:cNvPr>
          <p:cNvSpPr txBox="1"/>
          <p:nvPr/>
        </p:nvSpPr>
        <p:spPr>
          <a:xfrm>
            <a:off x="378748" y="4423703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05</a:t>
            </a:r>
          </a:p>
        </p:txBody>
      </p:sp>
      <p:pic>
        <p:nvPicPr>
          <p:cNvPr id="17" name="Picture 16" descr="A picture containing toy, doll&#10;&#10;Description automatically generated">
            <a:extLst>
              <a:ext uri="{FF2B5EF4-FFF2-40B4-BE49-F238E27FC236}">
                <a16:creationId xmlns:a16="http://schemas.microsoft.com/office/drawing/2014/main" xmlns="" id="{F784EBFF-5E0A-4CF3-BCE3-D8FA177CFA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841" y="1786167"/>
            <a:ext cx="2703843" cy="4452912"/>
          </a:xfrm>
          <a:prstGeom prst="rect">
            <a:avLst/>
          </a:prstGeom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xmlns="" id="{A77F7916-47F5-4F94-AAA2-E8AF0BED62BB}"/>
              </a:ext>
            </a:extLst>
          </p:cNvPr>
          <p:cNvSpPr/>
          <p:nvPr/>
        </p:nvSpPr>
        <p:spPr>
          <a:xfrm>
            <a:off x="1219200" y="304800"/>
            <a:ext cx="10668000" cy="595746"/>
          </a:xfrm>
          <a:prstGeom prst="rect">
            <a:avLst/>
          </a:prstGeom>
          <a:solidFill>
            <a:srgbClr val="BE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7" name="Graphic 56" descr="Close">
            <a:extLst>
              <a:ext uri="{FF2B5EF4-FFF2-40B4-BE49-F238E27FC236}">
                <a16:creationId xmlns:a16="http://schemas.microsoft.com/office/drawing/2014/main" xmlns="" id="{DEE7844F-A845-4914-8B33-96E3E59C58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314443" y="404046"/>
            <a:ext cx="397254" cy="397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7407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CBBEC7EA-3974-499C-A335-F4BAEAC170CE}"/>
              </a:ext>
            </a:extLst>
          </p:cNvPr>
          <p:cNvSpPr/>
          <p:nvPr/>
        </p:nvSpPr>
        <p:spPr>
          <a:xfrm>
            <a:off x="1219200" y="304800"/>
            <a:ext cx="10668000" cy="6248400"/>
          </a:xfrm>
          <a:prstGeom prst="rect">
            <a:avLst/>
          </a:prstGeom>
          <a:solidFill>
            <a:srgbClr val="56C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127D6EB7-451E-4801-9DE2-7BAD503A456C}"/>
              </a:ext>
            </a:extLst>
          </p:cNvPr>
          <p:cNvSpPr/>
          <p:nvPr/>
        </p:nvSpPr>
        <p:spPr>
          <a:xfrm>
            <a:off x="1219200" y="304800"/>
            <a:ext cx="10668000" cy="595746"/>
          </a:xfrm>
          <a:prstGeom prst="rect">
            <a:avLst/>
          </a:prstGeom>
          <a:solidFill>
            <a:srgbClr val="BE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Lok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5" name="Graphic 4" descr="Close">
            <a:extLst>
              <a:ext uri="{FF2B5EF4-FFF2-40B4-BE49-F238E27FC236}">
                <a16:creationId xmlns:a16="http://schemas.microsoft.com/office/drawing/2014/main" xmlns="" id="{40255315-1438-487A-8386-9696013D79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314443" y="404046"/>
            <a:ext cx="397254" cy="39725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25E115A-CE20-47C8-AA2E-E28A7799D1E5}"/>
              </a:ext>
            </a:extLst>
          </p:cNvPr>
          <p:cNvSpPr/>
          <p:nvPr/>
        </p:nvSpPr>
        <p:spPr>
          <a:xfrm>
            <a:off x="129297" y="304800"/>
            <a:ext cx="914400" cy="595746"/>
          </a:xfrm>
          <a:prstGeom prst="rect">
            <a:avLst/>
          </a:prstGeom>
          <a:solidFill>
            <a:srgbClr val="CAE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EE50C957-04B2-4E1A-8243-CBFD6E2D495C}"/>
              </a:ext>
            </a:extLst>
          </p:cNvPr>
          <p:cNvSpPr/>
          <p:nvPr/>
        </p:nvSpPr>
        <p:spPr>
          <a:xfrm>
            <a:off x="129297" y="5933209"/>
            <a:ext cx="914400" cy="595746"/>
          </a:xfrm>
          <a:prstGeom prst="rect">
            <a:avLst/>
          </a:prstGeom>
          <a:solidFill>
            <a:srgbClr val="CAE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xmlns="" id="{F23A8A8C-F0C6-4647-8D87-6856B3E3176D}"/>
              </a:ext>
            </a:extLst>
          </p:cNvPr>
          <p:cNvSpPr/>
          <p:nvPr/>
        </p:nvSpPr>
        <p:spPr>
          <a:xfrm flipV="1">
            <a:off x="475729" y="6055301"/>
            <a:ext cx="249382" cy="351561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09B7B62F-1471-4D15-9D86-CB0C20018386}"/>
              </a:ext>
            </a:extLst>
          </p:cNvPr>
          <p:cNvGrpSpPr/>
          <p:nvPr/>
        </p:nvGrpSpPr>
        <p:grpSpPr>
          <a:xfrm>
            <a:off x="413314" y="518681"/>
            <a:ext cx="311797" cy="167984"/>
            <a:chOff x="2858712" y="1880751"/>
            <a:chExt cx="346363" cy="304800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23990BE9-A728-40B4-A9A7-02AD9A0B4A7B}"/>
                </a:ext>
              </a:extLst>
            </p:cNvPr>
            <p:cNvCxnSpPr>
              <a:cxnSpLocks/>
            </p:cNvCxnSpPr>
            <p:nvPr/>
          </p:nvCxnSpPr>
          <p:spPr>
            <a:xfrm>
              <a:off x="2858712" y="1880751"/>
              <a:ext cx="34636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733E35F6-C376-4AA0-9A97-C016257C189D}"/>
                </a:ext>
              </a:extLst>
            </p:cNvPr>
            <p:cNvCxnSpPr>
              <a:cxnSpLocks/>
            </p:cNvCxnSpPr>
            <p:nvPr/>
          </p:nvCxnSpPr>
          <p:spPr>
            <a:xfrm>
              <a:off x="2858712" y="2033151"/>
              <a:ext cx="34636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837368D2-49CE-4412-AAE8-732A7EF04571}"/>
                </a:ext>
              </a:extLst>
            </p:cNvPr>
            <p:cNvCxnSpPr>
              <a:cxnSpLocks/>
            </p:cNvCxnSpPr>
            <p:nvPr/>
          </p:nvCxnSpPr>
          <p:spPr>
            <a:xfrm>
              <a:off x="2858712" y="2185551"/>
              <a:ext cx="34636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2" name="Picture 41">
            <a:extLst>
              <a:ext uri="{FF2B5EF4-FFF2-40B4-BE49-F238E27FC236}">
                <a16:creationId xmlns:a16="http://schemas.microsoft.com/office/drawing/2014/main" xmlns="" id="{F0FE8DC3-C256-4CC9-AEAF-B8C98ADB09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45"/>
          <a:stretch/>
        </p:blipFill>
        <p:spPr>
          <a:xfrm>
            <a:off x="1235292" y="924792"/>
            <a:ext cx="3522099" cy="4284517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xmlns="" id="{9CDC4F1A-43F5-431D-9909-FAFA3C3702F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26"/>
          <a:stretch/>
        </p:blipFill>
        <p:spPr>
          <a:xfrm>
            <a:off x="8836489" y="2579159"/>
            <a:ext cx="3050712" cy="395531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4253F07A-47DC-4884-9173-E8D769F1D24C}"/>
              </a:ext>
            </a:extLst>
          </p:cNvPr>
          <p:cNvCxnSpPr>
            <a:cxnSpLocks/>
          </p:cNvCxnSpPr>
          <p:nvPr/>
        </p:nvCxnSpPr>
        <p:spPr>
          <a:xfrm>
            <a:off x="4225636" y="1055998"/>
            <a:ext cx="7287434" cy="1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xmlns="" id="{AC1C4954-EFAD-4597-B407-E361CDF1A2B7}"/>
              </a:ext>
            </a:extLst>
          </p:cNvPr>
          <p:cNvCxnSpPr>
            <a:cxnSpLocks/>
          </p:cNvCxnSpPr>
          <p:nvPr/>
        </p:nvCxnSpPr>
        <p:spPr>
          <a:xfrm>
            <a:off x="1390883" y="3691737"/>
            <a:ext cx="0" cy="2539344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xmlns="" id="{2EF8670B-B0DF-4C3D-A633-7063CCB572A1}"/>
              </a:ext>
            </a:extLst>
          </p:cNvPr>
          <p:cNvCxnSpPr>
            <a:cxnSpLocks/>
          </p:cNvCxnSpPr>
          <p:nvPr/>
        </p:nvCxnSpPr>
        <p:spPr>
          <a:xfrm>
            <a:off x="11675562" y="1175406"/>
            <a:ext cx="0" cy="2310107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xmlns="" id="{32FE1C54-F3E3-41B6-B9C4-75B8942E3499}"/>
              </a:ext>
            </a:extLst>
          </p:cNvPr>
          <p:cNvCxnSpPr>
            <a:cxnSpLocks/>
          </p:cNvCxnSpPr>
          <p:nvPr/>
        </p:nvCxnSpPr>
        <p:spPr>
          <a:xfrm flipH="1">
            <a:off x="1543283" y="6383481"/>
            <a:ext cx="2945590" cy="0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xmlns="" id="{4D519B8A-9D86-4380-BD52-2BFFDB22A745}"/>
              </a:ext>
            </a:extLst>
          </p:cNvPr>
          <p:cNvCxnSpPr>
            <a:cxnSpLocks/>
          </p:cNvCxnSpPr>
          <p:nvPr/>
        </p:nvCxnSpPr>
        <p:spPr>
          <a:xfrm>
            <a:off x="1543283" y="3691737"/>
            <a:ext cx="0" cy="2539344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xmlns="" id="{0A7B3F13-72BB-4CD0-A889-59CAA2D12BE4}"/>
              </a:ext>
            </a:extLst>
          </p:cNvPr>
          <p:cNvCxnSpPr>
            <a:cxnSpLocks/>
          </p:cNvCxnSpPr>
          <p:nvPr/>
        </p:nvCxnSpPr>
        <p:spPr>
          <a:xfrm flipH="1">
            <a:off x="1543283" y="6213762"/>
            <a:ext cx="2945590" cy="0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xmlns="" id="{1E73A7ED-212E-462A-9FC2-CA4521A20E3E}"/>
              </a:ext>
            </a:extLst>
          </p:cNvPr>
          <p:cNvCxnSpPr>
            <a:cxnSpLocks/>
          </p:cNvCxnSpPr>
          <p:nvPr/>
        </p:nvCxnSpPr>
        <p:spPr>
          <a:xfrm>
            <a:off x="4225636" y="1208398"/>
            <a:ext cx="7287434" cy="1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xmlns="" id="{CCD56FFE-88B0-4179-9D01-82ED15D00AEC}"/>
              </a:ext>
            </a:extLst>
          </p:cNvPr>
          <p:cNvCxnSpPr>
            <a:cxnSpLocks/>
          </p:cNvCxnSpPr>
          <p:nvPr/>
        </p:nvCxnSpPr>
        <p:spPr>
          <a:xfrm>
            <a:off x="11495396" y="1208398"/>
            <a:ext cx="0" cy="2310107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Picture 29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39624" y="3522113"/>
            <a:ext cx="2488021" cy="20113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31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2763" y="3367100"/>
            <a:ext cx="2417362" cy="24825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39" descr="IMG_237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1936" y="3642592"/>
            <a:ext cx="3829539" cy="18827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 37"/>
          <p:cNvSpPr>
            <a:spLocks noChangeArrowheads="1"/>
          </p:cNvSpPr>
          <p:nvPr/>
        </p:nvSpPr>
        <p:spPr bwMode="auto">
          <a:xfrm>
            <a:off x="2282647" y="1537407"/>
            <a:ext cx="9028587" cy="102962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 anchor="ctr"/>
          <a:lstStyle>
            <a:lvl1pPr eaLnBrk="0" hangingPunct="0">
              <a:defRPr sz="3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Những</a:t>
            </a:r>
            <a:r>
              <a:rPr kumimoji="1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1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vật</a:t>
            </a:r>
            <a:r>
              <a:rPr kumimoji="1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1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dẫn</a:t>
            </a:r>
            <a:r>
              <a:rPr kumimoji="1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1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nhiệt</a:t>
            </a:r>
            <a:r>
              <a:rPr kumimoji="1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1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tốt</a:t>
            </a:r>
            <a:r>
              <a:rPr kumimoji="1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1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như</a:t>
            </a:r>
            <a:r>
              <a:rPr kumimoji="1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1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các</a:t>
            </a:r>
            <a:r>
              <a:rPr kumimoji="1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1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kim</a:t>
            </a:r>
            <a:r>
              <a:rPr kumimoji="1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1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loại</a:t>
            </a:r>
            <a:r>
              <a:rPr kumimoji="1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1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đồng</a:t>
            </a:r>
            <a:r>
              <a:rPr kumimoji="1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1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nhôm</a:t>
            </a:r>
            <a:r>
              <a:rPr kumimoji="1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1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sắt</a:t>
            </a:r>
            <a:r>
              <a:rPr kumimoji="1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,... </a:t>
            </a:r>
            <a:endParaRPr kumimoji="0" lang="en-US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xmlns="" id="{7EB06036-37FD-4EB6-9E44-033CD74FFCBE}"/>
              </a:ext>
            </a:extLst>
          </p:cNvPr>
          <p:cNvSpPr/>
          <p:nvPr/>
        </p:nvSpPr>
        <p:spPr>
          <a:xfrm>
            <a:off x="129297" y="1331766"/>
            <a:ext cx="914400" cy="595746"/>
          </a:xfrm>
          <a:prstGeom prst="rect">
            <a:avLst/>
          </a:prstGeom>
          <a:solidFill>
            <a:srgbClr val="5FA8D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xmlns="" id="{3824DB11-EEA8-480D-8851-2F0EDD9487FB}"/>
              </a:ext>
            </a:extLst>
          </p:cNvPr>
          <p:cNvSpPr/>
          <p:nvPr/>
        </p:nvSpPr>
        <p:spPr>
          <a:xfrm>
            <a:off x="129297" y="1927512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xmlns="" id="{8867D220-AD7A-4270-9E1A-C1FD416B2BCC}"/>
              </a:ext>
            </a:extLst>
          </p:cNvPr>
          <p:cNvSpPr/>
          <p:nvPr/>
        </p:nvSpPr>
        <p:spPr>
          <a:xfrm>
            <a:off x="129297" y="2523258"/>
            <a:ext cx="914400" cy="595746"/>
          </a:xfrm>
          <a:prstGeom prst="rect">
            <a:avLst/>
          </a:prstGeom>
          <a:solidFill>
            <a:srgbClr val="B5E48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144ECD65-F3B9-495B-921A-5D4EBFEA0E81}"/>
              </a:ext>
            </a:extLst>
          </p:cNvPr>
          <p:cNvSpPr/>
          <p:nvPr/>
        </p:nvSpPr>
        <p:spPr>
          <a:xfrm>
            <a:off x="129297" y="3714750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xmlns="" id="{69E12BF8-BE73-4456-9A37-97B39173BEE1}"/>
              </a:ext>
            </a:extLst>
          </p:cNvPr>
          <p:cNvSpPr/>
          <p:nvPr/>
        </p:nvSpPr>
        <p:spPr>
          <a:xfrm>
            <a:off x="129297" y="3119004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xmlns="" id="{17B8B070-B01F-4DA6-86B1-CBDB8B1BA985}"/>
              </a:ext>
            </a:extLst>
          </p:cNvPr>
          <p:cNvSpPr/>
          <p:nvPr/>
        </p:nvSpPr>
        <p:spPr>
          <a:xfrm>
            <a:off x="129297" y="4906242"/>
            <a:ext cx="914400" cy="595746"/>
          </a:xfrm>
          <a:prstGeom prst="rect">
            <a:avLst/>
          </a:prstGeom>
          <a:solidFill>
            <a:srgbClr val="5FA8D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xmlns="" id="{BE6CB643-B6F5-4DB9-B7B2-18B310D21C34}"/>
              </a:ext>
            </a:extLst>
          </p:cNvPr>
          <p:cNvSpPr/>
          <p:nvPr/>
        </p:nvSpPr>
        <p:spPr>
          <a:xfrm>
            <a:off x="129297" y="4310496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3" name="Graphic 62" descr="Line arrow Straight">
            <a:extLst>
              <a:ext uri="{FF2B5EF4-FFF2-40B4-BE49-F238E27FC236}">
                <a16:creationId xmlns:a16="http://schemas.microsoft.com/office/drawing/2014/main" xmlns="" id="{9B049169-76F9-45F6-B591-56069F35374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364824" y="1407967"/>
            <a:ext cx="443345" cy="443345"/>
          </a:xfrm>
          <a:prstGeom prst="rect">
            <a:avLst/>
          </a:prstGeom>
        </p:spPr>
      </p:pic>
      <p:pic>
        <p:nvPicPr>
          <p:cNvPr id="64" name="Graphic 63" descr="Line arrow Straight">
            <a:extLst>
              <a:ext uri="{FF2B5EF4-FFF2-40B4-BE49-F238E27FC236}">
                <a16:creationId xmlns:a16="http://schemas.microsoft.com/office/drawing/2014/main" xmlns="" id="{AEF266C1-D26B-4A9A-A4B3-DC820C209F2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 flipH="1">
            <a:off x="378748" y="4982442"/>
            <a:ext cx="443345" cy="443345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962BCED0-7FAD-4062-B522-51C4C339125F}"/>
              </a:ext>
            </a:extLst>
          </p:cNvPr>
          <p:cNvSpPr txBox="1"/>
          <p:nvPr/>
        </p:nvSpPr>
        <p:spPr>
          <a:xfrm>
            <a:off x="393975" y="2076222"/>
            <a:ext cx="38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01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E3FE6F6E-900E-4441-A485-F0DD66666FD3}"/>
              </a:ext>
            </a:extLst>
          </p:cNvPr>
          <p:cNvSpPr txBox="1"/>
          <p:nvPr/>
        </p:nvSpPr>
        <p:spPr>
          <a:xfrm>
            <a:off x="393975" y="3300847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03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5C291370-37EA-4223-AEA7-E1C660B6FA2A}"/>
              </a:ext>
            </a:extLst>
          </p:cNvPr>
          <p:cNvSpPr txBox="1"/>
          <p:nvPr/>
        </p:nvSpPr>
        <p:spPr>
          <a:xfrm>
            <a:off x="378748" y="2671968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02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2045CF44-04F0-4803-B833-7314056B77BA}"/>
              </a:ext>
            </a:extLst>
          </p:cNvPr>
          <p:cNvSpPr txBox="1"/>
          <p:nvPr/>
        </p:nvSpPr>
        <p:spPr>
          <a:xfrm>
            <a:off x="393975" y="3827957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04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11A8C273-2E25-4E51-8927-3393899B1D41}"/>
              </a:ext>
            </a:extLst>
          </p:cNvPr>
          <p:cNvSpPr txBox="1"/>
          <p:nvPr/>
        </p:nvSpPr>
        <p:spPr>
          <a:xfrm>
            <a:off x="378748" y="4423703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4274421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CBBEC7EA-3974-499C-A335-F4BAEAC170CE}"/>
              </a:ext>
            </a:extLst>
          </p:cNvPr>
          <p:cNvSpPr/>
          <p:nvPr/>
        </p:nvSpPr>
        <p:spPr>
          <a:xfrm>
            <a:off x="1219200" y="304800"/>
            <a:ext cx="10668000" cy="6248400"/>
          </a:xfrm>
          <a:prstGeom prst="rect">
            <a:avLst/>
          </a:prstGeom>
          <a:solidFill>
            <a:srgbClr val="56C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127D6EB7-451E-4801-9DE2-7BAD503A456C}"/>
              </a:ext>
            </a:extLst>
          </p:cNvPr>
          <p:cNvSpPr/>
          <p:nvPr/>
        </p:nvSpPr>
        <p:spPr>
          <a:xfrm>
            <a:off x="1219200" y="304800"/>
            <a:ext cx="10668000" cy="595746"/>
          </a:xfrm>
          <a:prstGeom prst="rect">
            <a:avLst/>
          </a:prstGeom>
          <a:solidFill>
            <a:srgbClr val="BE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phic 4" descr="Close">
            <a:extLst>
              <a:ext uri="{FF2B5EF4-FFF2-40B4-BE49-F238E27FC236}">
                <a16:creationId xmlns:a16="http://schemas.microsoft.com/office/drawing/2014/main" xmlns="" id="{40255315-1438-487A-8386-9696013D79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314443" y="404046"/>
            <a:ext cx="397254" cy="39725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25E115A-CE20-47C8-AA2E-E28A7799D1E5}"/>
              </a:ext>
            </a:extLst>
          </p:cNvPr>
          <p:cNvSpPr/>
          <p:nvPr/>
        </p:nvSpPr>
        <p:spPr>
          <a:xfrm>
            <a:off x="129297" y="304800"/>
            <a:ext cx="914400" cy="595746"/>
          </a:xfrm>
          <a:prstGeom prst="rect">
            <a:avLst/>
          </a:prstGeom>
          <a:solidFill>
            <a:srgbClr val="CAE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EE50C957-04B2-4E1A-8243-CBFD6E2D495C}"/>
              </a:ext>
            </a:extLst>
          </p:cNvPr>
          <p:cNvSpPr/>
          <p:nvPr/>
        </p:nvSpPr>
        <p:spPr>
          <a:xfrm>
            <a:off x="129297" y="5933209"/>
            <a:ext cx="914400" cy="595746"/>
          </a:xfrm>
          <a:prstGeom prst="rect">
            <a:avLst/>
          </a:prstGeom>
          <a:solidFill>
            <a:srgbClr val="CAE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xmlns="" id="{F23A8A8C-F0C6-4647-8D87-6856B3E3176D}"/>
              </a:ext>
            </a:extLst>
          </p:cNvPr>
          <p:cNvSpPr/>
          <p:nvPr/>
        </p:nvSpPr>
        <p:spPr>
          <a:xfrm flipV="1">
            <a:off x="475729" y="6055301"/>
            <a:ext cx="249382" cy="351561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09B7B62F-1471-4D15-9D86-CB0C20018386}"/>
              </a:ext>
            </a:extLst>
          </p:cNvPr>
          <p:cNvGrpSpPr/>
          <p:nvPr/>
        </p:nvGrpSpPr>
        <p:grpSpPr>
          <a:xfrm>
            <a:off x="413314" y="518681"/>
            <a:ext cx="311797" cy="167984"/>
            <a:chOff x="2858712" y="1880751"/>
            <a:chExt cx="346363" cy="304800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23990BE9-A728-40B4-A9A7-02AD9A0B4A7B}"/>
                </a:ext>
              </a:extLst>
            </p:cNvPr>
            <p:cNvCxnSpPr>
              <a:cxnSpLocks/>
            </p:cNvCxnSpPr>
            <p:nvPr/>
          </p:nvCxnSpPr>
          <p:spPr>
            <a:xfrm>
              <a:off x="2858712" y="1880751"/>
              <a:ext cx="34636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733E35F6-C376-4AA0-9A97-C016257C189D}"/>
                </a:ext>
              </a:extLst>
            </p:cNvPr>
            <p:cNvCxnSpPr>
              <a:cxnSpLocks/>
            </p:cNvCxnSpPr>
            <p:nvPr/>
          </p:nvCxnSpPr>
          <p:spPr>
            <a:xfrm>
              <a:off x="2858712" y="2033151"/>
              <a:ext cx="34636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837368D2-49CE-4412-AAE8-732A7EF04571}"/>
                </a:ext>
              </a:extLst>
            </p:cNvPr>
            <p:cNvCxnSpPr>
              <a:cxnSpLocks/>
            </p:cNvCxnSpPr>
            <p:nvPr/>
          </p:nvCxnSpPr>
          <p:spPr>
            <a:xfrm>
              <a:off x="2858712" y="2185551"/>
              <a:ext cx="34636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2" name="Picture 41">
            <a:extLst>
              <a:ext uri="{FF2B5EF4-FFF2-40B4-BE49-F238E27FC236}">
                <a16:creationId xmlns:a16="http://schemas.microsoft.com/office/drawing/2014/main" xmlns="" id="{F0FE8DC3-C256-4CC9-AEAF-B8C98ADB09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45"/>
          <a:stretch/>
        </p:blipFill>
        <p:spPr>
          <a:xfrm>
            <a:off x="1235292" y="924792"/>
            <a:ext cx="3522099" cy="4284517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xmlns="" id="{9CDC4F1A-43F5-431D-9909-FAFA3C3702F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26"/>
          <a:stretch/>
        </p:blipFill>
        <p:spPr>
          <a:xfrm>
            <a:off x="8836489" y="2579159"/>
            <a:ext cx="3050712" cy="395531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4253F07A-47DC-4884-9173-E8D769F1D24C}"/>
              </a:ext>
            </a:extLst>
          </p:cNvPr>
          <p:cNvCxnSpPr>
            <a:cxnSpLocks/>
          </p:cNvCxnSpPr>
          <p:nvPr/>
        </p:nvCxnSpPr>
        <p:spPr>
          <a:xfrm>
            <a:off x="4225636" y="1055998"/>
            <a:ext cx="7287434" cy="1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xmlns="" id="{AC1C4954-EFAD-4597-B407-E361CDF1A2B7}"/>
              </a:ext>
            </a:extLst>
          </p:cNvPr>
          <p:cNvCxnSpPr>
            <a:cxnSpLocks/>
          </p:cNvCxnSpPr>
          <p:nvPr/>
        </p:nvCxnSpPr>
        <p:spPr>
          <a:xfrm>
            <a:off x="1390883" y="3691737"/>
            <a:ext cx="0" cy="2539344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xmlns="" id="{2EF8670B-B0DF-4C3D-A633-7063CCB572A1}"/>
              </a:ext>
            </a:extLst>
          </p:cNvPr>
          <p:cNvCxnSpPr>
            <a:cxnSpLocks/>
          </p:cNvCxnSpPr>
          <p:nvPr/>
        </p:nvCxnSpPr>
        <p:spPr>
          <a:xfrm>
            <a:off x="11675562" y="1175406"/>
            <a:ext cx="0" cy="2310107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xmlns="" id="{32FE1C54-F3E3-41B6-B9C4-75B8942E3499}"/>
              </a:ext>
            </a:extLst>
          </p:cNvPr>
          <p:cNvCxnSpPr>
            <a:cxnSpLocks/>
          </p:cNvCxnSpPr>
          <p:nvPr/>
        </p:nvCxnSpPr>
        <p:spPr>
          <a:xfrm flipH="1">
            <a:off x="1543283" y="6383481"/>
            <a:ext cx="2945590" cy="0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xmlns="" id="{4D519B8A-9D86-4380-BD52-2BFFDB22A745}"/>
              </a:ext>
            </a:extLst>
          </p:cNvPr>
          <p:cNvCxnSpPr>
            <a:cxnSpLocks/>
          </p:cNvCxnSpPr>
          <p:nvPr/>
        </p:nvCxnSpPr>
        <p:spPr>
          <a:xfrm>
            <a:off x="1543283" y="3691737"/>
            <a:ext cx="0" cy="2539344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xmlns="" id="{0A7B3F13-72BB-4CD0-A889-59CAA2D12BE4}"/>
              </a:ext>
            </a:extLst>
          </p:cNvPr>
          <p:cNvCxnSpPr>
            <a:cxnSpLocks/>
          </p:cNvCxnSpPr>
          <p:nvPr/>
        </p:nvCxnSpPr>
        <p:spPr>
          <a:xfrm flipH="1">
            <a:off x="1543283" y="6213762"/>
            <a:ext cx="2945590" cy="0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xmlns="" id="{1E73A7ED-212E-462A-9FC2-CA4521A20E3E}"/>
              </a:ext>
            </a:extLst>
          </p:cNvPr>
          <p:cNvCxnSpPr>
            <a:cxnSpLocks/>
          </p:cNvCxnSpPr>
          <p:nvPr/>
        </p:nvCxnSpPr>
        <p:spPr>
          <a:xfrm>
            <a:off x="4225636" y="1208398"/>
            <a:ext cx="7287434" cy="1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xmlns="" id="{CCD56FFE-88B0-4179-9D01-82ED15D00AEC}"/>
              </a:ext>
            </a:extLst>
          </p:cNvPr>
          <p:cNvCxnSpPr>
            <a:cxnSpLocks/>
          </p:cNvCxnSpPr>
          <p:nvPr/>
        </p:nvCxnSpPr>
        <p:spPr>
          <a:xfrm>
            <a:off x="11495396" y="1208398"/>
            <a:ext cx="0" cy="2310107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7" name="Picture 76" descr="9_16062012104657SA1342368297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760" y="2850238"/>
            <a:ext cx="2505362" cy="13357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8" name="Picture 77" descr="bongcotton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92263">
            <a:off x="8495147" y="4498327"/>
            <a:ext cx="3038323" cy="16422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9" name="Picture 78" descr="71_CM_1349423065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5904" y="2725754"/>
            <a:ext cx="2705487" cy="16979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1" name="Rectangle 38"/>
          <p:cNvSpPr>
            <a:spLocks noChangeArrowheads="1"/>
          </p:cNvSpPr>
          <p:nvPr/>
        </p:nvSpPr>
        <p:spPr bwMode="auto">
          <a:xfrm>
            <a:off x="2211120" y="1371600"/>
            <a:ext cx="8892473" cy="98297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 anchor="ctr"/>
          <a:lstStyle>
            <a:lvl1pPr eaLnBrk="0" hangingPunct="0">
              <a:defRPr sz="3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Những</a:t>
            </a:r>
            <a:r>
              <a:rPr kumimoji="1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1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vật</a:t>
            </a:r>
            <a:r>
              <a:rPr kumimoji="1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1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dẫn</a:t>
            </a:r>
            <a:r>
              <a:rPr kumimoji="1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1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nhiệt</a:t>
            </a:r>
            <a:r>
              <a:rPr kumimoji="1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1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kém</a:t>
            </a:r>
            <a:r>
              <a:rPr kumimoji="1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1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như</a:t>
            </a:r>
            <a:r>
              <a:rPr kumimoji="1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1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gỗ</a:t>
            </a:r>
            <a:r>
              <a:rPr kumimoji="1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1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nhựa</a:t>
            </a:r>
            <a:r>
              <a:rPr kumimoji="1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1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len</a:t>
            </a:r>
            <a:r>
              <a:rPr kumimoji="1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1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bông</a:t>
            </a:r>
            <a:r>
              <a:rPr kumimoji="1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,…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8471" l="0" r="994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0497" r="-1410" b="6467"/>
          <a:stretch/>
        </p:blipFill>
        <p:spPr>
          <a:xfrm rot="302393">
            <a:off x="3265347" y="4399705"/>
            <a:ext cx="2631548" cy="18952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890B4D75-FE79-4047-AEA0-55BE7E28807F}"/>
              </a:ext>
            </a:extLst>
          </p:cNvPr>
          <p:cNvSpPr/>
          <p:nvPr/>
        </p:nvSpPr>
        <p:spPr>
          <a:xfrm>
            <a:off x="129297" y="1331766"/>
            <a:ext cx="914400" cy="595746"/>
          </a:xfrm>
          <a:prstGeom prst="rect">
            <a:avLst/>
          </a:prstGeom>
          <a:solidFill>
            <a:srgbClr val="5FA8D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9CD046AF-E227-4B0D-AE4A-4A0125EC9230}"/>
              </a:ext>
            </a:extLst>
          </p:cNvPr>
          <p:cNvSpPr/>
          <p:nvPr/>
        </p:nvSpPr>
        <p:spPr>
          <a:xfrm>
            <a:off x="129297" y="1927512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xmlns="" id="{55A27B72-E8D7-46B4-ABA4-BDBA5962D356}"/>
              </a:ext>
            </a:extLst>
          </p:cNvPr>
          <p:cNvSpPr/>
          <p:nvPr/>
        </p:nvSpPr>
        <p:spPr>
          <a:xfrm>
            <a:off x="129297" y="2523258"/>
            <a:ext cx="914400" cy="595746"/>
          </a:xfrm>
          <a:prstGeom prst="rect">
            <a:avLst/>
          </a:prstGeom>
          <a:solidFill>
            <a:srgbClr val="B5E48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xmlns="" id="{C3F95E7A-1B3D-4FE4-94B2-D1946846EC29}"/>
              </a:ext>
            </a:extLst>
          </p:cNvPr>
          <p:cNvSpPr/>
          <p:nvPr/>
        </p:nvSpPr>
        <p:spPr>
          <a:xfrm>
            <a:off x="129297" y="3714750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xmlns="" id="{601B9A2F-D9EE-420C-93C0-A183CD2050BB}"/>
              </a:ext>
            </a:extLst>
          </p:cNvPr>
          <p:cNvSpPr/>
          <p:nvPr/>
        </p:nvSpPr>
        <p:spPr>
          <a:xfrm>
            <a:off x="129297" y="3119004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xmlns="" id="{E0CF275C-0711-4C71-BB5F-8DFE60D46764}"/>
              </a:ext>
            </a:extLst>
          </p:cNvPr>
          <p:cNvSpPr/>
          <p:nvPr/>
        </p:nvSpPr>
        <p:spPr>
          <a:xfrm>
            <a:off x="129297" y="4906242"/>
            <a:ext cx="914400" cy="595746"/>
          </a:xfrm>
          <a:prstGeom prst="rect">
            <a:avLst/>
          </a:prstGeom>
          <a:solidFill>
            <a:srgbClr val="5FA8D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C2C78027-86C6-4492-B269-C8CB7ABD03C1}"/>
              </a:ext>
            </a:extLst>
          </p:cNvPr>
          <p:cNvSpPr/>
          <p:nvPr/>
        </p:nvSpPr>
        <p:spPr>
          <a:xfrm>
            <a:off x="129297" y="4310496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0" name="Graphic 59" descr="Line arrow Straight">
            <a:extLst>
              <a:ext uri="{FF2B5EF4-FFF2-40B4-BE49-F238E27FC236}">
                <a16:creationId xmlns:a16="http://schemas.microsoft.com/office/drawing/2014/main" xmlns="" id="{BA9125A5-F46B-4B9F-8951-C6B8AEBAF52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364824" y="1407967"/>
            <a:ext cx="443345" cy="443345"/>
          </a:xfrm>
          <a:prstGeom prst="rect">
            <a:avLst/>
          </a:prstGeom>
        </p:spPr>
      </p:pic>
      <p:pic>
        <p:nvPicPr>
          <p:cNvPr id="61" name="Graphic 60" descr="Line arrow Straight">
            <a:extLst>
              <a:ext uri="{FF2B5EF4-FFF2-40B4-BE49-F238E27FC236}">
                <a16:creationId xmlns:a16="http://schemas.microsoft.com/office/drawing/2014/main" xmlns="" id="{524596D0-4689-4252-A52D-37E41B6D5DA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 flipH="1">
            <a:off x="378748" y="4982442"/>
            <a:ext cx="443345" cy="443345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73A8CBF7-5664-4F62-AA68-95A8F5E2EC4F}"/>
              </a:ext>
            </a:extLst>
          </p:cNvPr>
          <p:cNvSpPr txBox="1"/>
          <p:nvPr/>
        </p:nvSpPr>
        <p:spPr>
          <a:xfrm>
            <a:off x="393975" y="2076222"/>
            <a:ext cx="38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01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A158EB0E-E384-457E-BBDA-F43A311D806B}"/>
              </a:ext>
            </a:extLst>
          </p:cNvPr>
          <p:cNvSpPr txBox="1"/>
          <p:nvPr/>
        </p:nvSpPr>
        <p:spPr>
          <a:xfrm>
            <a:off x="393975" y="3300847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03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CF48C01A-6A03-4D86-A523-57490EE21797}"/>
              </a:ext>
            </a:extLst>
          </p:cNvPr>
          <p:cNvSpPr txBox="1"/>
          <p:nvPr/>
        </p:nvSpPr>
        <p:spPr>
          <a:xfrm>
            <a:off x="378748" y="2671968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02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609903D8-BE81-4392-A297-A00A3366743E}"/>
              </a:ext>
            </a:extLst>
          </p:cNvPr>
          <p:cNvSpPr txBox="1"/>
          <p:nvPr/>
        </p:nvSpPr>
        <p:spPr>
          <a:xfrm>
            <a:off x="393975" y="3827957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04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08689FEC-EA66-44CD-883D-C283773DC9AB}"/>
              </a:ext>
            </a:extLst>
          </p:cNvPr>
          <p:cNvSpPr txBox="1"/>
          <p:nvPr/>
        </p:nvSpPr>
        <p:spPr>
          <a:xfrm>
            <a:off x="378748" y="4423703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2133779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B8299C43-8CC1-42D7-8A2C-DF61BB20EAAE}"/>
              </a:ext>
            </a:extLst>
          </p:cNvPr>
          <p:cNvSpPr/>
          <p:nvPr/>
        </p:nvSpPr>
        <p:spPr>
          <a:xfrm>
            <a:off x="1219200" y="304800"/>
            <a:ext cx="10668000" cy="6248400"/>
          </a:xfrm>
          <a:prstGeom prst="rect">
            <a:avLst/>
          </a:prstGeom>
          <a:solidFill>
            <a:srgbClr val="56C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BB636DD-9268-4F49-A3C7-A2CC64A99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678685" y="1631085"/>
            <a:ext cx="3800475" cy="5524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B7B3C0A-AAE8-47F6-BB3E-CCD97719867B}"/>
              </a:ext>
            </a:extLst>
          </p:cNvPr>
          <p:cNvSpPr/>
          <p:nvPr/>
        </p:nvSpPr>
        <p:spPr>
          <a:xfrm>
            <a:off x="1219200" y="304800"/>
            <a:ext cx="10668000" cy="595746"/>
          </a:xfrm>
          <a:prstGeom prst="rect">
            <a:avLst/>
          </a:prstGeom>
          <a:solidFill>
            <a:srgbClr val="BE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Graphic 6" descr="Close">
            <a:extLst>
              <a:ext uri="{FF2B5EF4-FFF2-40B4-BE49-F238E27FC236}">
                <a16:creationId xmlns:a16="http://schemas.microsoft.com/office/drawing/2014/main" xmlns="" id="{58082247-6377-4C84-A006-0EF186E565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314443" y="404046"/>
            <a:ext cx="397254" cy="39725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D8ABFB40-3E0F-4C94-9990-0FB8B17C3E0B}"/>
              </a:ext>
            </a:extLst>
          </p:cNvPr>
          <p:cNvSpPr/>
          <p:nvPr/>
        </p:nvSpPr>
        <p:spPr>
          <a:xfrm>
            <a:off x="129297" y="304800"/>
            <a:ext cx="914400" cy="595746"/>
          </a:xfrm>
          <a:prstGeom prst="rect">
            <a:avLst/>
          </a:prstGeom>
          <a:solidFill>
            <a:srgbClr val="CAE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5048A337-F4D2-4C51-B660-DBAF773963FC}"/>
              </a:ext>
            </a:extLst>
          </p:cNvPr>
          <p:cNvSpPr/>
          <p:nvPr/>
        </p:nvSpPr>
        <p:spPr>
          <a:xfrm>
            <a:off x="129297" y="5933209"/>
            <a:ext cx="914400" cy="595746"/>
          </a:xfrm>
          <a:prstGeom prst="rect">
            <a:avLst/>
          </a:prstGeom>
          <a:solidFill>
            <a:srgbClr val="CAE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xmlns="" id="{95001E94-1006-4169-A40F-845FA118C261}"/>
              </a:ext>
            </a:extLst>
          </p:cNvPr>
          <p:cNvSpPr/>
          <p:nvPr/>
        </p:nvSpPr>
        <p:spPr>
          <a:xfrm flipV="1">
            <a:off x="475729" y="6055301"/>
            <a:ext cx="249382" cy="351561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B32F700D-405D-4D85-9F8B-E2BA3150854A}"/>
              </a:ext>
            </a:extLst>
          </p:cNvPr>
          <p:cNvGrpSpPr/>
          <p:nvPr/>
        </p:nvGrpSpPr>
        <p:grpSpPr>
          <a:xfrm>
            <a:off x="413314" y="518681"/>
            <a:ext cx="311797" cy="167984"/>
            <a:chOff x="2858712" y="1880751"/>
            <a:chExt cx="346363" cy="304800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68AA1E24-8CED-4005-8BE4-79B8BB6DCD18}"/>
                </a:ext>
              </a:extLst>
            </p:cNvPr>
            <p:cNvCxnSpPr>
              <a:cxnSpLocks/>
            </p:cNvCxnSpPr>
            <p:nvPr/>
          </p:nvCxnSpPr>
          <p:spPr>
            <a:xfrm>
              <a:off x="2858712" y="1880751"/>
              <a:ext cx="34636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xmlns="" id="{3D306830-5662-443C-A757-965E13534FBD}"/>
                </a:ext>
              </a:extLst>
            </p:cNvPr>
            <p:cNvCxnSpPr>
              <a:cxnSpLocks/>
            </p:cNvCxnSpPr>
            <p:nvPr/>
          </p:nvCxnSpPr>
          <p:spPr>
            <a:xfrm>
              <a:off x="2858712" y="2033151"/>
              <a:ext cx="34636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xmlns="" id="{89D2097B-CF02-4E58-9E82-2700DDC97973}"/>
                </a:ext>
              </a:extLst>
            </p:cNvPr>
            <p:cNvCxnSpPr>
              <a:cxnSpLocks/>
            </p:cNvCxnSpPr>
            <p:nvPr/>
          </p:nvCxnSpPr>
          <p:spPr>
            <a:xfrm>
              <a:off x="2858712" y="2185551"/>
              <a:ext cx="34636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DF3C2C9E-182A-4DF7-8C34-83A1D12488B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45"/>
          <a:stretch/>
        </p:blipFill>
        <p:spPr>
          <a:xfrm>
            <a:off x="1235292" y="924792"/>
            <a:ext cx="3522099" cy="428451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xmlns="" id="{0C8EA7CA-819E-4CE9-BA99-F8D69203B2E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26"/>
          <a:stretch/>
        </p:blipFill>
        <p:spPr>
          <a:xfrm>
            <a:off x="8836489" y="2579159"/>
            <a:ext cx="3050712" cy="3955310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xmlns="" id="{49F99B9E-9D2B-4868-964F-7E3D4396270B}"/>
              </a:ext>
            </a:extLst>
          </p:cNvPr>
          <p:cNvCxnSpPr>
            <a:cxnSpLocks/>
          </p:cNvCxnSpPr>
          <p:nvPr/>
        </p:nvCxnSpPr>
        <p:spPr>
          <a:xfrm>
            <a:off x="4225636" y="1055998"/>
            <a:ext cx="7287434" cy="1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xmlns="" id="{197B0801-FF42-493C-A449-6F36F1575B3C}"/>
              </a:ext>
            </a:extLst>
          </p:cNvPr>
          <p:cNvCxnSpPr>
            <a:cxnSpLocks/>
          </p:cNvCxnSpPr>
          <p:nvPr/>
        </p:nvCxnSpPr>
        <p:spPr>
          <a:xfrm>
            <a:off x="1390883" y="3691737"/>
            <a:ext cx="0" cy="2539344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xmlns="" id="{9DE6ECE3-54A0-4B9F-81C0-B7B1E4E4456D}"/>
              </a:ext>
            </a:extLst>
          </p:cNvPr>
          <p:cNvCxnSpPr>
            <a:cxnSpLocks/>
          </p:cNvCxnSpPr>
          <p:nvPr/>
        </p:nvCxnSpPr>
        <p:spPr>
          <a:xfrm>
            <a:off x="11675562" y="1175406"/>
            <a:ext cx="0" cy="2310107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xmlns="" id="{5896BDF3-3489-427C-A3E8-9545FA4E34DC}"/>
              </a:ext>
            </a:extLst>
          </p:cNvPr>
          <p:cNvCxnSpPr>
            <a:cxnSpLocks/>
          </p:cNvCxnSpPr>
          <p:nvPr/>
        </p:nvCxnSpPr>
        <p:spPr>
          <a:xfrm flipH="1">
            <a:off x="1543283" y="6383481"/>
            <a:ext cx="2945590" cy="0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xmlns="" id="{F68B82AF-81FF-4002-B3A1-E341BB4DDB81}"/>
              </a:ext>
            </a:extLst>
          </p:cNvPr>
          <p:cNvCxnSpPr>
            <a:cxnSpLocks/>
          </p:cNvCxnSpPr>
          <p:nvPr/>
        </p:nvCxnSpPr>
        <p:spPr>
          <a:xfrm>
            <a:off x="1543283" y="3691737"/>
            <a:ext cx="0" cy="2539344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xmlns="" id="{5A0615A8-9C7C-4DD0-9FDC-481237E39F38}"/>
              </a:ext>
            </a:extLst>
          </p:cNvPr>
          <p:cNvCxnSpPr>
            <a:cxnSpLocks/>
          </p:cNvCxnSpPr>
          <p:nvPr/>
        </p:nvCxnSpPr>
        <p:spPr>
          <a:xfrm flipH="1">
            <a:off x="1543283" y="6213762"/>
            <a:ext cx="2945590" cy="0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xmlns="" id="{F3E6E989-1A14-420F-B8A7-82A5C2404D4C}"/>
              </a:ext>
            </a:extLst>
          </p:cNvPr>
          <p:cNvCxnSpPr>
            <a:cxnSpLocks/>
          </p:cNvCxnSpPr>
          <p:nvPr/>
        </p:nvCxnSpPr>
        <p:spPr>
          <a:xfrm>
            <a:off x="4225636" y="1208398"/>
            <a:ext cx="7287434" cy="1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xmlns="" id="{745A8D69-CD62-4AD1-AE5A-122DB0C4BADB}"/>
              </a:ext>
            </a:extLst>
          </p:cNvPr>
          <p:cNvCxnSpPr>
            <a:cxnSpLocks/>
          </p:cNvCxnSpPr>
          <p:nvPr/>
        </p:nvCxnSpPr>
        <p:spPr>
          <a:xfrm>
            <a:off x="11495396" y="1208398"/>
            <a:ext cx="0" cy="2310107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矩形: 圆角 6">
            <a:extLst>
              <a:ext uri="{FF2B5EF4-FFF2-40B4-BE49-F238E27FC236}">
                <a16:creationId xmlns:a16="http://schemas.microsoft.com/office/drawing/2014/main" xmlns="" id="{31BBC9FE-E5DF-4565-A10D-1FBD81A85397}"/>
              </a:ext>
            </a:extLst>
          </p:cNvPr>
          <p:cNvSpPr/>
          <p:nvPr/>
        </p:nvSpPr>
        <p:spPr>
          <a:xfrm>
            <a:off x="2415453" y="1909008"/>
            <a:ext cx="8332786" cy="4054190"/>
          </a:xfrm>
          <a:prstGeom prst="roundRect">
            <a:avLst>
              <a:gd name="adj" fmla="val 6003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xmlns="" id="{1E3ECA8C-0103-40FA-AA6B-ADB45F677CC5}"/>
              </a:ext>
            </a:extLst>
          </p:cNvPr>
          <p:cNvGrpSpPr/>
          <p:nvPr/>
        </p:nvGrpSpPr>
        <p:grpSpPr>
          <a:xfrm>
            <a:off x="2139389" y="1678681"/>
            <a:ext cx="2973771" cy="936786"/>
            <a:chOff x="627795" y="1010002"/>
            <a:chExt cx="3246114" cy="936786"/>
          </a:xfrm>
        </p:grpSpPr>
        <p:sp>
          <p:nvSpPr>
            <p:cNvPr id="50" name="矩形: 圆顶角 14">
              <a:extLst>
                <a:ext uri="{FF2B5EF4-FFF2-40B4-BE49-F238E27FC236}">
                  <a16:creationId xmlns:a16="http://schemas.microsoft.com/office/drawing/2014/main" xmlns="" id="{941BDD83-C19E-439F-AE38-8204ED7BC63C}"/>
                </a:ext>
              </a:extLst>
            </p:cNvPr>
            <p:cNvSpPr/>
            <p:nvPr/>
          </p:nvSpPr>
          <p:spPr>
            <a:xfrm rot="5400000">
              <a:off x="1782459" y="-144662"/>
              <a:ext cx="936786" cy="3246114"/>
            </a:xfrm>
            <a:prstGeom prst="round2SameRect">
              <a:avLst>
                <a:gd name="adj1" fmla="val 48983"/>
                <a:gd name="adj2" fmla="val 0"/>
              </a:avLst>
            </a:prstGeom>
            <a:solidFill>
              <a:srgbClr val="28D18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xmlns="" id="{4A643E2D-D63C-45E1-B030-C3F11C43643F}"/>
                </a:ext>
              </a:extLst>
            </p:cNvPr>
            <p:cNvSpPr txBox="1"/>
            <p:nvPr/>
          </p:nvSpPr>
          <p:spPr>
            <a:xfrm>
              <a:off x="763466" y="1062896"/>
              <a:ext cx="2968609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C000">
                      <a:lumMod val="20000"/>
                      <a:lumOff val="8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Ghi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>
                      <a:lumMod val="20000"/>
                      <a:lumOff val="8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C000">
                      <a:lumMod val="20000"/>
                      <a:lumOff val="8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nhớ</a:t>
              </a:r>
              <a:endPara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20000"/>
                    <a:lumOff val="8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0FA79C2-9725-45DB-BF11-49FCA86182FF}"/>
              </a:ext>
            </a:extLst>
          </p:cNvPr>
          <p:cNvSpPr txBox="1"/>
          <p:nvPr/>
        </p:nvSpPr>
        <p:spPr>
          <a:xfrm>
            <a:off x="2461154" y="2785186"/>
            <a:ext cx="8190948" cy="3647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63550" algn="just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Những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vật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dẫn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nhiệt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tốt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kim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loại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đồng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nhôm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… </a:t>
            </a:r>
          </a:p>
          <a:p>
            <a:pPr marL="0" marR="0" lvl="0" indent="463550" algn="just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Những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vật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dẫn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nhiệt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kém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gỗ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nhựa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bông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…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3" name="Picture 52" descr="Diagram&#10;&#10;Description automatically generated">
            <a:extLst>
              <a:ext uri="{FF2B5EF4-FFF2-40B4-BE49-F238E27FC236}">
                <a16:creationId xmlns:a16="http://schemas.microsoft.com/office/drawing/2014/main" xmlns="" id="{CDDF29EB-389C-4B77-89E9-1E6B7140F22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6664" y="3622811"/>
            <a:ext cx="3011871" cy="3011871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2F377899-AB0F-43EC-AAC4-F4F0C610237A}"/>
              </a:ext>
            </a:extLst>
          </p:cNvPr>
          <p:cNvSpPr/>
          <p:nvPr/>
        </p:nvSpPr>
        <p:spPr>
          <a:xfrm>
            <a:off x="129297" y="1331766"/>
            <a:ext cx="914400" cy="595746"/>
          </a:xfrm>
          <a:prstGeom prst="rect">
            <a:avLst/>
          </a:prstGeom>
          <a:solidFill>
            <a:srgbClr val="5FA8D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92F05E58-3DD5-4D74-81CF-C66DE12FD84C}"/>
              </a:ext>
            </a:extLst>
          </p:cNvPr>
          <p:cNvSpPr/>
          <p:nvPr/>
        </p:nvSpPr>
        <p:spPr>
          <a:xfrm>
            <a:off x="129297" y="1927512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xmlns="" id="{D79C0293-0AA3-4C8A-AAD9-143A5544DCF2}"/>
              </a:ext>
            </a:extLst>
          </p:cNvPr>
          <p:cNvSpPr/>
          <p:nvPr/>
        </p:nvSpPr>
        <p:spPr>
          <a:xfrm>
            <a:off x="129297" y="2523258"/>
            <a:ext cx="914400" cy="595746"/>
          </a:xfrm>
          <a:prstGeom prst="rect">
            <a:avLst/>
          </a:prstGeom>
          <a:solidFill>
            <a:srgbClr val="B5E48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xmlns="" id="{9D5FF20D-C6C3-4A99-94C8-F15F54242CBB}"/>
              </a:ext>
            </a:extLst>
          </p:cNvPr>
          <p:cNvSpPr/>
          <p:nvPr/>
        </p:nvSpPr>
        <p:spPr>
          <a:xfrm>
            <a:off x="129297" y="3714750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xmlns="" id="{BD3D013F-BC4F-4C0B-892F-4DA036801331}"/>
              </a:ext>
            </a:extLst>
          </p:cNvPr>
          <p:cNvSpPr/>
          <p:nvPr/>
        </p:nvSpPr>
        <p:spPr>
          <a:xfrm>
            <a:off x="129297" y="3119004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BE9422DC-B24A-4CA3-BFE6-E39973EED5E3}"/>
              </a:ext>
            </a:extLst>
          </p:cNvPr>
          <p:cNvSpPr/>
          <p:nvPr/>
        </p:nvSpPr>
        <p:spPr>
          <a:xfrm>
            <a:off x="129297" y="4906242"/>
            <a:ext cx="914400" cy="595746"/>
          </a:xfrm>
          <a:prstGeom prst="rect">
            <a:avLst/>
          </a:prstGeom>
          <a:solidFill>
            <a:srgbClr val="5FA8D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xmlns="" id="{5EF829A2-CCE5-4418-B5FF-AC748F804526}"/>
              </a:ext>
            </a:extLst>
          </p:cNvPr>
          <p:cNvSpPr/>
          <p:nvPr/>
        </p:nvSpPr>
        <p:spPr>
          <a:xfrm>
            <a:off x="129297" y="4310496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1" name="Graphic 60" descr="Line arrow Straight">
            <a:extLst>
              <a:ext uri="{FF2B5EF4-FFF2-40B4-BE49-F238E27FC236}">
                <a16:creationId xmlns:a16="http://schemas.microsoft.com/office/drawing/2014/main" xmlns="" id="{3008B1D9-9637-4619-82CA-0F34BA39F15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64824" y="1407967"/>
            <a:ext cx="443345" cy="443345"/>
          </a:xfrm>
          <a:prstGeom prst="rect">
            <a:avLst/>
          </a:prstGeom>
        </p:spPr>
      </p:pic>
      <p:pic>
        <p:nvPicPr>
          <p:cNvPr id="62" name="Graphic 61" descr="Line arrow Straight">
            <a:extLst>
              <a:ext uri="{FF2B5EF4-FFF2-40B4-BE49-F238E27FC236}">
                <a16:creationId xmlns:a16="http://schemas.microsoft.com/office/drawing/2014/main" xmlns="" id="{9615FD32-D9E9-4CC3-8F10-15F9E7FE953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flipH="1">
            <a:off x="378748" y="4982442"/>
            <a:ext cx="443345" cy="443345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F45E268F-F11E-429F-B987-A5AC18EBAE2D}"/>
              </a:ext>
            </a:extLst>
          </p:cNvPr>
          <p:cNvSpPr txBox="1"/>
          <p:nvPr/>
        </p:nvSpPr>
        <p:spPr>
          <a:xfrm>
            <a:off x="393975" y="2076222"/>
            <a:ext cx="38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01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AE52408E-B7DE-4E6D-8817-6F8965DB7D36}"/>
              </a:ext>
            </a:extLst>
          </p:cNvPr>
          <p:cNvSpPr txBox="1"/>
          <p:nvPr/>
        </p:nvSpPr>
        <p:spPr>
          <a:xfrm>
            <a:off x="393975" y="3300847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03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4E966412-5BF1-4266-A60E-BE383BE6B9F9}"/>
              </a:ext>
            </a:extLst>
          </p:cNvPr>
          <p:cNvSpPr txBox="1"/>
          <p:nvPr/>
        </p:nvSpPr>
        <p:spPr>
          <a:xfrm>
            <a:off x="378748" y="2671968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02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A2AA0536-2690-4177-975F-FB849A15AFF1}"/>
              </a:ext>
            </a:extLst>
          </p:cNvPr>
          <p:cNvSpPr txBox="1"/>
          <p:nvPr/>
        </p:nvSpPr>
        <p:spPr>
          <a:xfrm>
            <a:off x="393975" y="3827957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04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A2554673-6C30-4550-A53E-2FBA75A2DFC4}"/>
              </a:ext>
            </a:extLst>
          </p:cNvPr>
          <p:cNvSpPr txBox="1"/>
          <p:nvPr/>
        </p:nvSpPr>
        <p:spPr>
          <a:xfrm>
            <a:off x="378748" y="4423703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3723127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CBBEC7EA-3974-499C-A335-F4BAEAC170CE}"/>
              </a:ext>
            </a:extLst>
          </p:cNvPr>
          <p:cNvSpPr/>
          <p:nvPr/>
        </p:nvSpPr>
        <p:spPr>
          <a:xfrm>
            <a:off x="1219200" y="304800"/>
            <a:ext cx="10668000" cy="6248400"/>
          </a:xfrm>
          <a:prstGeom prst="rect">
            <a:avLst/>
          </a:prstGeom>
          <a:solidFill>
            <a:srgbClr val="56C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127D6EB7-451E-4801-9DE2-7BAD503A456C}"/>
              </a:ext>
            </a:extLst>
          </p:cNvPr>
          <p:cNvSpPr/>
          <p:nvPr/>
        </p:nvSpPr>
        <p:spPr>
          <a:xfrm>
            <a:off x="1219200" y="304800"/>
            <a:ext cx="10668000" cy="595746"/>
          </a:xfrm>
          <a:prstGeom prst="rect">
            <a:avLst/>
          </a:prstGeom>
          <a:solidFill>
            <a:srgbClr val="BE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phic 4" descr="Close">
            <a:extLst>
              <a:ext uri="{FF2B5EF4-FFF2-40B4-BE49-F238E27FC236}">
                <a16:creationId xmlns:a16="http://schemas.microsoft.com/office/drawing/2014/main" xmlns="" id="{40255315-1438-487A-8386-9696013D79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314443" y="404046"/>
            <a:ext cx="397254" cy="397254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EE50C957-04B2-4E1A-8243-CBFD6E2D495C}"/>
              </a:ext>
            </a:extLst>
          </p:cNvPr>
          <p:cNvSpPr/>
          <p:nvPr/>
        </p:nvSpPr>
        <p:spPr>
          <a:xfrm>
            <a:off x="129297" y="5933209"/>
            <a:ext cx="914400" cy="595746"/>
          </a:xfrm>
          <a:prstGeom prst="rect">
            <a:avLst/>
          </a:prstGeom>
          <a:solidFill>
            <a:srgbClr val="CAE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xmlns="" id="{F23A8A8C-F0C6-4647-8D87-6856B3E3176D}"/>
              </a:ext>
            </a:extLst>
          </p:cNvPr>
          <p:cNvSpPr/>
          <p:nvPr/>
        </p:nvSpPr>
        <p:spPr>
          <a:xfrm flipV="1">
            <a:off x="475729" y="6055301"/>
            <a:ext cx="249382" cy="351561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: Diagonal Corners Snipped 10">
            <a:extLst>
              <a:ext uri="{FF2B5EF4-FFF2-40B4-BE49-F238E27FC236}">
                <a16:creationId xmlns:a16="http://schemas.microsoft.com/office/drawing/2014/main" xmlns="" id="{9F675953-32A8-44ED-8794-5A53837D83B5}"/>
              </a:ext>
            </a:extLst>
          </p:cNvPr>
          <p:cNvSpPr/>
          <p:nvPr/>
        </p:nvSpPr>
        <p:spPr>
          <a:xfrm>
            <a:off x="1791222" y="1951757"/>
            <a:ext cx="9113339" cy="4601443"/>
          </a:xfrm>
          <a:prstGeom prst="snip2Diag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xmlns="" id="{01F407BC-459E-4583-AAF4-B5955D791F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782" y="2076222"/>
            <a:ext cx="1352167" cy="191366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xmlns="" id="{328307A9-FE1C-4B9C-A5F9-80C82FE7EF8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45"/>
          <a:stretch/>
        </p:blipFill>
        <p:spPr>
          <a:xfrm>
            <a:off x="1194514" y="890793"/>
            <a:ext cx="3522099" cy="4284517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032D2FB2-5BDD-400C-9E97-13EED3ACCE16}"/>
              </a:ext>
            </a:extLst>
          </p:cNvPr>
          <p:cNvSpPr/>
          <p:nvPr/>
        </p:nvSpPr>
        <p:spPr>
          <a:xfrm>
            <a:off x="129297" y="304800"/>
            <a:ext cx="914400" cy="595746"/>
          </a:xfrm>
          <a:prstGeom prst="rect">
            <a:avLst/>
          </a:prstGeom>
          <a:solidFill>
            <a:srgbClr val="CAE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594BE250-F1D5-459F-BFEA-5DDF647809D4}"/>
              </a:ext>
            </a:extLst>
          </p:cNvPr>
          <p:cNvSpPr/>
          <p:nvPr/>
        </p:nvSpPr>
        <p:spPr>
          <a:xfrm>
            <a:off x="129297" y="1331766"/>
            <a:ext cx="914400" cy="595746"/>
          </a:xfrm>
          <a:prstGeom prst="rect">
            <a:avLst/>
          </a:prstGeom>
          <a:solidFill>
            <a:srgbClr val="5FA8D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16576575-ADA1-4944-AFAF-339BF39A1165}"/>
              </a:ext>
            </a:extLst>
          </p:cNvPr>
          <p:cNvSpPr/>
          <p:nvPr/>
        </p:nvSpPr>
        <p:spPr>
          <a:xfrm>
            <a:off x="129297" y="1927512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xmlns="" id="{65CA745E-B4C7-4636-9857-7A3248E3D329}"/>
              </a:ext>
            </a:extLst>
          </p:cNvPr>
          <p:cNvSpPr/>
          <p:nvPr/>
        </p:nvSpPr>
        <p:spPr>
          <a:xfrm>
            <a:off x="129297" y="2523258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9F3967DA-336F-4FC9-AF05-173AA98F53CA}"/>
              </a:ext>
            </a:extLst>
          </p:cNvPr>
          <p:cNvSpPr/>
          <p:nvPr/>
        </p:nvSpPr>
        <p:spPr>
          <a:xfrm>
            <a:off x="129297" y="3714750"/>
            <a:ext cx="914400" cy="595746"/>
          </a:xfrm>
          <a:prstGeom prst="rect">
            <a:avLst/>
          </a:prstGeom>
          <a:solidFill>
            <a:srgbClr val="B5E48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3518695A-384E-4C37-A233-6F6C7BEEF6B7}"/>
              </a:ext>
            </a:extLst>
          </p:cNvPr>
          <p:cNvSpPr/>
          <p:nvPr/>
        </p:nvSpPr>
        <p:spPr>
          <a:xfrm>
            <a:off x="129297" y="3119004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09257E9B-3FA5-4867-986D-D25D332B4DF9}"/>
              </a:ext>
            </a:extLst>
          </p:cNvPr>
          <p:cNvSpPr/>
          <p:nvPr/>
        </p:nvSpPr>
        <p:spPr>
          <a:xfrm>
            <a:off x="129297" y="4906242"/>
            <a:ext cx="914400" cy="595746"/>
          </a:xfrm>
          <a:prstGeom prst="rect">
            <a:avLst/>
          </a:prstGeom>
          <a:solidFill>
            <a:srgbClr val="5FA8D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xmlns="" id="{27A66147-253E-4B64-9A6A-7C0BDA909C42}"/>
              </a:ext>
            </a:extLst>
          </p:cNvPr>
          <p:cNvSpPr/>
          <p:nvPr/>
        </p:nvSpPr>
        <p:spPr>
          <a:xfrm>
            <a:off x="129297" y="4310496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8" name="Graphic 47" descr="Line arrow Straight">
            <a:extLst>
              <a:ext uri="{FF2B5EF4-FFF2-40B4-BE49-F238E27FC236}">
                <a16:creationId xmlns:a16="http://schemas.microsoft.com/office/drawing/2014/main" xmlns="" id="{AA8DA606-8FDD-4431-978E-1FD6649C655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64824" y="1407967"/>
            <a:ext cx="443345" cy="443345"/>
          </a:xfrm>
          <a:prstGeom prst="rect">
            <a:avLst/>
          </a:prstGeom>
        </p:spPr>
      </p:pic>
      <p:pic>
        <p:nvPicPr>
          <p:cNvPr id="49" name="Graphic 48" descr="Line arrow Straight">
            <a:extLst>
              <a:ext uri="{FF2B5EF4-FFF2-40B4-BE49-F238E27FC236}">
                <a16:creationId xmlns:a16="http://schemas.microsoft.com/office/drawing/2014/main" xmlns="" id="{2ABD3046-1545-4818-80BD-5DA08B1C074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flipH="1">
            <a:off x="378748" y="4982442"/>
            <a:ext cx="443345" cy="443345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xmlns="" id="{E5334101-AAA8-4111-9E8D-D7AC09F051B2}"/>
              </a:ext>
            </a:extLst>
          </p:cNvPr>
          <p:cNvGrpSpPr/>
          <p:nvPr/>
        </p:nvGrpSpPr>
        <p:grpSpPr>
          <a:xfrm>
            <a:off x="413314" y="518681"/>
            <a:ext cx="311797" cy="167984"/>
            <a:chOff x="2858712" y="1880751"/>
            <a:chExt cx="346363" cy="304800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xmlns="" id="{376076BB-0E17-43FE-A675-E8D1BDA2984D}"/>
                </a:ext>
              </a:extLst>
            </p:cNvPr>
            <p:cNvCxnSpPr>
              <a:cxnSpLocks/>
            </p:cNvCxnSpPr>
            <p:nvPr/>
          </p:nvCxnSpPr>
          <p:spPr>
            <a:xfrm>
              <a:off x="2858712" y="1880751"/>
              <a:ext cx="34636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xmlns="" id="{417E7B04-99D0-4AF7-A969-FA74CF8A1EC8}"/>
                </a:ext>
              </a:extLst>
            </p:cNvPr>
            <p:cNvCxnSpPr>
              <a:cxnSpLocks/>
            </p:cNvCxnSpPr>
            <p:nvPr/>
          </p:nvCxnSpPr>
          <p:spPr>
            <a:xfrm>
              <a:off x="2858712" y="2033151"/>
              <a:ext cx="34636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xmlns="" id="{3B9C7E76-E090-48A8-ADEC-0F6295598486}"/>
                </a:ext>
              </a:extLst>
            </p:cNvPr>
            <p:cNvCxnSpPr>
              <a:cxnSpLocks/>
            </p:cNvCxnSpPr>
            <p:nvPr/>
          </p:nvCxnSpPr>
          <p:spPr>
            <a:xfrm>
              <a:off x="2858712" y="2185551"/>
              <a:ext cx="34636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5F2F795A-7EB1-49C4-8731-5278D61947D0}"/>
              </a:ext>
            </a:extLst>
          </p:cNvPr>
          <p:cNvSpPr txBox="1"/>
          <p:nvPr/>
        </p:nvSpPr>
        <p:spPr>
          <a:xfrm>
            <a:off x="393975" y="2076222"/>
            <a:ext cx="38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BEE5574A-2BD2-42E7-B664-0A9B7DBFD7CB}"/>
              </a:ext>
            </a:extLst>
          </p:cNvPr>
          <p:cNvSpPr txBox="1"/>
          <p:nvPr/>
        </p:nvSpPr>
        <p:spPr>
          <a:xfrm>
            <a:off x="393975" y="3300847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03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2CDDC06B-AB6A-4DA2-865A-DF6CA5411793}"/>
              </a:ext>
            </a:extLst>
          </p:cNvPr>
          <p:cNvSpPr txBox="1"/>
          <p:nvPr/>
        </p:nvSpPr>
        <p:spPr>
          <a:xfrm>
            <a:off x="378748" y="2671968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02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7D09A14F-20FF-4EF0-B5C5-C8D0B11440EA}"/>
              </a:ext>
            </a:extLst>
          </p:cNvPr>
          <p:cNvSpPr txBox="1"/>
          <p:nvPr/>
        </p:nvSpPr>
        <p:spPr>
          <a:xfrm>
            <a:off x="393975" y="3827957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04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F0A315EA-BBC7-4DDC-8EA1-840D17605778}"/>
              </a:ext>
            </a:extLst>
          </p:cNvPr>
          <p:cNvSpPr txBox="1"/>
          <p:nvPr/>
        </p:nvSpPr>
        <p:spPr>
          <a:xfrm>
            <a:off x="378748" y="4423703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05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67F1EB7C-1506-AF92-C44E-EC32AEAEC2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65599" y="564131"/>
            <a:ext cx="7108552" cy="300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6935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CBBEC7EA-3974-499C-A335-F4BAEAC170CE}"/>
              </a:ext>
            </a:extLst>
          </p:cNvPr>
          <p:cNvSpPr/>
          <p:nvPr/>
        </p:nvSpPr>
        <p:spPr>
          <a:xfrm>
            <a:off x="1219200" y="304800"/>
            <a:ext cx="10668000" cy="6248400"/>
          </a:xfrm>
          <a:prstGeom prst="rect">
            <a:avLst/>
          </a:prstGeom>
          <a:solidFill>
            <a:srgbClr val="56C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539139" y="518681"/>
            <a:ext cx="9775304" cy="5783796"/>
          </a:xfrm>
          <a:prstGeom prst="roundRect">
            <a:avLst/>
          </a:prstGeom>
          <a:solidFill>
            <a:schemeClr val="bg1"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Graphic 4" descr="Close">
            <a:extLst>
              <a:ext uri="{FF2B5EF4-FFF2-40B4-BE49-F238E27FC236}">
                <a16:creationId xmlns:a16="http://schemas.microsoft.com/office/drawing/2014/main" xmlns="" id="{40255315-1438-487A-8386-9696013D79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314443" y="404046"/>
            <a:ext cx="397254" cy="39725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25E115A-CE20-47C8-AA2E-E28A7799D1E5}"/>
              </a:ext>
            </a:extLst>
          </p:cNvPr>
          <p:cNvSpPr/>
          <p:nvPr/>
        </p:nvSpPr>
        <p:spPr>
          <a:xfrm>
            <a:off x="129297" y="304800"/>
            <a:ext cx="914400" cy="595746"/>
          </a:xfrm>
          <a:prstGeom prst="rect">
            <a:avLst/>
          </a:prstGeom>
          <a:solidFill>
            <a:srgbClr val="CAE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9C35C742-3B37-49DC-A193-8887E2B8D3A3}"/>
              </a:ext>
            </a:extLst>
          </p:cNvPr>
          <p:cNvSpPr/>
          <p:nvPr/>
        </p:nvSpPr>
        <p:spPr>
          <a:xfrm>
            <a:off x="129297" y="1331766"/>
            <a:ext cx="914400" cy="595746"/>
          </a:xfrm>
          <a:prstGeom prst="rect">
            <a:avLst/>
          </a:prstGeom>
          <a:solidFill>
            <a:srgbClr val="5FA8D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EBE8D23F-5D24-4D66-ACC1-694E6763A1FE}"/>
              </a:ext>
            </a:extLst>
          </p:cNvPr>
          <p:cNvSpPr/>
          <p:nvPr/>
        </p:nvSpPr>
        <p:spPr>
          <a:xfrm>
            <a:off x="129297" y="1927512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E95F6831-79EC-4DBF-8644-0C30E9E444BA}"/>
              </a:ext>
            </a:extLst>
          </p:cNvPr>
          <p:cNvSpPr/>
          <p:nvPr/>
        </p:nvSpPr>
        <p:spPr>
          <a:xfrm>
            <a:off x="129297" y="2523258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7B4CD97F-6CCE-47B1-8646-01AC12C9D6DE}"/>
              </a:ext>
            </a:extLst>
          </p:cNvPr>
          <p:cNvSpPr/>
          <p:nvPr/>
        </p:nvSpPr>
        <p:spPr>
          <a:xfrm>
            <a:off x="129297" y="3714750"/>
            <a:ext cx="914400" cy="595746"/>
          </a:xfrm>
          <a:prstGeom prst="rect">
            <a:avLst/>
          </a:prstGeom>
          <a:solidFill>
            <a:srgbClr val="D9ED9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A99CBEA4-F84C-4D62-89EA-E24C0A9D43F3}"/>
              </a:ext>
            </a:extLst>
          </p:cNvPr>
          <p:cNvSpPr/>
          <p:nvPr/>
        </p:nvSpPr>
        <p:spPr>
          <a:xfrm>
            <a:off x="129297" y="3119004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4DD32204-DE98-4A28-87ED-3FF5138881B7}"/>
              </a:ext>
            </a:extLst>
          </p:cNvPr>
          <p:cNvSpPr/>
          <p:nvPr/>
        </p:nvSpPr>
        <p:spPr>
          <a:xfrm>
            <a:off x="129297" y="4906242"/>
            <a:ext cx="914400" cy="595746"/>
          </a:xfrm>
          <a:prstGeom prst="rect">
            <a:avLst/>
          </a:prstGeom>
          <a:solidFill>
            <a:srgbClr val="5FA8D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EE50C957-04B2-4E1A-8243-CBFD6E2D495C}"/>
              </a:ext>
            </a:extLst>
          </p:cNvPr>
          <p:cNvSpPr/>
          <p:nvPr/>
        </p:nvSpPr>
        <p:spPr>
          <a:xfrm>
            <a:off x="129297" y="5933209"/>
            <a:ext cx="914400" cy="595746"/>
          </a:xfrm>
          <a:prstGeom prst="rect">
            <a:avLst/>
          </a:prstGeom>
          <a:solidFill>
            <a:srgbClr val="CAE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45147D88-A15D-4C8E-86AE-552792A52F85}"/>
              </a:ext>
            </a:extLst>
          </p:cNvPr>
          <p:cNvSpPr/>
          <p:nvPr/>
        </p:nvSpPr>
        <p:spPr>
          <a:xfrm>
            <a:off x="129297" y="4310496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4" name="Graphic 23" descr="Line arrow Straight">
            <a:extLst>
              <a:ext uri="{FF2B5EF4-FFF2-40B4-BE49-F238E27FC236}">
                <a16:creationId xmlns:a16="http://schemas.microsoft.com/office/drawing/2014/main" xmlns="" id="{97519913-1EAC-409E-9EFD-6FDCCA784F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64824" y="1407967"/>
            <a:ext cx="443345" cy="443345"/>
          </a:xfrm>
          <a:prstGeom prst="rect">
            <a:avLst/>
          </a:prstGeom>
        </p:spPr>
      </p:pic>
      <p:pic>
        <p:nvPicPr>
          <p:cNvPr id="25" name="Graphic 24" descr="Line arrow Straight">
            <a:extLst>
              <a:ext uri="{FF2B5EF4-FFF2-40B4-BE49-F238E27FC236}">
                <a16:creationId xmlns:a16="http://schemas.microsoft.com/office/drawing/2014/main" xmlns="" id="{8B99DC7B-CF57-406D-B6DD-9DF70B6C75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flipH="1">
            <a:off x="378748" y="4982442"/>
            <a:ext cx="443345" cy="443345"/>
          </a:xfrm>
          <a:prstGeom prst="rect">
            <a:avLst/>
          </a:prstGeom>
        </p:spPr>
      </p:pic>
      <p:sp>
        <p:nvSpPr>
          <p:cNvPr id="26" name="Arrow: Down 25">
            <a:extLst>
              <a:ext uri="{FF2B5EF4-FFF2-40B4-BE49-F238E27FC236}">
                <a16:creationId xmlns:a16="http://schemas.microsoft.com/office/drawing/2014/main" xmlns="" id="{F23A8A8C-F0C6-4647-8D87-6856B3E3176D}"/>
              </a:ext>
            </a:extLst>
          </p:cNvPr>
          <p:cNvSpPr/>
          <p:nvPr/>
        </p:nvSpPr>
        <p:spPr>
          <a:xfrm flipV="1">
            <a:off x="475729" y="6055301"/>
            <a:ext cx="249382" cy="351561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09B7B62F-1471-4D15-9D86-CB0C20018386}"/>
              </a:ext>
            </a:extLst>
          </p:cNvPr>
          <p:cNvGrpSpPr/>
          <p:nvPr/>
        </p:nvGrpSpPr>
        <p:grpSpPr>
          <a:xfrm>
            <a:off x="413314" y="518681"/>
            <a:ext cx="311797" cy="167984"/>
            <a:chOff x="2858712" y="1880751"/>
            <a:chExt cx="346363" cy="304800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23990BE9-A728-40B4-A9A7-02AD9A0B4A7B}"/>
                </a:ext>
              </a:extLst>
            </p:cNvPr>
            <p:cNvCxnSpPr>
              <a:cxnSpLocks/>
            </p:cNvCxnSpPr>
            <p:nvPr/>
          </p:nvCxnSpPr>
          <p:spPr>
            <a:xfrm>
              <a:off x="2858712" y="1880751"/>
              <a:ext cx="34636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733E35F6-C376-4AA0-9A97-C016257C189D}"/>
                </a:ext>
              </a:extLst>
            </p:cNvPr>
            <p:cNvCxnSpPr>
              <a:cxnSpLocks/>
            </p:cNvCxnSpPr>
            <p:nvPr/>
          </p:nvCxnSpPr>
          <p:spPr>
            <a:xfrm>
              <a:off x="2858712" y="2033151"/>
              <a:ext cx="34636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837368D2-49CE-4412-AAE8-732A7EF04571}"/>
                </a:ext>
              </a:extLst>
            </p:cNvPr>
            <p:cNvCxnSpPr>
              <a:cxnSpLocks/>
            </p:cNvCxnSpPr>
            <p:nvPr/>
          </p:nvCxnSpPr>
          <p:spPr>
            <a:xfrm>
              <a:off x="2858712" y="2185551"/>
              <a:ext cx="34636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59903494-EB4A-4DCE-A508-B5D98949B56D}"/>
              </a:ext>
            </a:extLst>
          </p:cNvPr>
          <p:cNvSpPr txBox="1"/>
          <p:nvPr/>
        </p:nvSpPr>
        <p:spPr>
          <a:xfrm>
            <a:off x="393975" y="207622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01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B14FF39A-B5B2-40DD-9685-465CC8D9B042}"/>
              </a:ext>
            </a:extLst>
          </p:cNvPr>
          <p:cNvSpPr txBox="1"/>
          <p:nvPr/>
        </p:nvSpPr>
        <p:spPr>
          <a:xfrm>
            <a:off x="393975" y="330084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03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15F7D635-ACA0-4AB0-B308-ECE42807C04F}"/>
              </a:ext>
            </a:extLst>
          </p:cNvPr>
          <p:cNvSpPr txBox="1"/>
          <p:nvPr/>
        </p:nvSpPr>
        <p:spPr>
          <a:xfrm>
            <a:off x="378748" y="267196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02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701BE0F4-87D8-4CD2-B855-A67581EA2D4E}"/>
              </a:ext>
            </a:extLst>
          </p:cNvPr>
          <p:cNvSpPr txBox="1"/>
          <p:nvPr/>
        </p:nvSpPr>
        <p:spPr>
          <a:xfrm>
            <a:off x="393975" y="382795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04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50B5E194-9A49-4C15-B402-DC22BDE6A383}"/>
              </a:ext>
            </a:extLst>
          </p:cNvPr>
          <p:cNvSpPr txBox="1"/>
          <p:nvPr/>
        </p:nvSpPr>
        <p:spPr>
          <a:xfrm>
            <a:off x="378748" y="4423703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05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xmlns="" id="{F0FE8DC3-C256-4CC9-AEAF-B8C98ADB09B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45"/>
          <a:stretch/>
        </p:blipFill>
        <p:spPr>
          <a:xfrm>
            <a:off x="1032156" y="262265"/>
            <a:ext cx="2045817" cy="2488669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xmlns="" id="{9CDC4F1A-43F5-431D-9909-FAFA3C3702F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26"/>
          <a:stretch/>
        </p:blipFill>
        <p:spPr>
          <a:xfrm>
            <a:off x="8807759" y="2606641"/>
            <a:ext cx="3050712" cy="395531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4253F07A-47DC-4884-9173-E8D769F1D24C}"/>
              </a:ext>
            </a:extLst>
          </p:cNvPr>
          <p:cNvCxnSpPr>
            <a:cxnSpLocks/>
          </p:cNvCxnSpPr>
          <p:nvPr/>
        </p:nvCxnSpPr>
        <p:spPr>
          <a:xfrm>
            <a:off x="4027008" y="400506"/>
            <a:ext cx="7287434" cy="1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xmlns="" id="{AC1C4954-EFAD-4597-B407-E361CDF1A2B7}"/>
              </a:ext>
            </a:extLst>
          </p:cNvPr>
          <p:cNvCxnSpPr>
            <a:cxnSpLocks/>
          </p:cNvCxnSpPr>
          <p:nvPr/>
        </p:nvCxnSpPr>
        <p:spPr>
          <a:xfrm>
            <a:off x="1390883" y="3691737"/>
            <a:ext cx="0" cy="2539344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xmlns="" id="{2EF8670B-B0DF-4C3D-A633-7063CCB572A1}"/>
              </a:ext>
            </a:extLst>
          </p:cNvPr>
          <p:cNvCxnSpPr>
            <a:cxnSpLocks/>
          </p:cNvCxnSpPr>
          <p:nvPr/>
        </p:nvCxnSpPr>
        <p:spPr>
          <a:xfrm>
            <a:off x="11434704" y="921168"/>
            <a:ext cx="0" cy="2310107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xmlns="" id="{32FE1C54-F3E3-41B6-B9C4-75B8942E3499}"/>
              </a:ext>
            </a:extLst>
          </p:cNvPr>
          <p:cNvCxnSpPr>
            <a:cxnSpLocks/>
          </p:cNvCxnSpPr>
          <p:nvPr/>
        </p:nvCxnSpPr>
        <p:spPr>
          <a:xfrm flipH="1">
            <a:off x="1543283" y="6383481"/>
            <a:ext cx="2945590" cy="0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xmlns="" id="{4D519B8A-9D86-4380-BD52-2BFFDB22A745}"/>
              </a:ext>
            </a:extLst>
          </p:cNvPr>
          <p:cNvCxnSpPr>
            <a:cxnSpLocks/>
          </p:cNvCxnSpPr>
          <p:nvPr/>
        </p:nvCxnSpPr>
        <p:spPr>
          <a:xfrm>
            <a:off x="1543283" y="3691737"/>
            <a:ext cx="0" cy="2539344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xmlns="" id="{0A7B3F13-72BB-4CD0-A889-59CAA2D12BE4}"/>
              </a:ext>
            </a:extLst>
          </p:cNvPr>
          <p:cNvCxnSpPr>
            <a:cxnSpLocks/>
          </p:cNvCxnSpPr>
          <p:nvPr/>
        </p:nvCxnSpPr>
        <p:spPr>
          <a:xfrm flipH="1">
            <a:off x="1543283" y="6213762"/>
            <a:ext cx="2945590" cy="0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xmlns="" id="{1E73A7ED-212E-462A-9FC2-CA4521A20E3E}"/>
              </a:ext>
            </a:extLst>
          </p:cNvPr>
          <p:cNvCxnSpPr>
            <a:cxnSpLocks/>
          </p:cNvCxnSpPr>
          <p:nvPr/>
        </p:nvCxnSpPr>
        <p:spPr>
          <a:xfrm>
            <a:off x="4645152" y="704522"/>
            <a:ext cx="6606936" cy="0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xmlns="" id="{CCD56FFE-88B0-4179-9D01-82ED15D00AEC}"/>
              </a:ext>
            </a:extLst>
          </p:cNvPr>
          <p:cNvCxnSpPr>
            <a:cxnSpLocks/>
          </p:cNvCxnSpPr>
          <p:nvPr/>
        </p:nvCxnSpPr>
        <p:spPr>
          <a:xfrm>
            <a:off x="11252088" y="696258"/>
            <a:ext cx="0" cy="2310107"/>
          </a:xfrm>
          <a:prstGeom prst="line">
            <a:avLst/>
          </a:prstGeom>
          <a:ln w="38100">
            <a:solidFill>
              <a:srgbClr val="1B4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Picture 6">
            <a:extLst>
              <a:ext uri="{FF2B5EF4-FFF2-40B4-BE49-F238E27FC236}">
                <a16:creationId xmlns:a16="http://schemas.microsoft.com/office/drawing/2014/main" xmlns="" id="{60C1CE70-67DD-435A-AB2D-51E529BEFE7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>
            <a:off x="1393980" y="1528624"/>
            <a:ext cx="4188092" cy="4114800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xmlns="" id="{3688E008-47F9-4250-BB1E-E06C59E4B7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952" y="4262325"/>
            <a:ext cx="1269492" cy="1224393"/>
          </a:xfrm>
          <a:prstGeom prst="rect">
            <a:avLst/>
          </a:prstGeom>
        </p:spPr>
      </p:pic>
      <p:pic>
        <p:nvPicPr>
          <p:cNvPr id="51" name="Picture 5">
            <a:extLst>
              <a:ext uri="{FF2B5EF4-FFF2-40B4-BE49-F238E27FC236}">
                <a16:creationId xmlns:a16="http://schemas.microsoft.com/office/drawing/2014/main" xmlns="" id="{398D5DE3-B068-4E6C-A447-18238682DCB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rot="21104448">
            <a:off x="6710892" y="1720306"/>
            <a:ext cx="4729655" cy="4114800"/>
          </a:xfrm>
          <a:prstGeom prst="rect">
            <a:avLst/>
          </a:prstGeom>
        </p:spPr>
      </p:pic>
      <p:pic>
        <p:nvPicPr>
          <p:cNvPr id="4" name="Picture 3" descr="A picture containing toy, doll&#10;&#10;Description automatically generated">
            <a:extLst>
              <a:ext uri="{FF2B5EF4-FFF2-40B4-BE49-F238E27FC236}">
                <a16:creationId xmlns:a16="http://schemas.microsoft.com/office/drawing/2014/main" xmlns="" id="{A0BB80AC-112E-4557-9EB9-0D45A2DF095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544" y="2683749"/>
            <a:ext cx="4650015" cy="4103323"/>
          </a:xfrm>
          <a:prstGeom prst="rect">
            <a:avLst/>
          </a:prstGeom>
        </p:spPr>
      </p:pic>
      <p:pic>
        <p:nvPicPr>
          <p:cNvPr id="48" name="Picture 47" descr="Icon&#10;&#10;Description automatically generated">
            <a:extLst>
              <a:ext uri="{FF2B5EF4-FFF2-40B4-BE49-F238E27FC236}">
                <a16:creationId xmlns:a16="http://schemas.microsoft.com/office/drawing/2014/main" xmlns="" id="{7C38AFC5-2AE6-4496-9D93-7BA883FB76F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0677" y="4230606"/>
            <a:ext cx="1269492" cy="1224393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C7EB7A32-298C-4C4E-954C-6B9AA245DB46}"/>
              </a:ext>
            </a:extLst>
          </p:cNvPr>
          <p:cNvSpPr txBox="1"/>
          <p:nvPr/>
        </p:nvSpPr>
        <p:spPr>
          <a:xfrm>
            <a:off x="1600201" y="1927217"/>
            <a:ext cx="3751822" cy="230832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/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Vật</a:t>
            </a:r>
            <a:r>
              <a:rPr kumimoji="0" lang="en-US" sz="4800" b="1" i="0" u="none" strike="noStrike" kern="1200" cap="none" spc="0" normalizeH="0" baseline="0" noProof="0" dirty="0">
                <a:ln/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/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dẫn</a:t>
            </a:r>
            <a:r>
              <a:rPr kumimoji="0" lang="en-US" sz="4800" b="1" i="0" u="none" strike="noStrike" kern="1200" cap="none" spc="0" normalizeH="0" baseline="0" noProof="0" dirty="0">
                <a:ln/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/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nhiệt</a:t>
            </a:r>
            <a:r>
              <a:rPr kumimoji="0" lang="en-US" sz="4800" b="1" i="0" u="none" strike="noStrike" kern="1200" cap="none" spc="0" normalizeH="0" baseline="0" noProof="0" dirty="0">
                <a:ln/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/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tốt</a:t>
            </a:r>
            <a:endParaRPr kumimoji="0" lang="en-US" sz="4800" b="1" i="0" u="none" strike="noStrike" kern="1200" cap="none" spc="0" normalizeH="0" baseline="0" noProof="0" dirty="0">
              <a:ln/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15F1A334-2419-4A41-907C-9B38A547E01A}"/>
              </a:ext>
            </a:extLst>
          </p:cNvPr>
          <p:cNvSpPr txBox="1"/>
          <p:nvPr/>
        </p:nvSpPr>
        <p:spPr>
          <a:xfrm>
            <a:off x="7350709" y="1958238"/>
            <a:ext cx="3455411" cy="230832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/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Vật</a:t>
            </a:r>
            <a:r>
              <a:rPr kumimoji="0" lang="en-US" sz="4800" b="1" i="0" u="none" strike="noStrike" kern="1200" cap="none" spc="0" normalizeH="0" baseline="0" noProof="0" dirty="0">
                <a:ln/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/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dẫn</a:t>
            </a:r>
            <a:r>
              <a:rPr kumimoji="0" lang="en-US" sz="4800" b="1" i="0" u="none" strike="noStrike" kern="1200" cap="none" spc="0" normalizeH="0" baseline="0" noProof="0" dirty="0">
                <a:ln/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/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nhiệt</a:t>
            </a:r>
            <a:r>
              <a:rPr kumimoji="0" lang="en-US" sz="4800" b="1" i="0" u="none" strike="noStrike" kern="1200" cap="none" spc="0" normalizeH="0" baseline="0" noProof="0" dirty="0">
                <a:ln/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/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kém</a:t>
            </a:r>
            <a:endParaRPr kumimoji="0" lang="en-US" sz="4800" b="1" i="0" u="none" strike="noStrike" kern="1200" cap="none" spc="0" normalizeH="0" baseline="0" noProof="0" dirty="0">
              <a:ln/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E6884AB7-3660-4B12-AA17-2485F1C11FF4}"/>
              </a:ext>
            </a:extLst>
          </p:cNvPr>
          <p:cNvGrpSpPr/>
          <p:nvPr/>
        </p:nvGrpSpPr>
        <p:grpSpPr>
          <a:xfrm>
            <a:off x="3561989" y="695771"/>
            <a:ext cx="6022693" cy="1340532"/>
            <a:chOff x="3561989" y="695771"/>
            <a:chExt cx="6022693" cy="1340532"/>
          </a:xfrm>
        </p:grpSpPr>
        <p:pic>
          <p:nvPicPr>
            <p:cNvPr id="58" name="Picture 57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xmlns="" id="{3E6CAB0E-4AF4-44E0-82D2-D0622ED80A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629" b="34815"/>
            <a:stretch/>
          </p:blipFill>
          <p:spPr>
            <a:xfrm>
              <a:off x="3561989" y="695771"/>
              <a:ext cx="6022693" cy="1340532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C33AFC92-47BC-48B7-A713-4E4A7923CF63}"/>
                </a:ext>
              </a:extLst>
            </p:cNvPr>
            <p:cNvSpPr txBox="1"/>
            <p:nvPr/>
          </p:nvSpPr>
          <p:spPr>
            <a:xfrm>
              <a:off x="4647218" y="915407"/>
              <a:ext cx="370787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1" i="0" u="none" strike="noStrike" kern="1200" cap="none" spc="0" normalizeH="0" baseline="0" noProof="0">
                  <a:ln/>
                  <a:solidFill>
                    <a:srgbClr val="FFC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Thi kể tên</a:t>
              </a:r>
              <a:endParaRPr kumimoji="0" lang="en-US" sz="60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89187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CBBEC7EA-3974-499C-A335-F4BAEAC170CE}"/>
              </a:ext>
            </a:extLst>
          </p:cNvPr>
          <p:cNvSpPr/>
          <p:nvPr/>
        </p:nvSpPr>
        <p:spPr>
          <a:xfrm>
            <a:off x="1219200" y="304800"/>
            <a:ext cx="10668000" cy="6248400"/>
          </a:xfrm>
          <a:prstGeom prst="rect">
            <a:avLst/>
          </a:prstGeom>
          <a:solidFill>
            <a:srgbClr val="CAE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127D6EB7-451E-4801-9DE2-7BAD503A456C}"/>
              </a:ext>
            </a:extLst>
          </p:cNvPr>
          <p:cNvSpPr/>
          <p:nvPr/>
        </p:nvSpPr>
        <p:spPr>
          <a:xfrm>
            <a:off x="1219200" y="304800"/>
            <a:ext cx="10668000" cy="595746"/>
          </a:xfrm>
          <a:prstGeom prst="rect">
            <a:avLst/>
          </a:prstGeom>
          <a:solidFill>
            <a:srgbClr val="BE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phic 4" descr="Close">
            <a:extLst>
              <a:ext uri="{FF2B5EF4-FFF2-40B4-BE49-F238E27FC236}">
                <a16:creationId xmlns:a16="http://schemas.microsoft.com/office/drawing/2014/main" xmlns="" id="{40255315-1438-487A-8386-9696013D79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314443" y="404046"/>
            <a:ext cx="397254" cy="39725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25E115A-CE20-47C8-AA2E-E28A7799D1E5}"/>
              </a:ext>
            </a:extLst>
          </p:cNvPr>
          <p:cNvSpPr/>
          <p:nvPr/>
        </p:nvSpPr>
        <p:spPr>
          <a:xfrm>
            <a:off x="129297" y="304800"/>
            <a:ext cx="914400" cy="595746"/>
          </a:xfrm>
          <a:prstGeom prst="rect">
            <a:avLst/>
          </a:prstGeom>
          <a:solidFill>
            <a:srgbClr val="CAE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9C35C742-3B37-49DC-A193-8887E2B8D3A3}"/>
              </a:ext>
            </a:extLst>
          </p:cNvPr>
          <p:cNvSpPr/>
          <p:nvPr/>
        </p:nvSpPr>
        <p:spPr>
          <a:xfrm>
            <a:off x="129297" y="1331766"/>
            <a:ext cx="914400" cy="595746"/>
          </a:xfrm>
          <a:prstGeom prst="rect">
            <a:avLst/>
          </a:prstGeom>
          <a:solidFill>
            <a:srgbClr val="5FA8D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EBE8D23F-5D24-4D66-ACC1-694E6763A1FE}"/>
              </a:ext>
            </a:extLst>
          </p:cNvPr>
          <p:cNvSpPr/>
          <p:nvPr/>
        </p:nvSpPr>
        <p:spPr>
          <a:xfrm>
            <a:off x="129297" y="1927512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E95F6831-79EC-4DBF-8644-0C30E9E444BA}"/>
              </a:ext>
            </a:extLst>
          </p:cNvPr>
          <p:cNvSpPr/>
          <p:nvPr/>
        </p:nvSpPr>
        <p:spPr>
          <a:xfrm>
            <a:off x="129297" y="2523258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7B4CD97F-6CCE-47B1-8646-01AC12C9D6DE}"/>
              </a:ext>
            </a:extLst>
          </p:cNvPr>
          <p:cNvSpPr/>
          <p:nvPr/>
        </p:nvSpPr>
        <p:spPr>
          <a:xfrm>
            <a:off x="129297" y="3714750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A99CBEA4-F84C-4D62-89EA-E24C0A9D43F3}"/>
              </a:ext>
            </a:extLst>
          </p:cNvPr>
          <p:cNvSpPr/>
          <p:nvPr/>
        </p:nvSpPr>
        <p:spPr>
          <a:xfrm>
            <a:off x="129297" y="3119004"/>
            <a:ext cx="914400" cy="595746"/>
          </a:xfrm>
          <a:prstGeom prst="rect">
            <a:avLst/>
          </a:prstGeom>
          <a:solidFill>
            <a:srgbClr val="80FF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4DD32204-DE98-4A28-87ED-3FF5138881B7}"/>
              </a:ext>
            </a:extLst>
          </p:cNvPr>
          <p:cNvSpPr/>
          <p:nvPr/>
        </p:nvSpPr>
        <p:spPr>
          <a:xfrm>
            <a:off x="129297" y="4906242"/>
            <a:ext cx="914400" cy="595746"/>
          </a:xfrm>
          <a:prstGeom prst="rect">
            <a:avLst/>
          </a:prstGeom>
          <a:solidFill>
            <a:srgbClr val="5FA8D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EE50C957-04B2-4E1A-8243-CBFD6E2D495C}"/>
              </a:ext>
            </a:extLst>
          </p:cNvPr>
          <p:cNvSpPr/>
          <p:nvPr/>
        </p:nvSpPr>
        <p:spPr>
          <a:xfrm>
            <a:off x="129297" y="5933209"/>
            <a:ext cx="914400" cy="595746"/>
          </a:xfrm>
          <a:prstGeom prst="rect">
            <a:avLst/>
          </a:prstGeom>
          <a:solidFill>
            <a:srgbClr val="CAE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45147D88-A15D-4C8E-86AE-552792A52F85}"/>
              </a:ext>
            </a:extLst>
          </p:cNvPr>
          <p:cNvSpPr/>
          <p:nvPr/>
        </p:nvSpPr>
        <p:spPr>
          <a:xfrm>
            <a:off x="129297" y="4310496"/>
            <a:ext cx="914400" cy="595746"/>
          </a:xfrm>
          <a:prstGeom prst="rect">
            <a:avLst/>
          </a:prstGeom>
          <a:solidFill>
            <a:srgbClr val="D9ED9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4" name="Graphic 23" descr="Line arrow Straight">
            <a:extLst>
              <a:ext uri="{FF2B5EF4-FFF2-40B4-BE49-F238E27FC236}">
                <a16:creationId xmlns:a16="http://schemas.microsoft.com/office/drawing/2014/main" xmlns="" id="{97519913-1EAC-409E-9EFD-6FDCCA784F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64824" y="1407967"/>
            <a:ext cx="443345" cy="443345"/>
          </a:xfrm>
          <a:prstGeom prst="rect">
            <a:avLst/>
          </a:prstGeom>
        </p:spPr>
      </p:pic>
      <p:pic>
        <p:nvPicPr>
          <p:cNvPr id="25" name="Graphic 24" descr="Line arrow Straight">
            <a:extLst>
              <a:ext uri="{FF2B5EF4-FFF2-40B4-BE49-F238E27FC236}">
                <a16:creationId xmlns:a16="http://schemas.microsoft.com/office/drawing/2014/main" xmlns="" id="{8B99DC7B-CF57-406D-B6DD-9DF70B6C75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flipH="1">
            <a:off x="378748" y="4982442"/>
            <a:ext cx="443345" cy="443345"/>
          </a:xfrm>
          <a:prstGeom prst="rect">
            <a:avLst/>
          </a:prstGeom>
        </p:spPr>
      </p:pic>
      <p:sp>
        <p:nvSpPr>
          <p:cNvPr id="26" name="Arrow: Down 25">
            <a:extLst>
              <a:ext uri="{FF2B5EF4-FFF2-40B4-BE49-F238E27FC236}">
                <a16:creationId xmlns:a16="http://schemas.microsoft.com/office/drawing/2014/main" xmlns="" id="{F23A8A8C-F0C6-4647-8D87-6856B3E3176D}"/>
              </a:ext>
            </a:extLst>
          </p:cNvPr>
          <p:cNvSpPr/>
          <p:nvPr/>
        </p:nvSpPr>
        <p:spPr>
          <a:xfrm flipV="1">
            <a:off x="475729" y="6055301"/>
            <a:ext cx="249382" cy="351561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09B7B62F-1471-4D15-9D86-CB0C20018386}"/>
              </a:ext>
            </a:extLst>
          </p:cNvPr>
          <p:cNvGrpSpPr/>
          <p:nvPr/>
        </p:nvGrpSpPr>
        <p:grpSpPr>
          <a:xfrm>
            <a:off x="413314" y="518681"/>
            <a:ext cx="311797" cy="167984"/>
            <a:chOff x="2858712" y="1880751"/>
            <a:chExt cx="346363" cy="304800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23990BE9-A728-40B4-A9A7-02AD9A0B4A7B}"/>
                </a:ext>
              </a:extLst>
            </p:cNvPr>
            <p:cNvCxnSpPr>
              <a:cxnSpLocks/>
            </p:cNvCxnSpPr>
            <p:nvPr/>
          </p:nvCxnSpPr>
          <p:spPr>
            <a:xfrm>
              <a:off x="2858712" y="1880751"/>
              <a:ext cx="34636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733E35F6-C376-4AA0-9A97-C016257C189D}"/>
                </a:ext>
              </a:extLst>
            </p:cNvPr>
            <p:cNvCxnSpPr>
              <a:cxnSpLocks/>
            </p:cNvCxnSpPr>
            <p:nvPr/>
          </p:nvCxnSpPr>
          <p:spPr>
            <a:xfrm>
              <a:off x="2858712" y="2033151"/>
              <a:ext cx="34636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837368D2-49CE-4412-AAE8-732A7EF04571}"/>
                </a:ext>
              </a:extLst>
            </p:cNvPr>
            <p:cNvCxnSpPr>
              <a:cxnSpLocks/>
            </p:cNvCxnSpPr>
            <p:nvPr/>
          </p:nvCxnSpPr>
          <p:spPr>
            <a:xfrm>
              <a:off x="2858712" y="2185551"/>
              <a:ext cx="34636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59903494-EB4A-4DCE-A508-B5D98949B56D}"/>
              </a:ext>
            </a:extLst>
          </p:cNvPr>
          <p:cNvSpPr txBox="1"/>
          <p:nvPr/>
        </p:nvSpPr>
        <p:spPr>
          <a:xfrm>
            <a:off x="393975" y="2076222"/>
            <a:ext cx="38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B14FF39A-B5B2-40DD-9685-465CC8D9B042}"/>
              </a:ext>
            </a:extLst>
          </p:cNvPr>
          <p:cNvSpPr txBox="1"/>
          <p:nvPr/>
        </p:nvSpPr>
        <p:spPr>
          <a:xfrm>
            <a:off x="393975" y="3300847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15F7D635-ACA0-4AB0-B308-ECE42807C04F}"/>
              </a:ext>
            </a:extLst>
          </p:cNvPr>
          <p:cNvSpPr txBox="1"/>
          <p:nvPr/>
        </p:nvSpPr>
        <p:spPr>
          <a:xfrm>
            <a:off x="378748" y="2671968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701BE0F4-87D8-4CD2-B855-A67581EA2D4E}"/>
              </a:ext>
            </a:extLst>
          </p:cNvPr>
          <p:cNvSpPr txBox="1"/>
          <p:nvPr/>
        </p:nvSpPr>
        <p:spPr>
          <a:xfrm>
            <a:off x="393975" y="3827957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04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50B5E194-9A49-4C15-B402-DC22BDE6A383}"/>
              </a:ext>
            </a:extLst>
          </p:cNvPr>
          <p:cNvSpPr txBox="1"/>
          <p:nvPr/>
        </p:nvSpPr>
        <p:spPr>
          <a:xfrm>
            <a:off x="378748" y="4423703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05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xmlns="" id="{9CDC4F1A-43F5-431D-9909-FAFA3C3702F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26"/>
          <a:stretch/>
        </p:blipFill>
        <p:spPr>
          <a:xfrm flipH="1">
            <a:off x="1217440" y="2597890"/>
            <a:ext cx="2714362" cy="3955310"/>
          </a:xfrm>
          <a:prstGeom prst="rect">
            <a:avLst/>
          </a:prstGeom>
        </p:spPr>
      </p:pic>
      <p:pic>
        <p:nvPicPr>
          <p:cNvPr id="8" name="Picture 7" descr="Map&#10;&#10;Description automatically generated">
            <a:extLst>
              <a:ext uri="{FF2B5EF4-FFF2-40B4-BE49-F238E27FC236}">
                <a16:creationId xmlns:a16="http://schemas.microsoft.com/office/drawing/2014/main" xmlns="" id="{6B87DB51-5C89-400B-8D99-A1124E2DD28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1078" y="1283740"/>
            <a:ext cx="4359143" cy="4795211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A59A7168-8825-40D4-AB3C-0CD42C049876}"/>
              </a:ext>
            </a:extLst>
          </p:cNvPr>
          <p:cNvGrpSpPr/>
          <p:nvPr/>
        </p:nvGrpSpPr>
        <p:grpSpPr>
          <a:xfrm>
            <a:off x="1552221" y="2362412"/>
            <a:ext cx="6014433" cy="1373537"/>
            <a:chOff x="1552221" y="2362412"/>
            <a:chExt cx="6014433" cy="1373537"/>
          </a:xfrm>
        </p:grpSpPr>
        <p:pic>
          <p:nvPicPr>
            <p:cNvPr id="43" name="Graphic 4">
              <a:extLst>
                <a:ext uri="{FF2B5EF4-FFF2-40B4-BE49-F238E27FC236}">
                  <a16:creationId xmlns:a16="http://schemas.microsoft.com/office/drawing/2014/main" xmlns="" id="{6CFE425C-2A52-4E2C-B3EC-E45A289F7C8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>
              <a:off x="1552221" y="2362412"/>
              <a:ext cx="6014433" cy="1373537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D26BEDA9-FF16-45E7-8507-DA35F3DC3DBE}"/>
                </a:ext>
              </a:extLst>
            </p:cNvPr>
            <p:cNvSpPr txBox="1"/>
            <p:nvPr/>
          </p:nvSpPr>
          <p:spPr>
            <a:xfrm>
              <a:off x="2858266" y="2639098"/>
              <a:ext cx="319670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Học ghi nhớ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A65095B1-2993-42F9-BA80-BA6C4038E113}"/>
              </a:ext>
            </a:extLst>
          </p:cNvPr>
          <p:cNvGrpSpPr/>
          <p:nvPr/>
        </p:nvGrpSpPr>
        <p:grpSpPr>
          <a:xfrm>
            <a:off x="2742012" y="4358664"/>
            <a:ext cx="6014433" cy="1373537"/>
            <a:chOff x="2742012" y="4358664"/>
            <a:chExt cx="6014433" cy="1373537"/>
          </a:xfrm>
        </p:grpSpPr>
        <p:pic>
          <p:nvPicPr>
            <p:cNvPr id="44" name="Graphic 4">
              <a:extLst>
                <a:ext uri="{FF2B5EF4-FFF2-40B4-BE49-F238E27FC236}">
                  <a16:creationId xmlns:a16="http://schemas.microsoft.com/office/drawing/2014/main" xmlns="" id="{A5F61ED6-685D-4844-87DD-1729F04CD58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>
              <a:off x="2742012" y="4358664"/>
              <a:ext cx="6014433" cy="1373537"/>
            </a:xfrm>
            <a:prstGeom prst="rect">
              <a:avLst/>
            </a:prstGeom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xmlns="" id="{7B46220C-4B13-4484-A9C1-60337D22A478}"/>
                </a:ext>
              </a:extLst>
            </p:cNvPr>
            <p:cNvSpPr txBox="1"/>
            <p:nvPr/>
          </p:nvSpPr>
          <p:spPr>
            <a:xfrm>
              <a:off x="3763717" y="4838714"/>
              <a:ext cx="44614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Chuẩn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bị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bài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tiếp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theo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10642EB-012F-BC7B-DE8D-664E98CABDE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03280" y="186179"/>
            <a:ext cx="5023539" cy="2999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83798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C2741E79-0491-4133-A5BC-9D6CA78FA84E}"/>
              </a:ext>
            </a:extLst>
          </p:cNvPr>
          <p:cNvSpPr/>
          <p:nvPr/>
        </p:nvSpPr>
        <p:spPr>
          <a:xfrm>
            <a:off x="387364" y="401781"/>
            <a:ext cx="11111345" cy="6054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E8478ED-58D5-4E71-B21C-242C7B50BFB3}"/>
              </a:ext>
            </a:extLst>
          </p:cNvPr>
          <p:cNvSpPr/>
          <p:nvPr/>
        </p:nvSpPr>
        <p:spPr>
          <a:xfrm>
            <a:off x="380168" y="401781"/>
            <a:ext cx="11111345" cy="595746"/>
          </a:xfrm>
          <a:prstGeom prst="rect">
            <a:avLst/>
          </a:prstGeom>
          <a:solidFill>
            <a:srgbClr val="BE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Graphic 12" descr="Close">
            <a:extLst>
              <a:ext uri="{FF2B5EF4-FFF2-40B4-BE49-F238E27FC236}">
                <a16:creationId xmlns:a16="http://schemas.microsoft.com/office/drawing/2014/main" xmlns="" id="{3D45A188-9696-4D71-A954-92BAD5A5BB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18791" y="1499251"/>
            <a:ext cx="397254" cy="39725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D2C7E67-552F-414E-970A-B1F9541220A5}"/>
              </a:ext>
            </a:extLst>
          </p:cNvPr>
          <p:cNvSpPr txBox="1"/>
          <p:nvPr/>
        </p:nvSpPr>
        <p:spPr>
          <a:xfrm>
            <a:off x="554183" y="0"/>
            <a:ext cx="86433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rlin Sans FB Demi" panose="020E0802020502020306" pitchFamily="34" charset="0"/>
                <a:ea typeface="+mn-ea"/>
                <a:cs typeface="+mn-cs"/>
              </a:rPr>
              <a:t>…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19B731A3-84D7-4E33-A708-B408F3B5F8AD}"/>
              </a:ext>
            </a:extLst>
          </p:cNvPr>
          <p:cNvSpPr txBox="1"/>
          <p:nvPr/>
        </p:nvSpPr>
        <p:spPr>
          <a:xfrm rot="16200000">
            <a:off x="9603882" y="2638252"/>
            <a:ext cx="615553" cy="1342675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* * * * *</a:t>
            </a:r>
          </a:p>
        </p:txBody>
      </p:sp>
      <p:pic>
        <p:nvPicPr>
          <p:cNvPr id="22" name="Graphic 21" descr="Close">
            <a:extLst>
              <a:ext uri="{FF2B5EF4-FFF2-40B4-BE49-F238E27FC236}">
                <a16:creationId xmlns:a16="http://schemas.microsoft.com/office/drawing/2014/main" xmlns="" id="{63403E3B-F1F5-4C31-9BCB-C6A1F7C2FC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104181" y="5635091"/>
            <a:ext cx="397254" cy="39725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B4C43AED-71F2-4AA1-89EF-AEEA4DE118A2}"/>
              </a:ext>
            </a:extLst>
          </p:cNvPr>
          <p:cNvSpPr txBox="1"/>
          <p:nvPr/>
        </p:nvSpPr>
        <p:spPr>
          <a:xfrm>
            <a:off x="11078974" y="997527"/>
            <a:ext cx="615553" cy="1528624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********</a:t>
            </a:r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xmlns="" id="{6EB9C0CD-A183-40E1-9791-42329CC270D6}"/>
              </a:ext>
            </a:extLst>
          </p:cNvPr>
          <p:cNvSpPr/>
          <p:nvPr/>
        </p:nvSpPr>
        <p:spPr>
          <a:xfrm rot="16200000">
            <a:off x="460992" y="5596377"/>
            <a:ext cx="651164" cy="284018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02" y="3372327"/>
            <a:ext cx="4565874" cy="308389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xmlns="" id="{328307A9-FE1C-4B9C-A5F9-80C82FE7EF8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55441" b="41224"/>
          <a:stretch/>
        </p:blipFill>
        <p:spPr>
          <a:xfrm>
            <a:off x="391176" y="1000252"/>
            <a:ext cx="2944837" cy="2587283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xmlns="" id="{F4364F4C-196C-4CA5-906E-2471BF66A12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26"/>
          <a:stretch/>
        </p:blipFill>
        <p:spPr>
          <a:xfrm>
            <a:off x="8447997" y="2526151"/>
            <a:ext cx="3050712" cy="395531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72" b="97170" l="9664" r="89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550" y="968625"/>
            <a:ext cx="3050711" cy="249249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8AEBBA2-86CB-8578-D8E6-E47709B9DC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13678" y="1315819"/>
            <a:ext cx="7212193" cy="357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29272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4" presetClass="path" presetSubtype="0" repeatCount="indefinite" accel="50000" grpId="0" nodeType="withEffect" p14:presetBounceEnd="60000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Motion origin="layout" path="M 0 0 L 0 -0.25 E" pathEditMode="relative" ptsTypes="" p14:bounceEnd="60000">
                                          <p:cBhvr>
                                            <p:cTn id="6" dur="2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4" presetClass="path" presetSubtype="0" repeatCount="indefinite" accel="50000" grpId="0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Motion origin="layout" path="M 0 0 L 0 -0.25 E" pathEditMode="relative" ptsTypes="">
                                          <p:cBhvr>
                                            <p:cTn id="6" dur="2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</p:bldLst>
      </p:timing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438</Words>
  <Application>Microsoft Office PowerPoint</Application>
  <PresentationFormat>Custom</PresentationFormat>
  <Paragraphs>108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acer</cp:lastModifiedBy>
  <cp:revision>2</cp:revision>
  <dcterms:created xsi:type="dcterms:W3CDTF">2023-11-13T05:11:21Z</dcterms:created>
  <dcterms:modified xsi:type="dcterms:W3CDTF">2023-12-05T12:00:32Z</dcterms:modified>
</cp:coreProperties>
</file>