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9" r:id="rId3"/>
    <p:sldMasterId id="2147483702" r:id="rId4"/>
  </p:sldMasterIdLst>
  <p:notesMasterIdLst>
    <p:notesMasterId r:id="rId22"/>
  </p:notesMasterIdLst>
  <p:sldIdLst>
    <p:sldId id="2640" r:id="rId5"/>
    <p:sldId id="2641" r:id="rId6"/>
    <p:sldId id="2643" r:id="rId7"/>
    <p:sldId id="2642" r:id="rId8"/>
    <p:sldId id="451" r:id="rId9"/>
    <p:sldId id="2633" r:id="rId10"/>
    <p:sldId id="442" r:id="rId11"/>
    <p:sldId id="457" r:id="rId12"/>
    <p:sldId id="2634" r:id="rId13"/>
    <p:sldId id="2644" r:id="rId14"/>
    <p:sldId id="455" r:id="rId15"/>
    <p:sldId id="2635" r:id="rId16"/>
    <p:sldId id="2636" r:id="rId17"/>
    <p:sldId id="2637" r:id="rId18"/>
    <p:sldId id="2638" r:id="rId19"/>
    <p:sldId id="2639" r:id="rId20"/>
    <p:sldId id="45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12AF7-EF3D-47D3-9DBD-2E5543592D80}"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63DCF-C434-4EE1-9EDF-978244BCC67F}" type="slidenum">
              <a:rPr lang="en-US" smtClean="0"/>
              <a:t>‹#›</a:t>
            </a:fld>
            <a:endParaRPr lang="en-US"/>
          </a:p>
        </p:txBody>
      </p:sp>
    </p:spTree>
    <p:extLst>
      <p:ext uri="{BB962C8B-B14F-4D97-AF65-F5344CB8AC3E}">
        <p14:creationId xmlns:p14="http://schemas.microsoft.com/office/powerpoint/2010/main" val="2328183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84393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8287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32226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78470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53059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F0D95-921D-463A-BB3B-26EB82F4833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6668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31400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86205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16451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43736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22984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86584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38908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1"/>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9"/>
            <a:ext cx="9144000" cy="1655762"/>
          </a:xfrm>
          <a:prstGeom prst="rect">
            <a:avLst/>
          </a:prstGeom>
        </p:spPr>
        <p:txBody>
          <a:bodyPr/>
          <a:lstStyle>
            <a:lvl1pPr marL="0" indent="0" algn="ctr">
              <a:buNone/>
              <a:defRPr sz="2400"/>
            </a:lvl1pPr>
            <a:lvl2pPr marL="457401" indent="0" algn="ctr">
              <a:buNone/>
              <a:defRPr sz="2000"/>
            </a:lvl2pPr>
            <a:lvl3pPr marL="914226" indent="0" algn="ctr">
              <a:buNone/>
              <a:defRPr sz="1801"/>
            </a:lvl3pPr>
            <a:lvl4pPr marL="1371627" indent="0" algn="ctr">
              <a:buNone/>
              <a:defRPr sz="1601"/>
            </a:lvl4pPr>
            <a:lvl5pPr marL="1829029" indent="0" algn="ctr">
              <a:buNone/>
              <a:defRPr sz="1601"/>
            </a:lvl5pPr>
            <a:lvl6pPr marL="2285854" indent="0" algn="ctr">
              <a:buNone/>
              <a:defRPr sz="1601"/>
            </a:lvl6pPr>
            <a:lvl7pPr marL="2743255" indent="0" algn="ctr">
              <a:buNone/>
              <a:defRPr sz="1601"/>
            </a:lvl7pPr>
            <a:lvl8pPr marL="3200656" indent="0" algn="ctr">
              <a:buNone/>
              <a:defRPr sz="1601"/>
            </a:lvl8pPr>
            <a:lvl9pPr marL="3657481" indent="0" algn="ctr">
              <a:buNone/>
              <a:defRPr sz="1601"/>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76285680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4042428686"/>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3895197093"/>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1"/>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401" indent="0">
              <a:buNone/>
              <a:defRPr sz="2000">
                <a:solidFill>
                  <a:schemeClr val="tx1">
                    <a:tint val="75000"/>
                  </a:schemeClr>
                </a:solidFill>
              </a:defRPr>
            </a:lvl2pPr>
            <a:lvl3pPr marL="914226" indent="0">
              <a:buNone/>
              <a:defRPr sz="1801">
                <a:solidFill>
                  <a:schemeClr val="tx1">
                    <a:tint val="75000"/>
                  </a:schemeClr>
                </a:solidFill>
              </a:defRPr>
            </a:lvl3pPr>
            <a:lvl4pPr marL="1371627" indent="0">
              <a:buNone/>
              <a:defRPr sz="1601">
                <a:solidFill>
                  <a:schemeClr val="tx1">
                    <a:tint val="75000"/>
                  </a:schemeClr>
                </a:solidFill>
              </a:defRPr>
            </a:lvl4pPr>
            <a:lvl5pPr marL="1829029" indent="0">
              <a:buNone/>
              <a:defRPr sz="1601">
                <a:solidFill>
                  <a:schemeClr val="tx1">
                    <a:tint val="75000"/>
                  </a:schemeClr>
                </a:solidFill>
              </a:defRPr>
            </a:lvl5pPr>
            <a:lvl6pPr marL="2285854" indent="0">
              <a:buNone/>
              <a:defRPr sz="1601">
                <a:solidFill>
                  <a:schemeClr val="tx1">
                    <a:tint val="75000"/>
                  </a:schemeClr>
                </a:solidFill>
              </a:defRPr>
            </a:lvl6pPr>
            <a:lvl7pPr marL="2743255" indent="0">
              <a:buNone/>
              <a:defRPr sz="1601">
                <a:solidFill>
                  <a:schemeClr val="tx1">
                    <a:tint val="75000"/>
                  </a:schemeClr>
                </a:solidFill>
              </a:defRPr>
            </a:lvl7pPr>
            <a:lvl8pPr marL="3200656" indent="0">
              <a:buNone/>
              <a:defRPr sz="1601">
                <a:solidFill>
                  <a:schemeClr val="tx1">
                    <a:tint val="75000"/>
                  </a:schemeClr>
                </a:solidFill>
              </a:defRPr>
            </a:lvl8pPr>
            <a:lvl9pPr marL="3657481" indent="0">
              <a:buNone/>
              <a:defRPr sz="1601">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55091402"/>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1074158539"/>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401" indent="0">
              <a:buNone/>
              <a:defRPr sz="2000" b="1"/>
            </a:lvl2pPr>
            <a:lvl3pPr marL="914226" indent="0">
              <a:buNone/>
              <a:defRPr sz="1801" b="1"/>
            </a:lvl3pPr>
            <a:lvl4pPr marL="1371627" indent="0">
              <a:buNone/>
              <a:defRPr sz="1601" b="1"/>
            </a:lvl4pPr>
            <a:lvl5pPr marL="1829029" indent="0">
              <a:buNone/>
              <a:defRPr sz="1601" b="1"/>
            </a:lvl5pPr>
            <a:lvl6pPr marL="2285854" indent="0">
              <a:buNone/>
              <a:defRPr sz="1601" b="1"/>
            </a:lvl6pPr>
            <a:lvl7pPr marL="2743255" indent="0">
              <a:buNone/>
              <a:defRPr sz="1601" b="1"/>
            </a:lvl7pPr>
            <a:lvl8pPr marL="3200656" indent="0">
              <a:buNone/>
              <a:defRPr sz="1601" b="1"/>
            </a:lvl8pPr>
            <a:lvl9pPr marL="3657481" indent="0">
              <a:buNone/>
              <a:defRPr sz="1601"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360508883"/>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1196315898"/>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379600114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198"/>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1070968862"/>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a:prstGeom prst="rect">
            <a:avLst/>
          </a:prstGeom>
        </p:spPr>
        <p:txBody>
          <a:bodyPr anchor="b"/>
          <a:lstStyle>
            <a:lvl1pPr>
              <a:defRPr sz="3198"/>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a:prstGeom prst="rect">
            <a:avLst/>
          </a:prstGeom>
        </p:spPr>
        <p:txBody>
          <a:bodyPr anchor="t"/>
          <a:lstStyle>
            <a:lvl1pPr marL="0" indent="0">
              <a:buNone/>
              <a:defRPr sz="3198"/>
            </a:lvl1pPr>
            <a:lvl2pPr marL="457401" indent="0">
              <a:buNone/>
              <a:defRPr sz="2799"/>
            </a:lvl2pPr>
            <a:lvl3pPr marL="914226" indent="0">
              <a:buNone/>
              <a:defRPr sz="2400"/>
            </a:lvl3pPr>
            <a:lvl4pPr marL="1371627" indent="0">
              <a:buNone/>
              <a:defRPr sz="2000"/>
            </a:lvl4pPr>
            <a:lvl5pPr marL="1829029" indent="0">
              <a:buNone/>
              <a:defRPr sz="2000"/>
            </a:lvl5pPr>
            <a:lvl6pPr marL="2285854" indent="0">
              <a:buNone/>
              <a:defRPr sz="2000"/>
            </a:lvl6pPr>
            <a:lvl7pPr marL="2743255" indent="0">
              <a:buNone/>
              <a:defRPr sz="2000"/>
            </a:lvl7pPr>
            <a:lvl8pPr marL="3200656" indent="0">
              <a:buNone/>
              <a:defRPr sz="2000"/>
            </a:lvl8pPr>
            <a:lvl9pPr marL="3657481"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9" y="2057400"/>
            <a:ext cx="3932237" cy="3811588"/>
          </a:xfrm>
          <a:prstGeom prst="rect">
            <a:avLst/>
          </a:prstGeom>
        </p:spPr>
        <p:txBody>
          <a:bodyPr/>
          <a:lstStyle>
            <a:lvl1pPr marL="0" indent="0">
              <a:buNone/>
              <a:defRPr sz="1601"/>
            </a:lvl1pPr>
            <a:lvl2pPr marL="457401" indent="0">
              <a:buNone/>
              <a:defRPr sz="1402"/>
            </a:lvl2pPr>
            <a:lvl3pPr marL="914226" indent="0">
              <a:buNone/>
              <a:defRPr sz="1202"/>
            </a:lvl3pPr>
            <a:lvl4pPr marL="1371627" indent="0">
              <a:buNone/>
              <a:defRPr sz="998"/>
            </a:lvl4pPr>
            <a:lvl5pPr marL="1829029" indent="0">
              <a:buNone/>
              <a:defRPr sz="998"/>
            </a:lvl5pPr>
            <a:lvl6pPr marL="2285854" indent="0">
              <a:buNone/>
              <a:defRPr sz="998"/>
            </a:lvl6pPr>
            <a:lvl7pPr marL="2743255" indent="0">
              <a:buNone/>
              <a:defRPr sz="998"/>
            </a:lvl7pPr>
            <a:lvl8pPr marL="3200656" indent="0">
              <a:buNone/>
              <a:defRPr sz="998"/>
            </a:lvl8pPr>
            <a:lvl9pPr marL="3657481"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1247791117"/>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106845999"/>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1" y="6356351"/>
            <a:ext cx="2743200" cy="365125"/>
          </a:xfrm>
          <a:prstGeom prst="rect">
            <a:avLst/>
          </a:prstGeom>
        </p:spPr>
        <p:txBody>
          <a:bodyPr/>
          <a:lstStyle/>
          <a:p>
            <a:fld id="{ED213BF9-2C63-42AA-BA6C-67E1412DA37E}" type="datetimeFigureOut">
              <a:rPr lang="zh-CN" altLang="en-US" smtClean="0"/>
              <a:t>2023/12/5</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1098773856"/>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067A4B-FB63-4564-94FF-53393D218CC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3E2021C-9415-4AE4-BCA2-4D8BD4A345BA}"/>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EBDDEDF-69BE-498D-ADB5-434255D3D4A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页脚占位符 4">
            <a:extLst>
              <a:ext uri="{FF2B5EF4-FFF2-40B4-BE49-F238E27FC236}">
                <a16:creationId xmlns:a16="http://schemas.microsoft.com/office/drawing/2014/main" id="{C6AB3B06-8838-4A20-AE55-5B66918024B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灯片编号占位符 5">
            <a:extLst>
              <a:ext uri="{FF2B5EF4-FFF2-40B4-BE49-F238E27FC236}">
                <a16:creationId xmlns:a16="http://schemas.microsoft.com/office/drawing/2014/main" id="{FC8EA1E7-E425-4010-894A-81FE61947AA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图片 6">
            <a:extLst>
              <a:ext uri="{FF2B5EF4-FFF2-40B4-BE49-F238E27FC236}">
                <a16:creationId xmlns:a16="http://schemas.microsoft.com/office/drawing/2014/main" id="{FE2E1AF1-1CD9-4A1A-B8FA-C1819FF6ADF8}"/>
              </a:ext>
            </a:extLst>
          </p:cNvPr>
          <p:cNvPicPr>
            <a:picLocks noChangeAspect="1"/>
          </p:cNvPicPr>
          <p:nvPr userDrawn="1"/>
        </p:nvPicPr>
        <p:blipFill>
          <a:blip r:embed="rId2"/>
          <a:stretch>
            <a:fillRect/>
          </a:stretch>
        </p:blipFill>
        <p:spPr>
          <a:xfrm>
            <a:off x="2838449" y="6927702"/>
            <a:ext cx="1704978" cy="1142354"/>
          </a:xfrm>
          <a:prstGeom prst="rect">
            <a:avLst/>
          </a:prstGeom>
        </p:spPr>
      </p:pic>
      <p:pic>
        <p:nvPicPr>
          <p:cNvPr id="8" name="图片 7">
            <a:extLst>
              <a:ext uri="{FF2B5EF4-FFF2-40B4-BE49-F238E27FC236}">
                <a16:creationId xmlns:a16="http://schemas.microsoft.com/office/drawing/2014/main" id="{AD32E2E4-34B2-4B9B-BB39-2A5B3473B982}"/>
              </a:ext>
            </a:extLst>
          </p:cNvPr>
          <p:cNvPicPr>
            <a:picLocks noChangeAspect="1"/>
          </p:cNvPicPr>
          <p:nvPr userDrawn="1"/>
        </p:nvPicPr>
        <p:blipFill>
          <a:blip r:embed="rId3"/>
          <a:stretch>
            <a:fillRect/>
          </a:stretch>
        </p:blipFill>
        <p:spPr>
          <a:xfrm>
            <a:off x="671512" y="7142162"/>
            <a:ext cx="1704975" cy="962025"/>
          </a:xfrm>
          <a:prstGeom prst="rect">
            <a:avLst/>
          </a:prstGeom>
        </p:spPr>
      </p:pic>
    </p:spTree>
    <p:extLst>
      <p:ext uri="{BB962C8B-B14F-4D97-AF65-F5344CB8AC3E}">
        <p14:creationId xmlns:p14="http://schemas.microsoft.com/office/powerpoint/2010/main" val="1217009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6A9068-8A13-445F-A459-9A7599124FB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1BD5EB7-1C46-4881-839D-2E2220EEEE0D}"/>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6F10D5A-E412-4DF6-AF76-D90AA72BA60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页脚占位符 4">
            <a:extLst>
              <a:ext uri="{FF2B5EF4-FFF2-40B4-BE49-F238E27FC236}">
                <a16:creationId xmlns:a16="http://schemas.microsoft.com/office/drawing/2014/main" id="{1857F38D-2CD9-482F-91B0-99619C53BD55}"/>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灯片编号占位符 5">
            <a:extLst>
              <a:ext uri="{FF2B5EF4-FFF2-40B4-BE49-F238E27FC236}">
                <a16:creationId xmlns:a16="http://schemas.microsoft.com/office/drawing/2014/main" id="{9957AE71-9808-4F62-BF57-6D185F10D2B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31711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59F824-59C4-45F6-97F2-0B0CDB6FC70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431912AE-27AF-4D03-B4DE-6392976DEB9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937FA12-4947-4E96-9012-5A12C6C42B4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页脚占位符 4">
            <a:extLst>
              <a:ext uri="{FF2B5EF4-FFF2-40B4-BE49-F238E27FC236}">
                <a16:creationId xmlns:a16="http://schemas.microsoft.com/office/drawing/2014/main" id="{04E1C117-BDB8-4AE6-91D1-03EF59320D9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灯片编号占位符 5">
            <a:extLst>
              <a:ext uri="{FF2B5EF4-FFF2-40B4-BE49-F238E27FC236}">
                <a16:creationId xmlns:a16="http://schemas.microsoft.com/office/drawing/2014/main" id="{C1BE8E53-F8C5-4839-B73B-88E68AE64631}"/>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606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22701B-35A9-4382-B815-73A09261EEB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6392FD1-3DC1-49E9-BA04-ADCBDB3C19DE}"/>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A23616E-D514-4842-9D58-09A231A18A01}"/>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F485753-3C6B-4D75-809B-23D4CC973A1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页脚占位符 5">
            <a:extLst>
              <a:ext uri="{FF2B5EF4-FFF2-40B4-BE49-F238E27FC236}">
                <a16:creationId xmlns:a16="http://schemas.microsoft.com/office/drawing/2014/main" id="{96BEA1CF-238C-405A-BA65-F599EA7AE37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灯片编号占位符 6">
            <a:extLst>
              <a:ext uri="{FF2B5EF4-FFF2-40B4-BE49-F238E27FC236}">
                <a16:creationId xmlns:a16="http://schemas.microsoft.com/office/drawing/2014/main" id="{C9E07343-30F9-437D-9ADE-1A8500D00ED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4640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486FFF-FF48-4773-9B85-72FB18A4B45E}"/>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0CE6FD1-6E57-4710-A0B9-938370148CF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59EC2E8B-51AC-437E-B13F-B9764AFF2978}"/>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7B29CC7-713C-4DBE-A0C8-0A55627EBBE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C12B61D-3095-4C70-90D3-DAA8A77D947D}"/>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90E0715-5D50-4819-B800-92BE11E4E17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页脚占位符 7">
            <a:extLst>
              <a:ext uri="{FF2B5EF4-FFF2-40B4-BE49-F238E27FC236}">
                <a16:creationId xmlns:a16="http://schemas.microsoft.com/office/drawing/2014/main" id="{68C2DD70-FFF3-4855-9B88-A337F2AA997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灯片编号占位符 8">
            <a:extLst>
              <a:ext uri="{FF2B5EF4-FFF2-40B4-BE49-F238E27FC236}">
                <a16:creationId xmlns:a16="http://schemas.microsoft.com/office/drawing/2014/main" id="{67D59AB0-E120-4141-A85F-1D0C2803D465}"/>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0919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559538-FD8A-4AB6-B0C6-9D755A6CDC69}"/>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C5BF5B4-3BD8-41D7-AB15-4B88A7625B0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页脚占位符 3">
            <a:extLst>
              <a:ext uri="{FF2B5EF4-FFF2-40B4-BE49-F238E27FC236}">
                <a16:creationId xmlns:a16="http://schemas.microsoft.com/office/drawing/2014/main" id="{8EB5A0AF-3063-4123-A2DE-B137464AF845}"/>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灯片编号占位符 4">
            <a:extLst>
              <a:ext uri="{FF2B5EF4-FFF2-40B4-BE49-F238E27FC236}">
                <a16:creationId xmlns:a16="http://schemas.microsoft.com/office/drawing/2014/main" id="{0FF6EFED-3870-46FE-ABD5-831FAD0907B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8404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51D8152-B902-466F-98EC-96188B0CEEB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页脚占位符 2">
            <a:extLst>
              <a:ext uri="{FF2B5EF4-FFF2-40B4-BE49-F238E27FC236}">
                <a16:creationId xmlns:a16="http://schemas.microsoft.com/office/drawing/2014/main" id="{7623F889-136D-4532-A243-4873474ABAA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灯片编号占位符 3">
            <a:extLst>
              <a:ext uri="{FF2B5EF4-FFF2-40B4-BE49-F238E27FC236}">
                <a16:creationId xmlns:a16="http://schemas.microsoft.com/office/drawing/2014/main" id="{12C72751-5C54-4FA9-BAE2-DBFCBFD74F78}"/>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4C5516A7-3ACC-4417-84C2-2C4885ED68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0304" y="-199175"/>
            <a:ext cx="1217422" cy="1217422"/>
          </a:xfrm>
          <a:prstGeom prst="ellipse">
            <a:avLst/>
          </a:prstGeom>
          <a:ln>
            <a:noFill/>
          </a:ln>
          <a:effectLst>
            <a:softEdge rad="112500"/>
          </a:effectLst>
        </p:spPr>
      </p:pic>
      <p:pic>
        <p:nvPicPr>
          <p:cNvPr id="7" name="Picture 6">
            <a:extLst>
              <a:ext uri="{FF2B5EF4-FFF2-40B4-BE49-F238E27FC236}">
                <a16:creationId xmlns:a16="http://schemas.microsoft.com/office/drawing/2014/main" id="{4C5516A7-3ACC-4417-84C2-2C4885ED68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7978" y="1410066"/>
            <a:ext cx="1217422" cy="1217422"/>
          </a:xfrm>
          <a:prstGeom prst="ellipse">
            <a:avLst/>
          </a:prstGeom>
          <a:ln>
            <a:noFill/>
          </a:ln>
          <a:effectLst>
            <a:softEdge rad="1270000"/>
          </a:effectLst>
        </p:spPr>
      </p:pic>
    </p:spTree>
    <p:extLst>
      <p:ext uri="{BB962C8B-B14F-4D97-AF65-F5344CB8AC3E}">
        <p14:creationId xmlns:p14="http://schemas.microsoft.com/office/powerpoint/2010/main" val="1423244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9626ED-DA7D-4F1A-A2BC-29B7530DA1F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40F9F46B-9FBC-4441-AB77-4DF9DB70011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27F03E8-6802-4F2C-B57F-4E3A00056F7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D1032E2-E302-461E-8F05-8C04929B7D4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页脚占位符 5">
            <a:extLst>
              <a:ext uri="{FF2B5EF4-FFF2-40B4-BE49-F238E27FC236}">
                <a16:creationId xmlns:a16="http://schemas.microsoft.com/office/drawing/2014/main" id="{241890BC-B3B0-403A-A06E-08711262AF23}"/>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灯片编号占位符 6">
            <a:extLst>
              <a:ext uri="{FF2B5EF4-FFF2-40B4-BE49-F238E27FC236}">
                <a16:creationId xmlns:a16="http://schemas.microsoft.com/office/drawing/2014/main" id="{38B825C1-68E6-4CDA-9C3C-4DAC5E8168D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7463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E75FFF-3604-48DD-B97A-C900972A679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B70F097-94D8-45C7-B51D-1289E32B75F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0CE3A73-90A3-427C-B658-15A890CED71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58279FB-02E9-4A20-90A1-1C16F532F39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页脚占位符 5">
            <a:extLst>
              <a:ext uri="{FF2B5EF4-FFF2-40B4-BE49-F238E27FC236}">
                <a16:creationId xmlns:a16="http://schemas.microsoft.com/office/drawing/2014/main" id="{881DCBAB-5C75-4FBB-9DA0-3971E9BD336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灯片编号占位符 6">
            <a:extLst>
              <a:ext uri="{FF2B5EF4-FFF2-40B4-BE49-F238E27FC236}">
                <a16:creationId xmlns:a16="http://schemas.microsoft.com/office/drawing/2014/main" id="{328B057C-9DC1-46C3-9AB0-7D034573D6F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83340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7360B4-481C-4A5E-94F4-5C82769BE48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19D5CA3-57C5-4B7B-B9A1-ECEB8ECFC36E}"/>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FE053AF-82DC-4CF9-963C-92C79EB394E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页脚占位符 4">
            <a:extLst>
              <a:ext uri="{FF2B5EF4-FFF2-40B4-BE49-F238E27FC236}">
                <a16:creationId xmlns:a16="http://schemas.microsoft.com/office/drawing/2014/main" id="{E81592EA-1992-40C2-B4E7-5EEFAC43808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灯片编号占位符 5">
            <a:extLst>
              <a:ext uri="{FF2B5EF4-FFF2-40B4-BE49-F238E27FC236}">
                <a16:creationId xmlns:a16="http://schemas.microsoft.com/office/drawing/2014/main" id="{C503BFFA-6A8F-4E02-B27C-6DA1167856B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8171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5D1B118-97B1-4167-8ACA-512D03559D45}"/>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D7EB8F5-F623-4FF9-88E3-B0B12AA70186}"/>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7DCD126-62C0-458B-9103-B786229F275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A35C35-39A0-4D59-A986-0958E21BFDA7}" type="datetimeFigureOut">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页脚占位符 4">
            <a:extLst>
              <a:ext uri="{FF2B5EF4-FFF2-40B4-BE49-F238E27FC236}">
                <a16:creationId xmlns:a16="http://schemas.microsoft.com/office/drawing/2014/main" id="{C220C6DC-C6B5-4E38-978B-AC1B62B95CD3}"/>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灯片编号占位符 5">
            <a:extLst>
              <a:ext uri="{FF2B5EF4-FFF2-40B4-BE49-F238E27FC236}">
                <a16:creationId xmlns:a16="http://schemas.microsoft.com/office/drawing/2014/main" id="{ADC95F6F-01EE-474B-ABD8-63DA7264D6D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46592-3226-47A6-BF22-548B0FA4CE57}" type="slidenum">
              <a:rPr kumimoji="0" lang="zh-CN"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19044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89025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ection Break Slide layout">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6559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Agenda slide layout">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54051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3424426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0740267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3351063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2575127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9151543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0419173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5213839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9579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56630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9371113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5538795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7977128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9177293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800" b="0" i="0" u="none" strike="noStrike" kern="1200" cap="none" spc="0" normalizeH="0" baseline="0" noProof="0" smtClean="0">
                <a:ln>
                  <a:noFill/>
                </a:ln>
                <a:solidFill>
                  <a:prstClr val="black"/>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2023/12/5</a:t>
            </a:fld>
            <a:endParaRPr kumimoji="0" lang="zh-CN" altLang="en-US" sz="1800" b="0" i="0" u="none" strike="noStrike" kern="1200" cap="none" spc="0" normalizeH="0" baseline="0" noProof="0">
              <a:ln>
                <a:noFill/>
              </a:ln>
              <a:solidFill>
                <a:prstClr val="black"/>
              </a:solidFill>
              <a:effectLst/>
              <a:uLnTx/>
              <a:uFillTx/>
              <a:latin typeface="Calibri"/>
              <a:ea typeface="微软雅黑" panose="020B0503020204020204" pitchFamily="34" charset="-122"/>
              <a:cs typeface="+mn-cs"/>
            </a:endParaRPr>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panose="020B0503020204020204" pitchFamily="34" charset="-122"/>
              <a:cs typeface="+mn-cs"/>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800" b="0" i="0" u="none" strike="noStrike" kern="1200" cap="none" spc="0" normalizeH="0" baseline="0" noProof="0" smtClean="0">
                <a:ln>
                  <a:noFill/>
                </a:ln>
                <a:solidFill>
                  <a:prstClr val="black"/>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a:ea typeface="微软雅黑" panose="020B0503020204020204" pitchFamily="34" charset="-122"/>
              <a:cs typeface="+mn-cs"/>
            </a:endParaRPr>
          </a:p>
        </p:txBody>
      </p:sp>
      <p:grpSp>
        <p:nvGrpSpPr>
          <p:cNvPr id="7" name="Group 6"/>
          <p:cNvGrpSpPr/>
          <p:nvPr userDrawn="1"/>
        </p:nvGrpSpPr>
        <p:grpSpPr>
          <a:xfrm>
            <a:off x="0" y="0"/>
            <a:ext cx="12192000" cy="6858000"/>
            <a:chOff x="0" y="0"/>
            <a:chExt cx="12192000" cy="6858000"/>
          </a:xfrm>
        </p:grpSpPr>
        <p:pic>
          <p:nvPicPr>
            <p:cNvPr id="5"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6" r="5556"/>
            <a:stretch>
              <a:fillRect/>
            </a:stretch>
          </p:blipFill>
          <p:spPr>
            <a:xfrm>
              <a:off x="0" y="0"/>
              <a:ext cx="12192000" cy="6858000"/>
            </a:xfrm>
            <a:prstGeom prst="rect">
              <a:avLst/>
            </a:prstGeom>
          </p:spPr>
        </p:pic>
        <p:sp>
          <p:nvSpPr>
            <p:cNvPr id="6" name="TextBox 5"/>
            <p:cNvSpPr txBox="1"/>
            <p:nvPr userDrawn="1"/>
          </p:nvSpPr>
          <p:spPr>
            <a:xfrm>
              <a:off x="11353800" y="5987018"/>
              <a:ext cx="78143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000">
                      <a:lumMod val="75000"/>
                    </a:srgbClr>
                  </a:solidFill>
                  <a:effectLst/>
                  <a:uLnTx/>
                  <a:uFillTx/>
                  <a:latin typeface="Calibri"/>
                  <a:ea typeface="+mn-ea"/>
                  <a:cs typeface="+mn-cs"/>
                </a:rPr>
                <a:t>KTUTS</a:t>
              </a:r>
            </a:p>
          </p:txBody>
        </p:sp>
      </p:grpSp>
    </p:spTree>
    <p:extLst>
      <p:ext uri="{BB962C8B-B14F-4D97-AF65-F5344CB8AC3E}">
        <p14:creationId xmlns:p14="http://schemas.microsoft.com/office/powerpoint/2010/main" val="329914280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0"/>
            <a:ext cx="12191999" cy="6922008"/>
          </a:xfrm>
          <a:prstGeom prst="rect">
            <a:avLst/>
          </a:prstGeom>
        </p:spPr>
      </p:pic>
    </p:spTree>
    <p:extLst>
      <p:ext uri="{BB962C8B-B14F-4D97-AF65-F5344CB8AC3E}">
        <p14:creationId xmlns:p14="http://schemas.microsoft.com/office/powerpoint/2010/main" val="29310115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jpeg"/><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30550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push dir="u"/>
  </p:transition>
  <p:txStyles>
    <p:titleStyle>
      <a:lvl1pPr algn="l" defTabSz="91422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701" indent="-228701" algn="l" defTabSz="914226" rtl="0" eaLnBrk="1" latinLnBrk="0" hangingPunct="1">
        <a:lnSpc>
          <a:spcPct val="90000"/>
        </a:lnSpc>
        <a:spcBef>
          <a:spcPts val="998"/>
        </a:spcBef>
        <a:buFont typeface="Arial" panose="020B0604020202020204" pitchFamily="34" charset="0"/>
        <a:buChar char="•"/>
        <a:defRPr sz="2799" kern="1200">
          <a:solidFill>
            <a:schemeClr val="tx1"/>
          </a:solidFill>
          <a:latin typeface="+mn-lt"/>
          <a:ea typeface="+mn-ea"/>
          <a:cs typeface="+mn-cs"/>
        </a:defRPr>
      </a:lvl1pPr>
      <a:lvl2pPr marL="685526" indent="-228701" algn="l" defTabSz="914226" rtl="0" eaLnBrk="1" latinLnBrk="0" hangingPunct="1">
        <a:lnSpc>
          <a:spcPct val="90000"/>
        </a:lnSpc>
        <a:spcBef>
          <a:spcPts val="499"/>
        </a:spcBef>
        <a:buFont typeface="Arial" panose="020B0604020202020204" pitchFamily="34" charset="0"/>
        <a:buChar char="•"/>
        <a:defRPr sz="2400" kern="1200">
          <a:solidFill>
            <a:schemeClr val="tx1"/>
          </a:solidFill>
          <a:latin typeface="+mn-lt"/>
          <a:ea typeface="+mn-ea"/>
          <a:cs typeface="+mn-cs"/>
        </a:defRPr>
      </a:lvl2pPr>
      <a:lvl3pPr marL="1142927" indent="-228701" algn="l" defTabSz="914226" rtl="0" eaLnBrk="1" latinLnBrk="0" hangingPunct="1">
        <a:lnSpc>
          <a:spcPct val="90000"/>
        </a:lnSpc>
        <a:spcBef>
          <a:spcPts val="499"/>
        </a:spcBef>
        <a:buFont typeface="Arial" panose="020B0604020202020204" pitchFamily="34" charset="0"/>
        <a:buChar char="•"/>
        <a:defRPr sz="2000" kern="1200">
          <a:solidFill>
            <a:schemeClr val="tx1"/>
          </a:solidFill>
          <a:latin typeface="+mn-lt"/>
          <a:ea typeface="+mn-ea"/>
          <a:cs typeface="+mn-cs"/>
        </a:defRPr>
      </a:lvl3pPr>
      <a:lvl4pPr marL="1600328"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4pPr>
      <a:lvl5pPr marL="2057153"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5pPr>
      <a:lvl6pPr marL="2514554"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6pPr>
      <a:lvl7pPr marL="2971955"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7pPr>
      <a:lvl8pPr marL="3428781"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8pPr>
      <a:lvl9pPr marL="3886182" indent="-228701" algn="l" defTabSz="914226" rtl="0" eaLnBrk="1" latinLnBrk="0" hangingPunct="1">
        <a:lnSpc>
          <a:spcPct val="90000"/>
        </a:lnSpc>
        <a:spcBef>
          <a:spcPts val="499"/>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226" rtl="0" eaLnBrk="1" latinLnBrk="0" hangingPunct="1">
        <a:defRPr sz="1801" kern="1200">
          <a:solidFill>
            <a:schemeClr val="tx1"/>
          </a:solidFill>
          <a:latin typeface="+mn-lt"/>
          <a:ea typeface="+mn-ea"/>
          <a:cs typeface="+mn-cs"/>
        </a:defRPr>
      </a:lvl1pPr>
      <a:lvl2pPr marL="457401" algn="l" defTabSz="914226" rtl="0" eaLnBrk="1" latinLnBrk="0" hangingPunct="1">
        <a:defRPr sz="1801" kern="1200">
          <a:solidFill>
            <a:schemeClr val="tx1"/>
          </a:solidFill>
          <a:latin typeface="+mn-lt"/>
          <a:ea typeface="+mn-ea"/>
          <a:cs typeface="+mn-cs"/>
        </a:defRPr>
      </a:lvl2pPr>
      <a:lvl3pPr marL="914226" algn="l" defTabSz="914226" rtl="0" eaLnBrk="1" latinLnBrk="0" hangingPunct="1">
        <a:defRPr sz="1801" kern="1200">
          <a:solidFill>
            <a:schemeClr val="tx1"/>
          </a:solidFill>
          <a:latin typeface="+mn-lt"/>
          <a:ea typeface="+mn-ea"/>
          <a:cs typeface="+mn-cs"/>
        </a:defRPr>
      </a:lvl3pPr>
      <a:lvl4pPr marL="1371627" algn="l" defTabSz="914226" rtl="0" eaLnBrk="1" latinLnBrk="0" hangingPunct="1">
        <a:defRPr sz="1801" kern="1200">
          <a:solidFill>
            <a:schemeClr val="tx1"/>
          </a:solidFill>
          <a:latin typeface="+mn-lt"/>
          <a:ea typeface="+mn-ea"/>
          <a:cs typeface="+mn-cs"/>
        </a:defRPr>
      </a:lvl4pPr>
      <a:lvl5pPr marL="1829029" algn="l" defTabSz="914226" rtl="0" eaLnBrk="1" latinLnBrk="0" hangingPunct="1">
        <a:defRPr sz="1801" kern="1200">
          <a:solidFill>
            <a:schemeClr val="tx1"/>
          </a:solidFill>
          <a:latin typeface="+mn-lt"/>
          <a:ea typeface="+mn-ea"/>
          <a:cs typeface="+mn-cs"/>
        </a:defRPr>
      </a:lvl5pPr>
      <a:lvl6pPr marL="2285854" algn="l" defTabSz="914226" rtl="0" eaLnBrk="1" latinLnBrk="0" hangingPunct="1">
        <a:defRPr sz="1801" kern="1200">
          <a:solidFill>
            <a:schemeClr val="tx1"/>
          </a:solidFill>
          <a:latin typeface="+mn-lt"/>
          <a:ea typeface="+mn-ea"/>
          <a:cs typeface="+mn-cs"/>
        </a:defRPr>
      </a:lvl6pPr>
      <a:lvl7pPr marL="2743255" algn="l" defTabSz="914226" rtl="0" eaLnBrk="1" latinLnBrk="0" hangingPunct="1">
        <a:defRPr sz="1801" kern="1200">
          <a:solidFill>
            <a:schemeClr val="tx1"/>
          </a:solidFill>
          <a:latin typeface="+mn-lt"/>
          <a:ea typeface="+mn-ea"/>
          <a:cs typeface="+mn-cs"/>
        </a:defRPr>
      </a:lvl7pPr>
      <a:lvl8pPr marL="3200656" algn="l" defTabSz="914226" rtl="0" eaLnBrk="1" latinLnBrk="0" hangingPunct="1">
        <a:defRPr sz="1801" kern="1200">
          <a:solidFill>
            <a:schemeClr val="tx1"/>
          </a:solidFill>
          <a:latin typeface="+mn-lt"/>
          <a:ea typeface="+mn-ea"/>
          <a:cs typeface="+mn-cs"/>
        </a:defRPr>
      </a:lvl8pPr>
      <a:lvl9pPr marL="3657481" algn="l" defTabSz="914226"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5C8D88"/>
        </a:solidFill>
        <a:effectLst/>
      </p:bgPr>
    </p:bg>
    <p:spTree>
      <p:nvGrpSpPr>
        <p:cNvPr id="1" name=""/>
        <p:cNvGrpSpPr/>
        <p:nvPr/>
      </p:nvGrpSpPr>
      <p:grpSpPr>
        <a:xfrm>
          <a:off x="0" y="0"/>
          <a:ext cx="0" cy="0"/>
          <a:chOff x="0" y="0"/>
          <a:chExt cx="0" cy="0"/>
        </a:xfrm>
      </p:grpSpPr>
      <p:pic>
        <p:nvPicPr>
          <p:cNvPr id="3" name="Content Placeholder 12" descr="cdc42615100be655bf1a"/>
          <p:cNvPicPr>
            <a:picLocks noChangeAspect="1"/>
          </p:cNvPicPr>
          <p:nvPr userDrawn="1"/>
        </p:nvPicPr>
        <p:blipFill>
          <a:blip r:embed="rId17">
            <a:clrChange>
              <a:clrFrom>
                <a:srgbClr val="FFE1E3">
                  <a:alpha val="100000"/>
                </a:srgbClr>
              </a:clrFrom>
              <a:clrTo>
                <a:srgbClr val="FFE1E3">
                  <a:alpha val="100000"/>
                  <a:alpha val="0"/>
                </a:srgbClr>
              </a:clrTo>
            </a:clrChange>
          </a:blip>
          <a:stretch>
            <a:fillRect/>
          </a:stretch>
        </p:blipFill>
        <p:spPr>
          <a:xfrm>
            <a:off x="-2061813" y="1541857"/>
            <a:ext cx="1600518" cy="1600518"/>
          </a:xfrm>
          <a:prstGeom prst="rect">
            <a:avLst/>
          </a:prstGeom>
          <a:effectLst>
            <a:softEdge rad="1270000"/>
          </a:effectLst>
        </p:spPr>
      </p:pic>
    </p:spTree>
    <p:extLst>
      <p:ext uri="{BB962C8B-B14F-4D97-AF65-F5344CB8AC3E}">
        <p14:creationId xmlns:p14="http://schemas.microsoft.com/office/powerpoint/2010/main" val="88102727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ACE2F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60963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12/5/2023</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pPr marL="0" marR="0" lvl="0" indent="0" algn="r"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88933602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4574573"/>
      </p:ext>
    </p:extLst>
  </p:cSld>
  <p:clrMap bg1="lt1" tx1="dk1" bg2="lt2" tx2="dk2" accent1="accent1" accent2="accent2" accent3="accent3" accent4="accent4" accent5="accent5" accent6="accent6" hlink="hlink" folHlink="folHlink"/>
  <p:sldLayoutIdLst>
    <p:sldLayoutId id="2147483703" r:id="rId1"/>
    <p:sldLayoutId id="2147483704" r:id="rId2"/>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4.png"/><Relationship Id="rId18" Type="http://schemas.openxmlformats.org/officeDocument/2006/relationships/image" Target="../media/image35.svg"/><Relationship Id="rId3" Type="http://schemas.openxmlformats.org/officeDocument/2006/relationships/image" Target="../media/image25.svg"/><Relationship Id="rId21" Type="http://schemas.openxmlformats.org/officeDocument/2006/relationships/image" Target="../media/image20.png"/><Relationship Id="rId7" Type="http://schemas.openxmlformats.org/officeDocument/2006/relationships/image" Target="../media/image29.sv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8.png"/><Relationship Id="rId16" Type="http://schemas.openxmlformats.org/officeDocument/2006/relationships/image" Target="../media/image17.png"/><Relationship Id="rId20" Type="http://schemas.openxmlformats.org/officeDocument/2006/relationships/image" Target="../media/image37.svg"/><Relationship Id="rId1" Type="http://schemas.openxmlformats.org/officeDocument/2006/relationships/slideLayout" Target="../slideLayouts/slideLayout34.xml"/><Relationship Id="rId6" Type="http://schemas.openxmlformats.org/officeDocument/2006/relationships/image" Target="../media/image10.png"/><Relationship Id="rId11" Type="http://schemas.openxmlformats.org/officeDocument/2006/relationships/image" Target="../media/image33.svg"/><Relationship Id="rId5" Type="http://schemas.openxmlformats.org/officeDocument/2006/relationships/image" Target="../media/image27.svg"/><Relationship Id="rId15" Type="http://schemas.openxmlformats.org/officeDocument/2006/relationships/image" Target="../media/image16.png"/><Relationship Id="rId10" Type="http://schemas.openxmlformats.org/officeDocument/2006/relationships/image" Target="../media/image12.png"/><Relationship Id="rId19" Type="http://schemas.openxmlformats.org/officeDocument/2006/relationships/image" Target="../media/image19.png"/><Relationship Id="rId4" Type="http://schemas.openxmlformats.org/officeDocument/2006/relationships/image" Target="../media/image9.png"/><Relationship Id="rId9" Type="http://schemas.openxmlformats.org/officeDocument/2006/relationships/image" Target="../media/image31.sv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4.png"/><Relationship Id="rId18" Type="http://schemas.openxmlformats.org/officeDocument/2006/relationships/image" Target="../media/image37.svg"/><Relationship Id="rId3" Type="http://schemas.openxmlformats.org/officeDocument/2006/relationships/image" Target="../media/image25.svg"/><Relationship Id="rId21" Type="http://schemas.openxmlformats.org/officeDocument/2006/relationships/image" Target="../media/image23.png"/><Relationship Id="rId7" Type="http://schemas.openxmlformats.org/officeDocument/2006/relationships/image" Target="../media/image29.svg"/><Relationship Id="rId12" Type="http://schemas.openxmlformats.org/officeDocument/2006/relationships/image" Target="../media/image13.png"/><Relationship Id="rId17" Type="http://schemas.openxmlformats.org/officeDocument/2006/relationships/image" Target="../media/image21.png"/><Relationship Id="rId2" Type="http://schemas.openxmlformats.org/officeDocument/2006/relationships/image" Target="../media/image8.png"/><Relationship Id="rId16" Type="http://schemas.openxmlformats.org/officeDocument/2006/relationships/image" Target="../media/image17.png"/><Relationship Id="rId20" Type="http://schemas.openxmlformats.org/officeDocument/2006/relationships/image" Target="../media/image59.svg"/><Relationship Id="rId1" Type="http://schemas.openxmlformats.org/officeDocument/2006/relationships/slideLayout" Target="../slideLayouts/slideLayout34.xml"/><Relationship Id="rId6" Type="http://schemas.openxmlformats.org/officeDocument/2006/relationships/image" Target="../media/image10.png"/><Relationship Id="rId11" Type="http://schemas.openxmlformats.org/officeDocument/2006/relationships/image" Target="../media/image33.svg"/><Relationship Id="rId5" Type="http://schemas.openxmlformats.org/officeDocument/2006/relationships/image" Target="../media/image27.svg"/><Relationship Id="rId15" Type="http://schemas.openxmlformats.org/officeDocument/2006/relationships/image" Target="../media/image16.png"/><Relationship Id="rId10" Type="http://schemas.openxmlformats.org/officeDocument/2006/relationships/image" Target="../media/image12.png"/><Relationship Id="rId19" Type="http://schemas.openxmlformats.org/officeDocument/2006/relationships/image" Target="../media/image22.png"/><Relationship Id="rId4" Type="http://schemas.openxmlformats.org/officeDocument/2006/relationships/image" Target="../media/image9.png"/><Relationship Id="rId9" Type="http://schemas.openxmlformats.org/officeDocument/2006/relationships/image" Target="../media/image31.svg"/><Relationship Id="rId14" Type="http://schemas.openxmlformats.org/officeDocument/2006/relationships/image" Target="../media/image15.png"/><Relationship Id="rId22"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10.sv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41.xml"/><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5.jpeg"/><Relationship Id="rId7"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jpe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46.png"/><Relationship Id="rId9"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82383"/>
          </a:xfrm>
          <a:prstGeom prst="rect">
            <a:avLst/>
          </a:prstGeom>
        </p:spPr>
      </p:pic>
      <p:sp>
        <p:nvSpPr>
          <p:cNvPr id="5" name="文本框 28">
            <a:extLst>
              <a:ext uri="{FF2B5EF4-FFF2-40B4-BE49-F238E27FC236}">
                <a16:creationId xmlns:a16="http://schemas.microsoft.com/office/drawing/2014/main" id="{85B0815E-45B3-4AED-BCFF-744A73809326}"/>
              </a:ext>
            </a:extLst>
          </p:cNvPr>
          <p:cNvSpPr txBox="1"/>
          <p:nvPr/>
        </p:nvSpPr>
        <p:spPr>
          <a:xfrm>
            <a:off x="712788" y="1450304"/>
            <a:ext cx="10598340" cy="3046972"/>
          </a:xfrm>
          <a:prstGeom prst="rect">
            <a:avLst/>
          </a:prstGeom>
          <a:noFill/>
        </p:spPr>
        <p:txBody>
          <a:bodyPr wrap="square" lIns="91424" tIns="45712" rIns="91424" bIns="45712"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3200" b="1" i="0" u="none" strike="noStrike" kern="1200" cap="none" spc="0" normalizeH="0" baseline="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TRƯỜNG</a:t>
            </a:r>
            <a:r>
              <a:rPr kumimoji="0" lang="en-US" altLang="zh-CN" sz="3200" b="1" i="0" u="none" strike="noStrike" kern="1200" cap="none" spc="0" normalizeH="0" baseline="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TIỂU</a:t>
            </a:r>
            <a:r>
              <a:rPr kumimoji="0" lang="en-US" altLang="zh-CN" sz="3200" b="1" i="0" u="none" strike="noStrike" kern="1200" cap="none" spc="0" normalizeH="0" baseline="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HỌC</a:t>
            </a:r>
            <a:r>
              <a:rPr kumimoji="0" lang="en-US" altLang="zh-CN" sz="3200" b="1" i="0" u="none" strike="noStrike" kern="1200" cap="none" spc="0" normalizeH="0" baseline="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CHÁNH</a:t>
            </a:r>
            <a:r>
              <a:rPr kumimoji="0" lang="en-US" altLang="zh-CN" sz="3200" b="1" i="0" u="none" strike="noStrike" kern="1200" cap="none" spc="0" normalizeH="0" baseline="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NGHĨA</a:t>
            </a:r>
            <a:endParaRPr kumimoji="0" lang="en-US" altLang="zh-CN" sz="3200" b="1" i="0" u="none" strike="noStrike" kern="1200" cap="none" spc="0" normalizeH="0" baseline="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3200" b="1" i="0" u="none" strike="noStrike" kern="1200" cap="none" spc="0" normalizeH="0" baseline="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KHỐI</a:t>
            </a:r>
            <a:r>
              <a:rPr kumimoji="0" lang="en-US" altLang="zh-CN" sz="3200" b="1" i="0" u="none" strike="noStrike" kern="1200" cap="none" spc="0" normalizeH="0" baseline="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LỚP</a:t>
            </a:r>
            <a:r>
              <a:rPr kumimoji="0" lang="en-US" altLang="zh-CN" sz="3200" b="1" i="0" u="none" strike="noStrike" kern="1200" cap="none" spc="0" normalizeH="0" baseline="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4</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3200" b="1" i="0" u="none" strike="noStrike" kern="1200" cap="none" spc="0" normalizeH="0" baseline="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MÔN</a:t>
            </a:r>
            <a:r>
              <a:rPr kumimoji="0" lang="en-US" altLang="zh-CN" sz="3200" b="1" i="0" u="none" strike="noStrike" kern="1200" cap="none" spc="0" normalizeH="0" baseline="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 </a:t>
            </a:r>
            <a:r>
              <a:rPr kumimoji="0" lang="en-US" altLang="zh-CN" sz="3200" b="1" i="0" u="none" strike="noStrike" kern="1200" cap="none" spc="0" normalizeH="0" baseline="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TIẾNG</a:t>
            </a:r>
            <a:r>
              <a:rPr kumimoji="0" lang="en-US" altLang="zh-CN" sz="3200" b="1" i="0" u="none" strike="noStrike" kern="1200" cap="none" spc="0" normalizeH="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VIỆT</a:t>
            </a:r>
            <a:r>
              <a:rPr kumimoji="0" lang="en-US" altLang="zh-CN" sz="3200" b="1" i="0" u="none" strike="noStrike" kern="1200" cap="none" spc="0" normalizeH="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 </a:t>
            </a:r>
            <a:r>
              <a:rPr kumimoji="0" lang="en-US" altLang="zh-CN" sz="3200" b="1" i="0" u="none" strike="noStrike" kern="1200" cap="none" spc="0" normalizeH="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ĐỌC</a:t>
            </a:r>
            <a:r>
              <a:rPr kumimoji="0" lang="en-US" altLang="zh-CN" sz="3200" b="1" i="0" u="none" strike="noStrike" kern="1200" cap="none" spc="0" normalizeH="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MỞ</a:t>
            </a:r>
            <a:r>
              <a:rPr kumimoji="0" lang="en-US" altLang="zh-CN" sz="3200" b="1" i="0" u="none" strike="noStrike" kern="1200" cap="none" spc="0" normalizeH="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RỘNG</a:t>
            </a:r>
            <a:endParaRPr kumimoji="0" lang="en-US" altLang="zh-CN" sz="3200" b="1" i="0" u="none" strike="noStrike" kern="1200" cap="none" spc="0" normalizeH="0" baseline="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3200" b="1" i="0" u="none" strike="noStrike" kern="1200" cap="none" spc="0" normalizeH="0" baseline="0" noProof="0" dirty="0" err="1"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BÀI</a:t>
            </a:r>
            <a:r>
              <a:rPr kumimoji="0" lang="en-US" altLang="zh-CN" sz="3200" b="1" i="0" u="none" strike="noStrike" kern="1200" cap="none" spc="0" normalizeH="0" baseline="0" noProof="0" dirty="0" smtClean="0">
                <a:ln>
                  <a:noFill/>
                </a:ln>
                <a:solidFill>
                  <a:srgbClr val="00B05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baseline="0" noProof="0" dirty="0" err="1"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ĐỌC</a:t>
            </a:r>
            <a:r>
              <a:rPr kumimoji="0" lang="en-US" altLang="zh-CN" sz="3200" b="1" i="0" u="none" strike="noStrike" kern="1200" cap="none" spc="0" normalizeH="0" noProof="0" dirty="0"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noProof="0" dirty="0" err="1"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MỘT</a:t>
            </a:r>
            <a:r>
              <a:rPr kumimoji="0" lang="en-US" altLang="zh-CN" sz="3200" b="1" i="0" u="none" strike="noStrike" kern="1200" cap="none" spc="0" normalizeH="0" noProof="0" dirty="0"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noProof="0" dirty="0" err="1"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CÂU</a:t>
            </a:r>
            <a:r>
              <a:rPr kumimoji="0" lang="en-US" altLang="zh-CN" sz="3200" b="1" i="0" u="none" strike="noStrike" kern="1200" cap="none" spc="0" normalizeH="0" noProof="0" dirty="0"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noProof="0" dirty="0" err="1"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CHUYỆN</a:t>
            </a:r>
            <a:r>
              <a:rPr kumimoji="0" lang="en-US" altLang="zh-CN" sz="3200" b="1" i="0" u="none" strike="noStrike" kern="1200" cap="none" spc="0" normalizeH="0" noProof="0" dirty="0"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noProof="0" dirty="0" err="1"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VỀ</a:t>
            </a:r>
            <a:r>
              <a:rPr kumimoji="0" lang="en-US" altLang="zh-CN" sz="3200" b="1" i="0" u="none" strike="noStrike" kern="1200" cap="none" spc="0" normalizeH="0" noProof="0" dirty="0"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noProof="0" dirty="0" err="1"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NHÀ</a:t>
            </a:r>
            <a:r>
              <a:rPr kumimoji="0" lang="en-US" altLang="zh-CN" sz="3200" b="1" i="0" u="none" strike="noStrike" kern="1200" cap="none" spc="0" normalizeH="0" noProof="0" dirty="0"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 </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3200" b="1" i="0" u="none" strike="noStrike" kern="1200" cap="none" spc="0" normalizeH="0" noProof="0" dirty="0" err="1"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KHOA</a:t>
            </a:r>
            <a:r>
              <a:rPr kumimoji="0" lang="en-US" altLang="zh-CN" sz="3200" b="1" i="0" u="none" strike="noStrike" kern="1200" cap="none" spc="0" normalizeH="0" noProof="0" dirty="0"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1" i="0" u="none" strike="noStrike" kern="1200" cap="none" spc="0" normalizeH="0" noProof="0" dirty="0" err="1"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rPr>
              <a:t>HỌC</a:t>
            </a:r>
            <a:endParaRPr kumimoji="0" lang="en-US" altLang="zh-CN" sz="3200" b="1" i="0" u="none" strike="noStrike" kern="1200" cap="none" spc="0" normalizeH="0" baseline="0" noProof="0" dirty="0" smtClean="0">
              <a:ln>
                <a:noFill/>
              </a:ln>
              <a:solidFill>
                <a:srgbClr val="FF0000"/>
              </a:solidFill>
              <a:effectLst/>
              <a:uLnTx/>
              <a:uFillTx/>
              <a:latin typeface="Times New Roman" panose="02020603050405020304" pitchFamily="18" charset="0"/>
              <a:ea typeface="inpin heiti" charset="-122"/>
              <a:cs typeface="Times New Roman" panose="02020603050405020304" pitchFamily="18" charset="0"/>
            </a:endParaRPr>
          </a:p>
        </p:txBody>
      </p:sp>
    </p:spTree>
    <p:extLst>
      <p:ext uri="{BB962C8B-B14F-4D97-AF65-F5344CB8AC3E}">
        <p14:creationId xmlns:p14="http://schemas.microsoft.com/office/powerpoint/2010/main" val="430172966"/>
      </p:ext>
    </p:extLst>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l="389" b="14886"/>
          <a:stretch>
            <a:fillRect/>
          </a:stretch>
        </p:blipFill>
        <p:spPr>
          <a:xfrm>
            <a:off x="0" y="259442"/>
            <a:ext cx="12222079" cy="4882297"/>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0121787" y="171148"/>
            <a:ext cx="771015" cy="514653"/>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r="2945" b="44001"/>
          <a:stretch>
            <a:fillRect/>
          </a:stretch>
        </p:blipFill>
        <p:spPr>
          <a:xfrm>
            <a:off x="0" y="2259023"/>
            <a:ext cx="12222079" cy="4619030"/>
          </a:xfrm>
          <a:prstGeom prst="rect">
            <a:avLst/>
          </a:prstGeom>
        </p:spPr>
      </p:pic>
      <p:pic>
        <p:nvPicPr>
          <p:cNvPr id="5" name="Picture 5"/>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a:off x="10856454" y="136051"/>
            <a:ext cx="1225130" cy="1225130"/>
          </a:xfrm>
          <a:prstGeom prst="rect">
            <a:avLst/>
          </a:prstGeom>
        </p:spPr>
      </p:pic>
      <p:pic>
        <p:nvPicPr>
          <p:cNvPr id="6" name="Picture 6"/>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558728" y="-927951"/>
            <a:ext cx="6962686" cy="7168789"/>
          </a:xfrm>
          <a:prstGeom prst="rect">
            <a:avLst/>
          </a:prstGeom>
        </p:spPr>
      </p:pic>
      <p:pic>
        <p:nvPicPr>
          <p:cNvPr id="7" name="Picture 7"/>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40405" y="282173"/>
            <a:ext cx="698791" cy="466443"/>
          </a:xfrm>
          <a:prstGeom prst="rect">
            <a:avLst/>
          </a:prstGeom>
        </p:spPr>
      </p:pic>
      <p:pic>
        <p:nvPicPr>
          <p:cNvPr id="8" name="Picture 8"/>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H="1">
            <a:off x="1936612" y="-41150"/>
            <a:ext cx="944818" cy="630666"/>
          </a:xfrm>
          <a:prstGeom prst="rect">
            <a:avLst/>
          </a:prstGeom>
        </p:spPr>
      </p:pic>
      <p:pic>
        <p:nvPicPr>
          <p:cNvPr id="9" name="Picture 9"/>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1506200" y="1440425"/>
            <a:ext cx="1150767" cy="768137"/>
          </a:xfrm>
          <a:prstGeom prst="rect">
            <a:avLst/>
          </a:prstGeom>
        </p:spPr>
      </p:pic>
      <p:pic>
        <p:nvPicPr>
          <p:cNvPr id="10" name="Picture 10"/>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5006560" y="127000"/>
            <a:ext cx="1049977" cy="700860"/>
          </a:xfrm>
          <a:prstGeom prst="rect">
            <a:avLst/>
          </a:prstGeom>
        </p:spPr>
      </p:pic>
      <p:pic>
        <p:nvPicPr>
          <p:cNvPr id="11" name="Picture 11"/>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H="1">
            <a:off x="7766242" y="351172"/>
            <a:ext cx="714140" cy="476689"/>
          </a:xfrm>
          <a:prstGeom prst="rect">
            <a:avLst/>
          </a:prstGeom>
        </p:spPr>
      </p:pic>
      <p:pic>
        <p:nvPicPr>
          <p:cNvPr id="16" name="Picture 16"/>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rcRect/>
          <a:stretch>
            <a:fillRect/>
          </a:stretch>
        </p:blipFill>
        <p:spPr>
          <a:xfrm flipH="1">
            <a:off x="8203496" y="1267743"/>
            <a:ext cx="3988504" cy="5261011"/>
          </a:xfrm>
          <a:prstGeom prst="rect">
            <a:avLst/>
          </a:prstGeom>
        </p:spPr>
      </p:pic>
      <p:pic>
        <p:nvPicPr>
          <p:cNvPr id="17" name="Picture 17"/>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 xmlns:asvg="http://schemas.microsoft.com/office/drawing/2016/SVG/main" r:embed="rId20"/>
              </a:ext>
            </a:extLst>
          </a:blip>
          <a:srcRect/>
          <a:stretch>
            <a:fillRect/>
          </a:stretch>
        </p:blipFill>
        <p:spPr>
          <a:xfrm>
            <a:off x="7217538" y="5141739"/>
            <a:ext cx="2158228" cy="1618671"/>
          </a:xfrm>
          <a:prstGeom prst="rect">
            <a:avLst/>
          </a:prstGeom>
        </p:spPr>
      </p:pic>
      <p:pic>
        <p:nvPicPr>
          <p:cNvPr id="19" name="Picture 18"/>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532729" y="1580796"/>
            <a:ext cx="5104137" cy="3921565"/>
          </a:xfrm>
          <a:prstGeom prst="rect">
            <a:avLst/>
          </a:prstGeom>
        </p:spPr>
      </p:pic>
    </p:spTree>
    <p:extLst>
      <p:ext uri="{BB962C8B-B14F-4D97-AF65-F5344CB8AC3E}">
        <p14:creationId xmlns:p14="http://schemas.microsoft.com/office/powerpoint/2010/main" val="404409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5">
            <a:extLst>
              <a:ext uri="{FF2B5EF4-FFF2-40B4-BE49-F238E27FC236}">
                <a16:creationId xmlns:a16="http://schemas.microsoft.com/office/drawing/2014/main" id="{EC9923E8-A17D-4777-8C74-D6F1A74DC000}"/>
              </a:ext>
            </a:extLst>
          </p:cNvPr>
          <p:cNvSpPr txBox="1"/>
          <p:nvPr/>
        </p:nvSpPr>
        <p:spPr>
          <a:xfrm>
            <a:off x="888731" y="1026898"/>
            <a:ext cx="9538945" cy="3107967"/>
          </a:xfrm>
          <a:prstGeom prst="rect">
            <a:avLst/>
          </a:prstGeom>
          <a:noFill/>
        </p:spPr>
        <p:txBody>
          <a:bodyPr wrap="square" rtlCol="0">
            <a:spAutoFit/>
            <a:scene3d>
              <a:camera prst="orthographicFront"/>
              <a:lightRig rig="threePt" dir="t"/>
            </a:scene3d>
            <a:sp3d contourW="12700"/>
          </a:bodyPr>
          <a:lstStyle/>
          <a:p>
            <a:pPr algn="ctr" defTabSz="828968">
              <a:defRPr/>
            </a:pPr>
            <a:r>
              <a:rPr lang="en-US" altLang="zh-CN" sz="6532" b="1" dirty="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1. </a:t>
            </a:r>
            <a:r>
              <a:rPr lang="en-US" altLang="zh-CN" sz="6532" b="1" dirty="0" err="1">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Đọc</a:t>
            </a:r>
            <a:r>
              <a:rPr lang="en-US" altLang="zh-CN" sz="6532" b="1" dirty="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một</a:t>
            </a:r>
            <a:r>
              <a:rPr lang="en-US" altLang="zh-CN" sz="6532" b="1" dirty="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câu</a:t>
            </a:r>
            <a:r>
              <a:rPr lang="en-US" altLang="zh-CN" sz="6532" b="1" dirty="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chuyện</a:t>
            </a:r>
            <a:r>
              <a:rPr lang="en-US" altLang="zh-CN" sz="6532" b="1" dirty="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mà</a:t>
            </a:r>
            <a:r>
              <a:rPr lang="en-US" altLang="zh-CN" sz="6532" b="1" dirty="0"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em</a:t>
            </a:r>
            <a:r>
              <a:rPr lang="en-US" altLang="zh-CN" sz="6532" b="1" dirty="0"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đã</a:t>
            </a:r>
            <a:r>
              <a:rPr lang="en-US" altLang="zh-CN" sz="6532" b="1" dirty="0"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đọc</a:t>
            </a:r>
            <a:r>
              <a:rPr lang="en-US" altLang="zh-CN" sz="6532" b="1" dirty="0"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hay </a:t>
            </a:r>
            <a:r>
              <a:rPr lang="en-US" altLang="zh-CN" sz="6532" b="1" dirty="0" err="1"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đã</a:t>
            </a:r>
            <a:r>
              <a:rPr lang="en-US" altLang="zh-CN" sz="6532" b="1" dirty="0"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nghe</a:t>
            </a:r>
            <a:r>
              <a:rPr lang="en-US" altLang="zh-CN" sz="6532" b="1" dirty="0"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mà</a:t>
            </a:r>
            <a:r>
              <a:rPr lang="en-US" altLang="zh-CN" sz="6532" b="1" dirty="0"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em</a:t>
            </a:r>
            <a:r>
              <a:rPr lang="en-US" altLang="zh-CN" sz="6532" b="1" dirty="0"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yêu</a:t>
            </a:r>
            <a:r>
              <a:rPr lang="en-US" altLang="zh-CN" sz="6532" b="1" dirty="0"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 </a:t>
            </a:r>
            <a:r>
              <a:rPr lang="en-US" altLang="zh-CN" sz="6532" b="1" dirty="0" err="1"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thích</a:t>
            </a:r>
            <a:r>
              <a:rPr lang="en-US" altLang="zh-CN" sz="6532" b="1" dirty="0" smtClean="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rPr>
              <a:t>.</a:t>
            </a:r>
            <a:endParaRPr lang="zh-CN" altLang="en-US" sz="6532" b="1" dirty="0">
              <a:solidFill>
                <a:srgbClr val="70AD47">
                  <a:lumMod val="75000"/>
                </a:srgbClr>
              </a:solidFill>
              <a:effectLst>
                <a:glow rad="139700">
                  <a:srgbClr val="70AD47">
                    <a:satMod val="175000"/>
                    <a:alpha val="40000"/>
                  </a:srgbClr>
                </a:glow>
              </a:effectLst>
              <a:latin typeface="Calibri"/>
              <a:ea typeface="微软雅黑"/>
              <a:cs typeface="Calibri" panose="020F0502020204030204" pitchFamily="34" charset="0"/>
              <a:sym typeface="+mn-lt"/>
            </a:endParaRPr>
          </a:p>
        </p:txBody>
      </p:sp>
    </p:spTree>
    <p:extLst>
      <p:ext uri="{BB962C8B-B14F-4D97-AF65-F5344CB8AC3E}">
        <p14:creationId xmlns:p14="http://schemas.microsoft.com/office/powerpoint/2010/main" val="247071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l="389" b="14886"/>
          <a:stretch>
            <a:fillRect/>
          </a:stretch>
        </p:blipFill>
        <p:spPr>
          <a:xfrm>
            <a:off x="0" y="215295"/>
            <a:ext cx="12222079" cy="4882297"/>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0121787" y="171148"/>
            <a:ext cx="771015" cy="514653"/>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r="2945" b="44001"/>
          <a:stretch>
            <a:fillRect/>
          </a:stretch>
        </p:blipFill>
        <p:spPr>
          <a:xfrm>
            <a:off x="0" y="2259023"/>
            <a:ext cx="12222079" cy="4619030"/>
          </a:xfrm>
          <a:prstGeom prst="rect">
            <a:avLst/>
          </a:prstGeom>
        </p:spPr>
      </p:pic>
      <p:pic>
        <p:nvPicPr>
          <p:cNvPr id="5" name="Picture 5"/>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a:off x="10856454" y="136051"/>
            <a:ext cx="1225130" cy="1225130"/>
          </a:xfrm>
          <a:prstGeom prst="rect">
            <a:avLst/>
          </a:prstGeom>
        </p:spPr>
      </p:pic>
      <p:pic>
        <p:nvPicPr>
          <p:cNvPr id="6" name="Picture 6"/>
          <p:cNvPicPr>
            <a:picLocks noChangeAspect="1"/>
          </p:cNvPicPr>
          <p:nvPr/>
        </p:nvPicPr>
        <p:blipFill>
          <a:blip r:embed="rId10" cstate="print">
            <a:biLevel thresh="50000"/>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3301928" y="-1013676"/>
            <a:ext cx="6962686" cy="7168789"/>
          </a:xfrm>
          <a:prstGeom prst="rect">
            <a:avLst/>
          </a:prstGeom>
        </p:spPr>
      </p:pic>
      <p:pic>
        <p:nvPicPr>
          <p:cNvPr id="7" name="Picture 7"/>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40405" y="282173"/>
            <a:ext cx="698791" cy="466443"/>
          </a:xfrm>
          <a:prstGeom prst="rect">
            <a:avLst/>
          </a:prstGeom>
        </p:spPr>
      </p:pic>
      <p:pic>
        <p:nvPicPr>
          <p:cNvPr id="8" name="Picture 8"/>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H="1">
            <a:off x="1936612" y="-41150"/>
            <a:ext cx="944818" cy="630666"/>
          </a:xfrm>
          <a:prstGeom prst="rect">
            <a:avLst/>
          </a:prstGeom>
        </p:spPr>
      </p:pic>
      <p:pic>
        <p:nvPicPr>
          <p:cNvPr id="9" name="Picture 9"/>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1506200" y="1440425"/>
            <a:ext cx="1150767" cy="768137"/>
          </a:xfrm>
          <a:prstGeom prst="rect">
            <a:avLst/>
          </a:prstGeom>
        </p:spPr>
      </p:pic>
      <p:pic>
        <p:nvPicPr>
          <p:cNvPr id="10" name="Picture 10"/>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5006560" y="127000"/>
            <a:ext cx="1049977" cy="700860"/>
          </a:xfrm>
          <a:prstGeom prst="rect">
            <a:avLst/>
          </a:prstGeom>
        </p:spPr>
      </p:pic>
      <p:pic>
        <p:nvPicPr>
          <p:cNvPr id="11" name="Picture 11"/>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flipH="1">
            <a:off x="7766242" y="351172"/>
            <a:ext cx="714140" cy="476689"/>
          </a:xfrm>
          <a:prstGeom prst="rect">
            <a:avLst/>
          </a:prstGeom>
        </p:spPr>
      </p:pic>
      <p:pic>
        <p:nvPicPr>
          <p:cNvPr id="17" name="Picture 17"/>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rcRect/>
          <a:stretch>
            <a:fillRect/>
          </a:stretch>
        </p:blipFill>
        <p:spPr>
          <a:xfrm flipH="1">
            <a:off x="9402406" y="4886325"/>
            <a:ext cx="2414384" cy="1810788"/>
          </a:xfrm>
          <a:prstGeom prst="rect">
            <a:avLst/>
          </a:prstGeom>
        </p:spPr>
      </p:pic>
      <p:pic>
        <p:nvPicPr>
          <p:cNvPr id="21" name="Picture 17"/>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 xmlns:asvg="http://schemas.microsoft.com/office/drawing/2016/SVG/main" r:embed="rId20"/>
              </a:ext>
            </a:extLst>
          </a:blip>
          <a:srcRect/>
          <a:stretch>
            <a:fillRect/>
          </a:stretch>
        </p:blipFill>
        <p:spPr>
          <a:xfrm>
            <a:off x="330467" y="964009"/>
            <a:ext cx="3459750" cy="5706805"/>
          </a:xfrm>
          <a:prstGeom prst="rect">
            <a:avLst/>
          </a:prstGeom>
        </p:spPr>
      </p:pic>
      <p:pic>
        <p:nvPicPr>
          <p:cNvPr id="15" name="Picture 14"/>
          <p:cNvPicPr>
            <a:picLocks noChangeAspect="1"/>
          </p:cNvPicPr>
          <p:nvPr/>
        </p:nvPicPr>
        <p:blipFill>
          <a:blip r:embed="rId21"/>
          <a:stretch>
            <a:fillRect/>
          </a:stretch>
        </p:blipFill>
        <p:spPr>
          <a:xfrm>
            <a:off x="4274996" y="944656"/>
            <a:ext cx="6511256" cy="2739770"/>
          </a:xfrm>
          <a:prstGeom prst="rect">
            <a:avLst/>
          </a:prstGeom>
        </p:spPr>
      </p:pic>
      <p:pic>
        <p:nvPicPr>
          <p:cNvPr id="16" name="Picture 3"/>
          <p:cNvPicPr>
            <a:picLocks noChangeAspect="1"/>
          </p:cNvPicPr>
          <p:nvPr/>
        </p:nvPicPr>
        <p:blipFill>
          <a:blip r:embed="rId22"/>
          <a:srcRect/>
          <a:stretch>
            <a:fillRect/>
          </a:stretch>
        </p:blipFill>
        <p:spPr>
          <a:xfrm>
            <a:off x="4794151" y="3642246"/>
            <a:ext cx="4826722" cy="2213051"/>
          </a:xfrm>
          <a:prstGeom prst="rect">
            <a:avLst/>
          </a:prstGeom>
        </p:spPr>
      </p:pic>
    </p:spTree>
    <p:extLst>
      <p:ext uri="{BB962C8B-B14F-4D97-AF65-F5344CB8AC3E}">
        <p14:creationId xmlns:p14="http://schemas.microsoft.com/office/powerpoint/2010/main" val="344683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2" presetClass="entr" presetSubtype="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500" fill="hold"/>
                                        <p:tgtEl>
                                          <p:spTgt spid="16"/>
                                        </p:tgtEl>
                                        <p:attrNameLst>
                                          <p:attrName>ppt_x</p:attrName>
                                        </p:attrNameLst>
                                      </p:cBhvr>
                                      <p:tavLst>
                                        <p:tav tm="0">
                                          <p:val>
                                            <p:strVal val="1+#ppt_w/2"/>
                                          </p:val>
                                        </p:tav>
                                        <p:tav tm="100000">
                                          <p:val>
                                            <p:strVal val="#ppt_x"/>
                                          </p:val>
                                        </p:tav>
                                      </p:tavLst>
                                    </p:anim>
                                    <p:anim calcmode="lin" valueType="num">
                                      <p:cBhvr additive="base">
                                        <p:cTn id="11" dur="500" fill="hold"/>
                                        <p:tgtEl>
                                          <p:spTgt spid="16"/>
                                        </p:tgtEl>
                                        <p:attrNameLst>
                                          <p:attrName>ppt_y</p:attrName>
                                        </p:attrNameLst>
                                      </p:cBhvr>
                                      <p:tavLst>
                                        <p:tav tm="0">
                                          <p:val>
                                            <p:strVal val="1+#ppt_h/2"/>
                                          </p:val>
                                        </p:tav>
                                        <p:tav tm="100000">
                                          <p:val>
                                            <p:strVal val="#ppt_y"/>
                                          </p:val>
                                        </p:tav>
                                      </p:tavLst>
                                    </p:anim>
                                  </p:childTnLst>
                                </p:cTn>
                              </p:par>
                              <p:par>
                                <p:cTn id="12" presetID="32" presetClass="emph" presetSubtype="0" fill="hold" nodeType="withEffect">
                                  <p:stCondLst>
                                    <p:cond delay="0"/>
                                  </p:stCondLst>
                                  <p:childTnLst>
                                    <p:animRot by="120000">
                                      <p:cBhvr>
                                        <p:cTn id="13" dur="100" fill="hold">
                                          <p:stCondLst>
                                            <p:cond delay="0"/>
                                          </p:stCondLst>
                                        </p:cTn>
                                        <p:tgtEl>
                                          <p:spTgt spid="16"/>
                                        </p:tgtEl>
                                        <p:attrNameLst>
                                          <p:attrName>r</p:attrName>
                                        </p:attrNameLst>
                                      </p:cBhvr>
                                    </p:animRot>
                                    <p:animRot by="-240000">
                                      <p:cBhvr>
                                        <p:cTn id="14" dur="200" fill="hold">
                                          <p:stCondLst>
                                            <p:cond delay="200"/>
                                          </p:stCondLst>
                                        </p:cTn>
                                        <p:tgtEl>
                                          <p:spTgt spid="16"/>
                                        </p:tgtEl>
                                        <p:attrNameLst>
                                          <p:attrName>r</p:attrName>
                                        </p:attrNameLst>
                                      </p:cBhvr>
                                    </p:animRot>
                                    <p:animRot by="240000">
                                      <p:cBhvr>
                                        <p:cTn id="15" dur="200" fill="hold">
                                          <p:stCondLst>
                                            <p:cond delay="400"/>
                                          </p:stCondLst>
                                        </p:cTn>
                                        <p:tgtEl>
                                          <p:spTgt spid="16"/>
                                        </p:tgtEl>
                                        <p:attrNameLst>
                                          <p:attrName>r</p:attrName>
                                        </p:attrNameLst>
                                      </p:cBhvr>
                                    </p:animRot>
                                    <p:animRot by="-240000">
                                      <p:cBhvr>
                                        <p:cTn id="16" dur="200" fill="hold">
                                          <p:stCondLst>
                                            <p:cond delay="600"/>
                                          </p:stCondLst>
                                        </p:cTn>
                                        <p:tgtEl>
                                          <p:spTgt spid="16"/>
                                        </p:tgtEl>
                                        <p:attrNameLst>
                                          <p:attrName>r</p:attrName>
                                        </p:attrNameLst>
                                      </p:cBhvr>
                                    </p:animRot>
                                    <p:animRot by="120000">
                                      <p:cBhvr>
                                        <p:cTn id="17" dur="200" fill="hold">
                                          <p:stCondLst>
                                            <p:cond delay="80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8"/>
            <a:ext cx="12192000" cy="6857532"/>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7434" y="4871826"/>
            <a:ext cx="10852366" cy="2165035"/>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81818" y="3556970"/>
            <a:ext cx="1645296" cy="3180908"/>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325" y="2577865"/>
            <a:ext cx="3182666" cy="4205098"/>
          </a:xfrm>
          <a:prstGeom prst="rect">
            <a:avLst/>
          </a:prstGeom>
        </p:spPr>
      </p:pic>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04466" y="194084"/>
            <a:ext cx="1803639" cy="1803639"/>
          </a:xfrm>
          <a:prstGeom prst="rect">
            <a:avLst/>
          </a:prstGeom>
        </p:spPr>
      </p:pic>
      <p:pic>
        <p:nvPicPr>
          <p:cNvPr id="2" name="Picture 1">
            <a:extLst>
              <a:ext uri="{FF2B5EF4-FFF2-40B4-BE49-F238E27FC236}">
                <a16:creationId xmlns:a16="http://schemas.microsoft.com/office/drawing/2014/main" id="{981957D5-B725-A11B-F317-A6709AF1A472}"/>
              </a:ext>
            </a:extLst>
          </p:cNvPr>
          <p:cNvPicPr>
            <a:picLocks noChangeAspect="1"/>
          </p:cNvPicPr>
          <p:nvPr/>
        </p:nvPicPr>
        <p:blipFill>
          <a:blip r:embed="rId8"/>
          <a:stretch>
            <a:fillRect/>
          </a:stretch>
        </p:blipFill>
        <p:spPr>
          <a:xfrm>
            <a:off x="4494140" y="1362409"/>
            <a:ext cx="3127519" cy="1085182"/>
          </a:xfrm>
          <a:prstGeom prst="rect">
            <a:avLst/>
          </a:prstGeom>
        </p:spPr>
      </p:pic>
      <p:pic>
        <p:nvPicPr>
          <p:cNvPr id="4" name="Picture 3">
            <a:extLst>
              <a:ext uri="{FF2B5EF4-FFF2-40B4-BE49-F238E27FC236}">
                <a16:creationId xmlns:a16="http://schemas.microsoft.com/office/drawing/2014/main" id="{71DE5D42-D656-D63A-CC76-6C09BCA6B4F3}"/>
              </a:ext>
            </a:extLst>
          </p:cNvPr>
          <p:cNvPicPr>
            <a:picLocks noChangeAspect="1"/>
          </p:cNvPicPr>
          <p:nvPr/>
        </p:nvPicPr>
        <p:blipFill>
          <a:blip r:embed="rId9"/>
          <a:stretch>
            <a:fillRect/>
          </a:stretch>
        </p:blipFill>
        <p:spPr>
          <a:xfrm>
            <a:off x="2358100" y="2536440"/>
            <a:ext cx="7901101" cy="1444877"/>
          </a:xfrm>
          <a:prstGeom prst="rect">
            <a:avLst/>
          </a:prstGeom>
        </p:spPr>
      </p:pic>
    </p:spTree>
    <p:extLst>
      <p:ext uri="{BB962C8B-B14F-4D97-AF65-F5344CB8AC3E}">
        <p14:creationId xmlns:p14="http://schemas.microsoft.com/office/powerpoint/2010/main" val="35217652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1"/>
            <a:ext cx="12192000" cy="6857532"/>
          </a:xfrm>
          <a:prstGeom prst="rect">
            <a:avLst/>
          </a:prstGeom>
        </p:spPr>
      </p:pic>
      <p:sp>
        <p:nvSpPr>
          <p:cNvPr id="2" name="Rectangle 1"/>
          <p:cNvSpPr/>
          <p:nvPr/>
        </p:nvSpPr>
        <p:spPr>
          <a:xfrm>
            <a:off x="50106" y="366401"/>
            <a:ext cx="11808800" cy="6225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8968" rtl="0" eaLnBrk="1" fontAlgn="auto" latinLnBrk="0" hangingPunct="1">
              <a:lnSpc>
                <a:spcPct val="100000"/>
              </a:lnSpc>
              <a:spcBef>
                <a:spcPts val="0"/>
              </a:spcBef>
              <a:spcAft>
                <a:spcPts val="0"/>
              </a:spcAft>
              <a:buClrTx/>
              <a:buSzTx/>
              <a:buFontTx/>
              <a:buNone/>
              <a:tabLst/>
              <a:defRPr/>
            </a:pPr>
            <a:endParaRPr kumimoji="0" lang="en-US" sz="1633" b="0" i="0" u="none" strike="noStrike" kern="1200" cap="none" spc="0" normalizeH="0" baseline="0" noProof="0">
              <a:ln>
                <a:noFill/>
              </a:ln>
              <a:solidFill>
                <a:prstClr val="white"/>
              </a:solidFill>
              <a:effectLst/>
              <a:uLnTx/>
              <a:uFillTx/>
              <a:latin typeface="Calibri"/>
              <a:ea typeface="微软雅黑"/>
              <a:cs typeface="+mn-cs"/>
            </a:endParaRPr>
          </a:p>
        </p:txBody>
      </p:sp>
      <p:grpSp>
        <p:nvGrpSpPr>
          <p:cNvPr id="5" name="Group 4">
            <a:extLst>
              <a:ext uri="{FF2B5EF4-FFF2-40B4-BE49-F238E27FC236}">
                <a16:creationId xmlns:a16="http://schemas.microsoft.com/office/drawing/2014/main" id="{F2E06A7C-5A4E-6ED1-B6E8-7B62E0C10325}"/>
              </a:ext>
            </a:extLst>
          </p:cNvPr>
          <p:cNvGrpSpPr/>
          <p:nvPr/>
        </p:nvGrpSpPr>
        <p:grpSpPr>
          <a:xfrm>
            <a:off x="547995" y="1852062"/>
            <a:ext cx="10950387" cy="1758045"/>
            <a:chOff x="569260" y="1695896"/>
            <a:chExt cx="10950387" cy="1758045"/>
          </a:xfrm>
        </p:grpSpPr>
        <p:sp>
          <p:nvSpPr>
            <p:cNvPr id="6" name="TextBox 5">
              <a:extLst>
                <a:ext uri="{FF2B5EF4-FFF2-40B4-BE49-F238E27FC236}">
                  <a16:creationId xmlns:a16="http://schemas.microsoft.com/office/drawing/2014/main" id="{D8761F2A-8859-F808-4A2D-DB0C71EB2C9B}"/>
                </a:ext>
              </a:extLst>
            </p:cNvPr>
            <p:cNvSpPr txBox="1"/>
            <p:nvPr/>
          </p:nvSpPr>
          <p:spPr>
            <a:xfrm>
              <a:off x="1344707" y="1695896"/>
              <a:ext cx="10174940" cy="1758045"/>
            </a:xfrm>
            <a:prstGeom prst="rect">
              <a:avLst/>
            </a:prstGeom>
            <a:noFill/>
          </p:spPr>
          <p:txBody>
            <a:bodyPr wrap="square">
              <a:spAutoFit/>
            </a:bodyPr>
            <a:lstStyle/>
            <a:p>
              <a:pPr lvl="0" defTabSz="457200">
                <a:lnSpc>
                  <a:spcPct val="115000"/>
                </a:lnSpc>
                <a:spcAft>
                  <a:spcPts val="1000"/>
                </a:spcAft>
              </a:pPr>
              <a:r>
                <a:rPr lang="vi-VN" sz="3200" b="1" dirty="0">
                  <a:solidFill>
                    <a:prstClr val="black"/>
                  </a:solidFill>
                  <a:latin typeface="Calibri" panose="020F0502020204030204" pitchFamily="34" charset="0"/>
                  <a:ea typeface="Calibri" panose="020F0502020204030204" pitchFamily="34" charset="0"/>
                  <a:cs typeface="Calibri" panose="020F0502020204030204" pitchFamily="34" charset="0"/>
                </a:rPr>
                <a:t>Đọc mở rộng theo yêu cầu (tự tìm đọc câu chuyện về một nhà khoa học, nắm được những thông tin trong câu chuyện, ghi được thông tin vào phiếu đọc sách). </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Graphic 6" descr="Heart">
              <a:extLst>
                <a:ext uri="{FF2B5EF4-FFF2-40B4-BE49-F238E27FC236}">
                  <a16:creationId xmlns:a16="http://schemas.microsoft.com/office/drawing/2014/main" id="{17C33AD4-98BD-5F53-E1B1-0AF4F57D711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69260" y="1695896"/>
              <a:ext cx="775447" cy="775447"/>
            </a:xfrm>
            <a:prstGeom prst="rect">
              <a:avLst/>
            </a:prstGeom>
          </p:spPr>
        </p:pic>
      </p:grpSp>
      <p:pic>
        <p:nvPicPr>
          <p:cNvPr id="8" name="Picture 7">
            <a:extLst>
              <a:ext uri="{FF2B5EF4-FFF2-40B4-BE49-F238E27FC236}">
                <a16:creationId xmlns:a16="http://schemas.microsoft.com/office/drawing/2014/main" id="{423A8695-0B6A-F28C-9D5A-13F3CB6C077D}"/>
              </a:ext>
            </a:extLst>
          </p:cNvPr>
          <p:cNvPicPr>
            <a:picLocks noChangeAspect="1"/>
          </p:cNvPicPr>
          <p:nvPr/>
        </p:nvPicPr>
        <p:blipFill>
          <a:blip r:embed="rId6"/>
          <a:stretch>
            <a:fillRect/>
          </a:stretch>
        </p:blipFill>
        <p:spPr>
          <a:xfrm>
            <a:off x="2549453" y="447342"/>
            <a:ext cx="7029297" cy="1774090"/>
          </a:xfrm>
          <a:prstGeom prst="rect">
            <a:avLst/>
          </a:prstGeom>
        </p:spPr>
      </p:pic>
      <p:grpSp>
        <p:nvGrpSpPr>
          <p:cNvPr id="12" name="Group 11">
            <a:extLst>
              <a:ext uri="{FF2B5EF4-FFF2-40B4-BE49-F238E27FC236}">
                <a16:creationId xmlns:a16="http://schemas.microsoft.com/office/drawing/2014/main" id="{DD718269-9EF0-BF4F-7EF0-C077989F9E97}"/>
              </a:ext>
            </a:extLst>
          </p:cNvPr>
          <p:cNvGrpSpPr/>
          <p:nvPr/>
        </p:nvGrpSpPr>
        <p:grpSpPr>
          <a:xfrm>
            <a:off x="579893" y="3914778"/>
            <a:ext cx="10950387" cy="1191736"/>
            <a:chOff x="569260" y="1695896"/>
            <a:chExt cx="10950387" cy="1191736"/>
          </a:xfrm>
        </p:grpSpPr>
        <p:sp>
          <p:nvSpPr>
            <p:cNvPr id="15" name="TextBox 14">
              <a:extLst>
                <a:ext uri="{FF2B5EF4-FFF2-40B4-BE49-F238E27FC236}">
                  <a16:creationId xmlns:a16="http://schemas.microsoft.com/office/drawing/2014/main" id="{49D7248F-D583-66C3-5292-C82A9926BA41}"/>
                </a:ext>
              </a:extLst>
            </p:cNvPr>
            <p:cNvSpPr txBox="1"/>
            <p:nvPr/>
          </p:nvSpPr>
          <p:spPr>
            <a:xfrm>
              <a:off x="1344707" y="1695896"/>
              <a:ext cx="10174940" cy="1191736"/>
            </a:xfrm>
            <a:prstGeom prst="rect">
              <a:avLst/>
            </a:prstGeom>
            <a:noFill/>
          </p:spPr>
          <p:txBody>
            <a:bodyPr wrap="square">
              <a:spAutoFit/>
            </a:bodyPr>
            <a:lstStyle/>
            <a:p>
              <a:pPr lvl="0" defTabSz="457200">
                <a:lnSpc>
                  <a:spcPct val="115000"/>
                </a:lnSpc>
                <a:spcAft>
                  <a:spcPts val="1000"/>
                </a:spcAft>
              </a:pPr>
              <a:r>
                <a:rPr lang="vi-VN" sz="3200" b="1" dirty="0">
                  <a:solidFill>
                    <a:prstClr val="black"/>
                  </a:solidFill>
                  <a:latin typeface="Calibri" panose="020F0502020204030204" pitchFamily="34" charset="0"/>
                  <a:ea typeface="Calibri" panose="020F0502020204030204" pitchFamily="34" charset="0"/>
                  <a:cs typeface="Calibri" panose="020F0502020204030204" pitchFamily="34" charset="0"/>
                </a:rPr>
                <a:t>Biết chia sẻ thông tin về một nhà khoa học hoặc một phát minh đã đọc.</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32" name="Graphic 31" descr="Heart">
              <a:extLst>
                <a:ext uri="{FF2B5EF4-FFF2-40B4-BE49-F238E27FC236}">
                  <a16:creationId xmlns:a16="http://schemas.microsoft.com/office/drawing/2014/main" id="{A96E065E-A976-AAA5-CD81-D2DA0ABD19D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69260" y="1695896"/>
              <a:ext cx="775447" cy="775447"/>
            </a:xfrm>
            <a:prstGeom prst="rect">
              <a:avLst/>
            </a:prstGeom>
          </p:spPr>
        </p:pic>
      </p:grpSp>
    </p:spTree>
    <p:extLst>
      <p:ext uri="{BB962C8B-B14F-4D97-AF65-F5344CB8AC3E}">
        <p14:creationId xmlns:p14="http://schemas.microsoft.com/office/powerpoint/2010/main" val="7147925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8"/>
            <a:ext cx="12192000" cy="685753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7089" y="-36123"/>
            <a:ext cx="9074313" cy="6487922"/>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5524" y="4734769"/>
            <a:ext cx="3536477" cy="2073504"/>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162" y="-25391"/>
            <a:ext cx="3655008" cy="1935512"/>
          </a:xfrm>
          <a:prstGeom prst="rect">
            <a:avLst/>
          </a:prstGeom>
        </p:spPr>
      </p:pic>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902" y="4187118"/>
            <a:ext cx="3026594" cy="2510027"/>
          </a:xfrm>
          <a:prstGeom prst="rect">
            <a:avLst/>
          </a:prstGeom>
        </p:spPr>
      </p:pic>
      <p:sp>
        <p:nvSpPr>
          <p:cNvPr id="10" name="文本框 5">
            <a:extLst>
              <a:ext uri="{FF2B5EF4-FFF2-40B4-BE49-F238E27FC236}">
                <a16:creationId xmlns:a16="http://schemas.microsoft.com/office/drawing/2014/main" id="{EC9923E8-A17D-4777-8C74-D6F1A74DC000}"/>
              </a:ext>
            </a:extLst>
          </p:cNvPr>
          <p:cNvSpPr txBox="1"/>
          <p:nvPr/>
        </p:nvSpPr>
        <p:spPr>
          <a:xfrm>
            <a:off x="2655985" y="2011636"/>
            <a:ext cx="6975256" cy="3107967"/>
          </a:xfrm>
          <a:prstGeom prst="rect">
            <a:avLst/>
          </a:prstGeom>
          <a:noFill/>
        </p:spPr>
        <p:txBody>
          <a:bodyPr wrap="square" rtlCol="0">
            <a:spAutoFit/>
            <a:scene3d>
              <a:camera prst="orthographicFront"/>
              <a:lightRig rig="threePt" dir="t"/>
            </a:scene3d>
            <a:sp3d contourW="12700"/>
          </a:bodyPr>
          <a:lstStyle/>
          <a:p>
            <a:pPr algn="ctr" defTabSz="828968">
              <a:defRPr/>
            </a:pPr>
            <a:r>
              <a:rPr lang="en-US" altLang="zh-CN" sz="6532" b="1" dirty="0">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1. </a:t>
            </a:r>
            <a:r>
              <a:rPr lang="en-US" altLang="zh-CN" sz="6532" b="1" dirty="0" err="1">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Đọc</a:t>
            </a:r>
            <a:r>
              <a:rPr lang="en-US" altLang="zh-CN" sz="6532" b="1" dirty="0">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 </a:t>
            </a:r>
            <a:r>
              <a:rPr lang="en-US" altLang="zh-CN" sz="6532" b="1" dirty="0" err="1">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một</a:t>
            </a:r>
            <a:r>
              <a:rPr lang="en-US" altLang="zh-CN" sz="6532" b="1" dirty="0">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 </a:t>
            </a:r>
            <a:r>
              <a:rPr lang="en-US" altLang="zh-CN" sz="6532" b="1" dirty="0" err="1">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câu</a:t>
            </a:r>
            <a:r>
              <a:rPr lang="en-US" altLang="zh-CN" sz="6532" b="1" dirty="0">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 </a:t>
            </a:r>
            <a:r>
              <a:rPr lang="en-US" altLang="zh-CN" sz="6532" b="1" dirty="0" err="1">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chuyện</a:t>
            </a:r>
            <a:r>
              <a:rPr lang="en-US" altLang="zh-CN" sz="6532" b="1" dirty="0">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 </a:t>
            </a:r>
            <a:r>
              <a:rPr lang="en-US" altLang="zh-CN" sz="6532" b="1" dirty="0" err="1">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về</a:t>
            </a:r>
            <a:r>
              <a:rPr lang="en-US" altLang="zh-CN" sz="6532" b="1" dirty="0">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 </a:t>
            </a:r>
            <a:r>
              <a:rPr lang="en-US" altLang="zh-CN" sz="6532" b="1" dirty="0" err="1">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nhà</a:t>
            </a:r>
            <a:r>
              <a:rPr lang="en-US" altLang="zh-CN" sz="6532" b="1" dirty="0">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 khoa </a:t>
            </a:r>
            <a:r>
              <a:rPr lang="en-US" altLang="zh-CN" sz="6532" b="1" dirty="0" err="1">
                <a:solidFill>
                  <a:srgbClr val="70AD47">
                    <a:lumMod val="75000"/>
                  </a:srgbClr>
                </a:solidFill>
                <a:effectLst>
                  <a:glow rad="139700">
                    <a:srgbClr val="70AD47">
                      <a:satMod val="175000"/>
                      <a:alpha val="40000"/>
                    </a:srgbClr>
                  </a:glow>
                </a:effectLst>
                <a:latin typeface="+mj-lt"/>
                <a:cs typeface="Calibri" panose="020F0502020204030204" pitchFamily="34" charset="0"/>
                <a:sym typeface="+mn-lt"/>
              </a:rPr>
              <a:t>học</a:t>
            </a:r>
            <a:endParaRPr lang="zh-CN" altLang="en-US" sz="6532" b="1" dirty="0">
              <a:solidFill>
                <a:srgbClr val="70AD47">
                  <a:lumMod val="75000"/>
                </a:srgbClr>
              </a:solidFill>
              <a:effectLst>
                <a:glow rad="139700">
                  <a:srgbClr val="70AD47">
                    <a:satMod val="175000"/>
                    <a:alpha val="40000"/>
                  </a:srgbClr>
                </a:glow>
              </a:effectLst>
              <a:latin typeface="+mj-lt"/>
              <a:ea typeface="微软雅黑"/>
              <a:cs typeface="Calibri" panose="020F0502020204030204" pitchFamily="34" charset="0"/>
              <a:sym typeface="+mn-lt"/>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1"/>
            <a:ext cx="12192000" cy="6857532"/>
          </a:xfrm>
          <a:prstGeom prst="rect">
            <a:avLst/>
          </a:prstGeom>
        </p:spPr>
      </p:pic>
      <p:sp>
        <p:nvSpPr>
          <p:cNvPr id="2" name="Rectangle 1"/>
          <p:cNvSpPr/>
          <p:nvPr/>
        </p:nvSpPr>
        <p:spPr>
          <a:xfrm>
            <a:off x="50106" y="366401"/>
            <a:ext cx="11808800" cy="6225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8968"/>
            <a:endParaRPr lang="en-US" sz="1633">
              <a:solidFill>
                <a:prstClr val="white"/>
              </a:solidFill>
              <a:latin typeface="Calibri"/>
              <a:ea typeface="微软雅黑"/>
            </a:endParaRPr>
          </a:p>
        </p:txBody>
      </p:sp>
      <p:pic>
        <p:nvPicPr>
          <p:cNvPr id="5" name="Picture 4">
            <a:extLst>
              <a:ext uri="{FF2B5EF4-FFF2-40B4-BE49-F238E27FC236}">
                <a16:creationId xmlns:a16="http://schemas.microsoft.com/office/drawing/2014/main" id="{59C7ACB8-5C27-51AB-B4D1-3E9CF8306CB3}"/>
              </a:ext>
            </a:extLst>
          </p:cNvPr>
          <p:cNvPicPr>
            <a:picLocks noChangeAspect="1"/>
          </p:cNvPicPr>
          <p:nvPr/>
        </p:nvPicPr>
        <p:blipFill>
          <a:blip r:embed="rId4"/>
          <a:stretch>
            <a:fillRect/>
          </a:stretch>
        </p:blipFill>
        <p:spPr>
          <a:xfrm>
            <a:off x="984738" y="1739863"/>
            <a:ext cx="10225454" cy="2938462"/>
          </a:xfrm>
          <a:prstGeom prst="rect">
            <a:avLst/>
          </a:prstGeom>
        </p:spPr>
      </p:pic>
    </p:spTree>
    <p:extLst>
      <p:ext uri="{BB962C8B-B14F-4D97-AF65-F5344CB8AC3E}">
        <p14:creationId xmlns:p14="http://schemas.microsoft.com/office/powerpoint/2010/main" val="17557851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1"/>
            <a:ext cx="12192000" cy="6857532"/>
          </a:xfrm>
          <a:prstGeom prst="rect">
            <a:avLst/>
          </a:prstGeom>
        </p:spPr>
      </p:pic>
      <p:sp>
        <p:nvSpPr>
          <p:cNvPr id="2" name="Rectangle 1"/>
          <p:cNvSpPr/>
          <p:nvPr/>
        </p:nvSpPr>
        <p:spPr>
          <a:xfrm>
            <a:off x="50106" y="366401"/>
            <a:ext cx="11808800" cy="6225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8968" rtl="0" eaLnBrk="1" fontAlgn="auto" latinLnBrk="0" hangingPunct="1">
              <a:lnSpc>
                <a:spcPct val="100000"/>
              </a:lnSpc>
              <a:spcBef>
                <a:spcPts val="0"/>
              </a:spcBef>
              <a:spcAft>
                <a:spcPts val="0"/>
              </a:spcAft>
              <a:buClrTx/>
              <a:buSzTx/>
              <a:buFontTx/>
              <a:buNone/>
              <a:tabLst/>
              <a:defRPr/>
            </a:pPr>
            <a:endParaRPr kumimoji="0" lang="en-US" sz="1633" b="0" i="0" u="none" strike="noStrike" kern="1200" cap="none" spc="0" normalizeH="0" baseline="0" noProof="0">
              <a:ln>
                <a:noFill/>
              </a:ln>
              <a:solidFill>
                <a:prstClr val="white"/>
              </a:solidFill>
              <a:effectLst/>
              <a:uLnTx/>
              <a:uFillTx/>
              <a:latin typeface="Calibri"/>
              <a:ea typeface="微软雅黑"/>
              <a:cs typeface="+mn-cs"/>
            </a:endParaRPr>
          </a:p>
        </p:txBody>
      </p:sp>
      <p:sp>
        <p:nvSpPr>
          <p:cNvPr id="3" name="TextBox 2">
            <a:extLst>
              <a:ext uri="{FF2B5EF4-FFF2-40B4-BE49-F238E27FC236}">
                <a16:creationId xmlns:a16="http://schemas.microsoft.com/office/drawing/2014/main" id="{DDCB3C1C-E882-CF4E-42F4-8945609F8027}"/>
              </a:ext>
            </a:extLst>
          </p:cNvPr>
          <p:cNvSpPr txBox="1"/>
          <p:nvPr/>
        </p:nvSpPr>
        <p:spPr>
          <a:xfrm>
            <a:off x="531628" y="329609"/>
            <a:ext cx="11334307" cy="6124754"/>
          </a:xfrm>
          <a:prstGeom prst="rect">
            <a:avLst/>
          </a:prstGeom>
          <a:noFill/>
        </p:spPr>
        <p:txBody>
          <a:bodyPr wrap="square" rtlCol="0">
            <a:spAutoFit/>
          </a:bodyPr>
          <a:lstStyle/>
          <a:p>
            <a:pPr algn="ctr"/>
            <a:r>
              <a:rPr lang="en-US" sz="1400" b="1" i="0" dirty="0">
                <a:solidFill>
                  <a:srgbClr val="050505"/>
                </a:solidFill>
                <a:effectLst/>
              </a:rPr>
              <a:t>C</a:t>
            </a:r>
            <a:r>
              <a:rPr lang="vi-VN" sz="1400" b="1" i="0" dirty="0">
                <a:solidFill>
                  <a:srgbClr val="050505"/>
                </a:solidFill>
                <a:effectLst/>
              </a:rPr>
              <a:t>âu chuyện về Albert Einstein.</a:t>
            </a:r>
            <a:endParaRPr lang="en-US" sz="1400" b="1" i="0" dirty="0">
              <a:solidFill>
                <a:srgbClr val="050505"/>
              </a:solidFill>
              <a:effectLst/>
            </a:endParaRPr>
          </a:p>
          <a:p>
            <a:r>
              <a:rPr lang="en-US" sz="1400" b="0" i="0" dirty="0">
                <a:solidFill>
                  <a:srgbClr val="050505"/>
                </a:solidFill>
                <a:effectLst/>
              </a:rPr>
              <a:t>   </a:t>
            </a:r>
            <a:r>
              <a:rPr lang="vi-VN" sz="1400" b="0" i="0" dirty="0">
                <a:solidFill>
                  <a:srgbClr val="050505"/>
                </a:solidFill>
                <a:effectLst/>
              </a:rPr>
              <a:t>Vợ của Albert Einstein thường khuyên ông phải ăn vận cho chỉnh tề hơn khi tới chỗ làm.</a:t>
            </a:r>
            <a:r>
              <a:rPr lang="vi-VN" sz="1400" dirty="0"/>
              <a:t/>
            </a:r>
            <a:br>
              <a:rPr lang="vi-VN" sz="1400" dirty="0"/>
            </a:br>
            <a:r>
              <a:rPr lang="en-US" sz="1400" dirty="0"/>
              <a:t>   </a:t>
            </a:r>
            <a:r>
              <a:rPr lang="vi-VN" sz="1400" b="0" i="0" dirty="0">
                <a:solidFill>
                  <a:srgbClr val="050505"/>
                </a:solidFill>
                <a:effectLst/>
              </a:rPr>
              <a:t>Ông sẽ luôn phản bác lại rằng:</a:t>
            </a:r>
            <a:r>
              <a:rPr lang="vi-VN" sz="1400" dirty="0"/>
              <a:t/>
            </a:r>
            <a:br>
              <a:rPr lang="vi-VN" sz="1400" dirty="0"/>
            </a:br>
            <a:r>
              <a:rPr lang="en-US" sz="1400" dirty="0"/>
              <a:t>   </a:t>
            </a:r>
            <a:r>
              <a:rPr lang="vi-VN" sz="1400" b="0" i="0" dirty="0">
                <a:solidFill>
                  <a:srgbClr val="050505"/>
                </a:solidFill>
                <a:effectLst/>
              </a:rPr>
              <a:t>- “Tại sao nhỉ? Mọi người ở đó đều biết tôi mà”.</a:t>
            </a:r>
            <a:r>
              <a:rPr lang="vi-VN" sz="1400" dirty="0"/>
              <a:t/>
            </a:r>
            <a:br>
              <a:rPr lang="vi-VN" sz="1400" dirty="0"/>
            </a:br>
            <a:r>
              <a:rPr lang="en-US" sz="1400" dirty="0"/>
              <a:t>   </a:t>
            </a:r>
            <a:r>
              <a:rPr lang="vi-VN" sz="1400" b="0" i="0" dirty="0">
                <a:solidFill>
                  <a:srgbClr val="050505"/>
                </a:solidFill>
                <a:effectLst/>
              </a:rPr>
              <a:t>Khi Einstein tới dự một cuộc họp lớn, bà lại nài nỉ ông hãy mặc những bộ đồ đẹp đẽ hơn. Ông lại bảo:</a:t>
            </a:r>
            <a:r>
              <a:rPr lang="vi-VN" sz="1400" dirty="0"/>
              <a:t/>
            </a:r>
            <a:br>
              <a:rPr lang="vi-VN" sz="1400" dirty="0"/>
            </a:br>
            <a:r>
              <a:rPr lang="en-US" sz="1400" dirty="0"/>
              <a:t>   </a:t>
            </a:r>
            <a:r>
              <a:rPr lang="vi-VN" sz="1400" b="0" i="0" dirty="0">
                <a:solidFill>
                  <a:srgbClr val="050505"/>
                </a:solidFill>
                <a:effectLst/>
              </a:rPr>
              <a:t>- "Tại sao chứ? Ở đấy có ai biết tôi đâu!"</a:t>
            </a:r>
            <a:r>
              <a:rPr lang="vi-VN" sz="1400" dirty="0"/>
              <a:t/>
            </a:r>
            <a:br>
              <a:rPr lang="vi-VN" sz="1400" dirty="0"/>
            </a:br>
            <a:r>
              <a:rPr lang="en-US" sz="1400" dirty="0"/>
              <a:t>   </a:t>
            </a:r>
            <a:r>
              <a:rPr lang="vi-VN" sz="1400" b="0" i="0" dirty="0">
                <a:solidFill>
                  <a:srgbClr val="050505"/>
                </a:solidFill>
                <a:effectLst/>
              </a:rPr>
              <a:t>Người ta thường yêu cầu Albert Einstein giải thích thuyết tương đối. Ông phân trần:</a:t>
            </a:r>
            <a:r>
              <a:rPr lang="vi-VN" sz="1400" dirty="0"/>
              <a:t/>
            </a:r>
            <a:br>
              <a:rPr lang="vi-VN" sz="1400" dirty="0"/>
            </a:br>
            <a:r>
              <a:rPr lang="en-US" sz="1400" dirty="0"/>
              <a:t>   </a:t>
            </a:r>
            <a:r>
              <a:rPr lang="vi-VN" sz="1400" b="0" i="0" dirty="0">
                <a:solidFill>
                  <a:srgbClr val="050505"/>
                </a:solidFill>
                <a:effectLst/>
              </a:rPr>
              <a:t>- "Bạn giơ tay trên bếp lò, một phút dài như một giờ. Bạn ngồi với một cô nàng xinh đẹp, một giờ chỉ như một phút. Ấy chính là sự tương đối!”</a:t>
            </a:r>
            <a:r>
              <a:rPr lang="vi-VN" sz="1400" dirty="0"/>
              <a:t/>
            </a:r>
            <a:br>
              <a:rPr lang="vi-VN" sz="1400" dirty="0"/>
            </a:br>
            <a:r>
              <a:rPr lang="en-US" sz="1400" dirty="0"/>
              <a:t>   </a:t>
            </a:r>
            <a:r>
              <a:rPr lang="vi-VN" sz="1400" b="0" i="0" dirty="0">
                <a:solidFill>
                  <a:srgbClr val="050505"/>
                </a:solidFill>
                <a:effectLst/>
              </a:rPr>
              <a:t>Một hôm, hồi còn làm việc tại đại học Princeton, khi đang trên đường về, ông quên mất địa chỉ nhà mình. Tài xế taxi không nhận ra ông. Ông hỏi anh ta có biết nhà của Einstein không. Anh ta đáp rằng:</a:t>
            </a:r>
            <a:r>
              <a:rPr lang="vi-VN" sz="1400" dirty="0"/>
              <a:t/>
            </a:r>
            <a:br>
              <a:rPr lang="vi-VN" sz="1400" dirty="0"/>
            </a:br>
            <a:r>
              <a:rPr lang="en-US" sz="1400" dirty="0"/>
              <a:t>   </a:t>
            </a:r>
            <a:r>
              <a:rPr lang="vi-VN" sz="1400" b="0" i="0" dirty="0">
                <a:solidFill>
                  <a:srgbClr val="050505"/>
                </a:solidFill>
                <a:effectLst/>
              </a:rPr>
              <a:t>- "Ai mà không biết địa chỉ của Einstein chứ nhỉ? Ai ở Princeton này chả rõ. Ông muốn gặp ông ấy à?"</a:t>
            </a:r>
            <a:r>
              <a:rPr lang="vi-VN" sz="1400" dirty="0"/>
              <a:t/>
            </a:r>
            <a:br>
              <a:rPr lang="vi-VN" sz="1400" dirty="0"/>
            </a:br>
            <a:r>
              <a:rPr lang="en-US" sz="1400" dirty="0"/>
              <a:t>   </a:t>
            </a:r>
            <a:r>
              <a:rPr lang="vi-VN" sz="1400" b="0" i="0" dirty="0">
                <a:solidFill>
                  <a:srgbClr val="050505"/>
                </a:solidFill>
                <a:effectLst/>
              </a:rPr>
              <a:t>Và Einstein nói:</a:t>
            </a:r>
            <a:r>
              <a:rPr lang="vi-VN" sz="1400" dirty="0"/>
              <a:t/>
            </a:r>
            <a:br>
              <a:rPr lang="vi-VN" sz="1400" dirty="0"/>
            </a:br>
            <a:r>
              <a:rPr lang="en-US" sz="1400" dirty="0"/>
              <a:t>   </a:t>
            </a:r>
            <a:r>
              <a:rPr lang="vi-VN" sz="1400" b="0" i="0" dirty="0">
                <a:solidFill>
                  <a:srgbClr val="050505"/>
                </a:solidFill>
                <a:effectLst/>
              </a:rPr>
              <a:t>- “Tôi là Einstein đây. Tôi quên địa chỉ nhà mình rồi, anh chở tôi về đó được không?”</a:t>
            </a:r>
            <a:r>
              <a:rPr lang="vi-VN" sz="1400" dirty="0"/>
              <a:t/>
            </a:r>
            <a:br>
              <a:rPr lang="vi-VN" sz="1400" dirty="0"/>
            </a:br>
            <a:r>
              <a:rPr lang="en-US" sz="1400" dirty="0"/>
              <a:t>   </a:t>
            </a:r>
            <a:r>
              <a:rPr lang="vi-VN" sz="1400" b="0" i="0" dirty="0">
                <a:solidFill>
                  <a:srgbClr val="050505"/>
                </a:solidFill>
                <a:effectLst/>
              </a:rPr>
              <a:t>Tài xế chở ông về và còn chẳng lấy tiền cước xe.</a:t>
            </a:r>
            <a:r>
              <a:rPr lang="vi-VN" sz="1400" dirty="0"/>
              <a:t/>
            </a:r>
            <a:br>
              <a:rPr lang="vi-VN" sz="1400" dirty="0"/>
            </a:br>
            <a:r>
              <a:rPr lang="en-US" sz="1400" dirty="0"/>
              <a:t>   </a:t>
            </a:r>
            <a:r>
              <a:rPr lang="vi-VN" sz="1400" b="0" i="0" dirty="0">
                <a:solidFill>
                  <a:srgbClr val="050505"/>
                </a:solidFill>
                <a:effectLst/>
              </a:rPr>
              <a:t>Có lần, Einstein đi tàu hỏa từ Princeton và người soát vé đi xuống để bấm vé của các hành khách. Khi anh ta tới chỗ Einstein, ông tìm trong túi áo vest. </a:t>
            </a:r>
            <a:r>
              <a:rPr lang="en-US" sz="1400" b="0" i="0" dirty="0">
                <a:solidFill>
                  <a:srgbClr val="050505"/>
                </a:solidFill>
                <a:effectLst/>
              </a:rPr>
              <a:t>   </a:t>
            </a:r>
            <a:r>
              <a:rPr lang="vi-VN" sz="1400" b="0" i="0" dirty="0">
                <a:solidFill>
                  <a:srgbClr val="050505"/>
                </a:solidFill>
                <a:effectLst/>
              </a:rPr>
              <a:t>Chẳng thể nào mò ra được tấm vé, ông chuyển sang túi quần. Không thấy, ông lại tìm trong cặp nhưng cũng không có luôn. Và rồi tiếp đến, ông tìm cả chiếc ghế bên cạnh mình. Vẫn chẳng thấy gì. Người soát vé nói:</a:t>
            </a:r>
            <a:r>
              <a:rPr lang="vi-VN" sz="1400" dirty="0"/>
              <a:t/>
            </a:r>
            <a:br>
              <a:rPr lang="vi-VN" sz="1400" dirty="0"/>
            </a:br>
            <a:r>
              <a:rPr lang="en-US" sz="1400" dirty="0"/>
              <a:t>   </a:t>
            </a:r>
            <a:r>
              <a:rPr lang="vi-VN" sz="1400" b="0" i="0" dirty="0">
                <a:solidFill>
                  <a:srgbClr val="050505"/>
                </a:solidFill>
                <a:effectLst/>
              </a:rPr>
              <a:t>- “Tiến sĩ Einstein, tôi biết ngài mà. Chúng tôi đều biết ngài. Tôi chắc rằng ngài đã mua vé rồi. Xin đừng lo lắng gì cả”.</a:t>
            </a:r>
            <a:r>
              <a:rPr lang="vi-VN" sz="1400" dirty="0"/>
              <a:t/>
            </a:r>
            <a:br>
              <a:rPr lang="vi-VN" sz="1400" dirty="0"/>
            </a:br>
            <a:r>
              <a:rPr lang="vi-VN" sz="1400" b="0" i="0" dirty="0">
                <a:solidFill>
                  <a:srgbClr val="050505"/>
                </a:solidFill>
                <a:effectLst/>
              </a:rPr>
              <a:t>Einstein gật đầu một cách lịch sự. Người soát vé tiếp tục đi tới những hàng ghế phía sau. Lúc sắp sang toa khác, anh ta quay lại và thấy nhà vật lý vĩ đại của chúng ta vẫn đang loay hoay quỳ xuống tìm tấm vé. Anh ta vội vã đi tới và bảo:</a:t>
            </a:r>
            <a:r>
              <a:rPr lang="vi-VN" sz="1400" dirty="0"/>
              <a:t/>
            </a:r>
            <a:br>
              <a:rPr lang="vi-VN" sz="1400" dirty="0"/>
            </a:br>
            <a:r>
              <a:rPr lang="en-US" sz="1400" dirty="0"/>
              <a:t>   </a:t>
            </a:r>
            <a:r>
              <a:rPr lang="vi-VN" sz="1400" b="0" i="0" dirty="0">
                <a:solidFill>
                  <a:srgbClr val="050505"/>
                </a:solidFill>
                <a:effectLst/>
              </a:rPr>
              <a:t>- “Thưa tiến sĩ Einstein, xin đừng lo , tôi biết ngài là ai mà. Không vấn đề gì đâu. Ngài không cần vé đâu. Tôi tin là ngài đã mua vé rồi”.</a:t>
            </a:r>
            <a:r>
              <a:rPr lang="vi-VN" sz="1400" dirty="0"/>
              <a:t/>
            </a:r>
            <a:br>
              <a:rPr lang="vi-VN" sz="1400" dirty="0"/>
            </a:br>
            <a:r>
              <a:rPr lang="vi-VN" sz="1400" b="0" i="0" dirty="0">
                <a:solidFill>
                  <a:srgbClr val="050505"/>
                </a:solidFill>
                <a:effectLst/>
              </a:rPr>
              <a:t>Einstein nhìn anh ta và nói:</a:t>
            </a:r>
            <a:r>
              <a:rPr lang="vi-VN" sz="1400" dirty="0"/>
              <a:t/>
            </a:r>
            <a:br>
              <a:rPr lang="vi-VN" sz="1400" dirty="0"/>
            </a:br>
            <a:r>
              <a:rPr lang="en-US" sz="1400" dirty="0"/>
              <a:t>   </a:t>
            </a:r>
            <a:r>
              <a:rPr lang="vi-VN" sz="1400" b="0" i="0" dirty="0">
                <a:solidFill>
                  <a:srgbClr val="050505"/>
                </a:solidFill>
                <a:effectLst/>
              </a:rPr>
              <a:t>- "Chàng trai à, tôi cũng biết tôi là ai . Nhưng tôi quên béng mất mình đang đi đâu rồi”.</a:t>
            </a:r>
            <a:r>
              <a:rPr lang="vi-VN" sz="1400" dirty="0"/>
              <a:t/>
            </a:r>
            <a:br>
              <a:rPr lang="vi-VN" sz="1400" dirty="0"/>
            </a:br>
            <a:r>
              <a:rPr lang="en-US" sz="1400" dirty="0"/>
              <a:t>   </a:t>
            </a:r>
            <a:r>
              <a:rPr lang="vi-VN" sz="1400" b="0" i="0" dirty="0">
                <a:solidFill>
                  <a:srgbClr val="050505"/>
                </a:solidFill>
                <a:effectLst/>
              </a:rPr>
              <a:t>Khi Einstein gặp Charlie Chaplin:</a:t>
            </a:r>
            <a:r>
              <a:rPr lang="vi-VN" sz="1400" dirty="0"/>
              <a:t/>
            </a:r>
            <a:br>
              <a:rPr lang="vi-VN" sz="1400" dirty="0"/>
            </a:br>
            <a:r>
              <a:rPr lang="en-US" sz="1400" dirty="0"/>
              <a:t>   </a:t>
            </a:r>
            <a:r>
              <a:rPr lang="vi-VN" sz="1400" b="0" i="0" dirty="0">
                <a:solidFill>
                  <a:srgbClr val="050505"/>
                </a:solidFill>
                <a:effectLst/>
              </a:rPr>
              <a:t>Einstein nói:</a:t>
            </a:r>
            <a:r>
              <a:rPr lang="vi-VN" sz="1400" dirty="0"/>
              <a:t/>
            </a:r>
            <a:br>
              <a:rPr lang="vi-VN" sz="1400" dirty="0"/>
            </a:br>
            <a:r>
              <a:rPr lang="en-US" sz="1400" dirty="0"/>
              <a:t>   </a:t>
            </a:r>
            <a:r>
              <a:rPr lang="vi-VN" sz="1400" b="0" i="0" dirty="0">
                <a:solidFill>
                  <a:srgbClr val="050505"/>
                </a:solidFill>
                <a:effectLst/>
              </a:rPr>
              <a:t>- "Tôi rất ngưỡng mộ nghệ thuật của ông, nhất là sự phổ quát trong ấy. Ông chẳng cần nói gì... Vậy mà cả thế giới vẫn hiểu được."</a:t>
            </a:r>
            <a:r>
              <a:rPr lang="vi-VN" sz="1400" dirty="0"/>
              <a:t/>
            </a:r>
            <a:br>
              <a:rPr lang="vi-VN" sz="1400" dirty="0"/>
            </a:br>
            <a:r>
              <a:rPr lang="en-US" sz="1400" dirty="0"/>
              <a:t>   </a:t>
            </a:r>
            <a:r>
              <a:rPr lang="vi-VN" sz="1400" b="0" i="0" dirty="0">
                <a:solidFill>
                  <a:srgbClr val="050505"/>
                </a:solidFill>
                <a:effectLst/>
              </a:rPr>
              <a:t>Charlie Chaplin đáp lời:</a:t>
            </a:r>
            <a:r>
              <a:rPr lang="vi-VN" sz="1400" dirty="0"/>
              <a:t/>
            </a:r>
            <a:br>
              <a:rPr lang="vi-VN" sz="1400" dirty="0"/>
            </a:br>
            <a:r>
              <a:rPr lang="en-US" sz="1400" dirty="0"/>
              <a:t>   </a:t>
            </a:r>
            <a:r>
              <a:rPr lang="vi-VN" sz="1400" b="0" i="0" dirty="0">
                <a:solidFill>
                  <a:srgbClr val="050505"/>
                </a:solidFill>
                <a:effectLst/>
              </a:rPr>
              <a:t>- “Đúng vậy. Nhưng danh tiếng của ông còn vĩ đại hơn mà. Cả thế giới ngưỡng mộ ông, dù chẳng ai hiểu được ông nói gì!</a:t>
            </a:r>
            <a:endParaRPr lang="en-US" sz="1400" dirty="0"/>
          </a:p>
        </p:txBody>
      </p:sp>
    </p:spTree>
    <p:extLst>
      <p:ext uri="{BB962C8B-B14F-4D97-AF65-F5344CB8AC3E}">
        <p14:creationId xmlns:p14="http://schemas.microsoft.com/office/powerpoint/2010/main" val="181001034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879973" y="1955798"/>
            <a:ext cx="6930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84CC3D"/>
                </a:solidFill>
                <a:effectLst/>
                <a:uLnTx/>
                <a:uFillTx/>
                <a:latin typeface="UVN Gia Dinh Hep" panose="02020606070506020304" pitchFamily="18" charset="0"/>
                <a:ea typeface="+mn-ea"/>
                <a:cs typeface="+mn-cs"/>
              </a:rPr>
              <a:t>KTUTS</a:t>
            </a:r>
          </a:p>
        </p:txBody>
      </p:sp>
      <p:pic>
        <p:nvPicPr>
          <p:cNvPr id="6" name="Picture 5" descr="A picture containing toy, doll, vector graphics&#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893" y="1221828"/>
            <a:ext cx="2926080" cy="3657600"/>
          </a:xfrm>
          <a:prstGeom prst="rect">
            <a:avLst/>
          </a:prstGeom>
        </p:spPr>
      </p:pic>
      <p:pic>
        <p:nvPicPr>
          <p:cNvPr id="7" name="Picture 6" descr="A picture containing toy, doll&#10;&#10;Description automatically genera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4270" y="616171"/>
            <a:ext cx="2227124" cy="3727404"/>
          </a:xfrm>
          <a:prstGeom prst="rect">
            <a:avLst/>
          </a:prstGeom>
        </p:spPr>
      </p:pic>
      <p:pic>
        <p:nvPicPr>
          <p:cNvPr id="4" name="Picture 3"/>
          <p:cNvPicPr>
            <a:picLocks noChangeAspect="1"/>
          </p:cNvPicPr>
          <p:nvPr/>
        </p:nvPicPr>
        <p:blipFill>
          <a:blip r:embed="rId5"/>
          <a:stretch>
            <a:fillRect/>
          </a:stretch>
        </p:blipFill>
        <p:spPr>
          <a:xfrm>
            <a:off x="2279541" y="4498779"/>
            <a:ext cx="8364437" cy="1591194"/>
          </a:xfrm>
          <a:prstGeom prst="rect">
            <a:avLst/>
          </a:prstGeom>
        </p:spPr>
      </p:pic>
    </p:spTree>
    <p:extLst>
      <p:ext uri="{BB962C8B-B14F-4D97-AF65-F5344CB8AC3E}">
        <p14:creationId xmlns:p14="http://schemas.microsoft.com/office/powerpoint/2010/main" val="7476231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8"/>
            <a:ext cx="12192000" cy="685753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7089" y="-36123"/>
            <a:ext cx="9074313" cy="6487922"/>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5524" y="4734769"/>
            <a:ext cx="3536477" cy="2073504"/>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162" y="-25391"/>
            <a:ext cx="3655008" cy="1935512"/>
          </a:xfrm>
          <a:prstGeom prst="rect">
            <a:avLst/>
          </a:prstGeom>
        </p:spPr>
      </p:pic>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902" y="4187118"/>
            <a:ext cx="3026594" cy="2510027"/>
          </a:xfrm>
          <a:prstGeom prst="rect">
            <a:avLst/>
          </a:prstGeom>
        </p:spPr>
      </p:pic>
      <p:sp>
        <p:nvSpPr>
          <p:cNvPr id="10" name="文本框 5">
            <a:extLst>
              <a:ext uri="{FF2B5EF4-FFF2-40B4-BE49-F238E27FC236}">
                <a16:creationId xmlns:a16="http://schemas.microsoft.com/office/drawing/2014/main" id="{EC9923E8-A17D-4777-8C74-D6F1A74DC000}"/>
              </a:ext>
            </a:extLst>
          </p:cNvPr>
          <p:cNvSpPr txBox="1"/>
          <p:nvPr/>
        </p:nvSpPr>
        <p:spPr>
          <a:xfrm>
            <a:off x="2470665" y="1946476"/>
            <a:ext cx="6975256" cy="2123658"/>
          </a:xfrm>
          <a:prstGeom prst="rect">
            <a:avLst/>
          </a:prstGeom>
          <a:noFill/>
        </p:spPr>
        <p:txBody>
          <a:bodyPr wrap="square" rtlCol="0">
            <a:spAutoFit/>
            <a:scene3d>
              <a:camera prst="orthographicFront"/>
              <a:lightRig rig="threePt" dir="t"/>
            </a:scene3d>
            <a:sp3d contourW="12700"/>
          </a:bodyPr>
          <a:lstStyle/>
          <a:p>
            <a:pPr algn="ctr" defTabSz="828968">
              <a:defRPr/>
            </a:pPr>
            <a:r>
              <a:rPr lang="en-US" altLang="zh-CN" sz="6600" b="1" dirty="0">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2. </a:t>
            </a:r>
            <a:r>
              <a:rPr lang="en-US" altLang="zh-CN" sz="6600" b="1" dirty="0" err="1">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Viết</a:t>
            </a:r>
            <a:r>
              <a:rPr lang="en-US" altLang="zh-CN" sz="6600" b="1" dirty="0">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 </a:t>
            </a:r>
            <a:r>
              <a:rPr lang="en-US" altLang="zh-CN" sz="6600" b="1" dirty="0" err="1">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vào</a:t>
            </a:r>
            <a:r>
              <a:rPr lang="en-US" altLang="zh-CN" sz="6600" b="1" dirty="0">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 </a:t>
            </a:r>
            <a:r>
              <a:rPr lang="en-US" altLang="zh-CN" sz="6600" b="1" dirty="0" err="1">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phiếu</a:t>
            </a:r>
            <a:r>
              <a:rPr lang="en-US" altLang="zh-CN" sz="6600" b="1" dirty="0">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 </a:t>
            </a:r>
            <a:r>
              <a:rPr lang="en-US" altLang="zh-CN" sz="6600" b="1" dirty="0" err="1">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đọc</a:t>
            </a:r>
            <a:r>
              <a:rPr lang="en-US" altLang="zh-CN" sz="6600" b="1" dirty="0">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 </a:t>
            </a:r>
            <a:r>
              <a:rPr lang="en-US" altLang="zh-CN" sz="6600" b="1" dirty="0" err="1">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sách</a:t>
            </a:r>
            <a:r>
              <a:rPr lang="en-US" altLang="zh-CN" sz="6600" b="1" dirty="0">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 </a:t>
            </a:r>
            <a:r>
              <a:rPr lang="en-US" altLang="zh-CN" sz="6600" b="1" dirty="0" err="1">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theo</a:t>
            </a:r>
            <a:r>
              <a:rPr lang="en-US" altLang="zh-CN" sz="6600" b="1" dirty="0">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 </a:t>
            </a:r>
            <a:r>
              <a:rPr lang="en-US" altLang="zh-CN" sz="6600" b="1" dirty="0" err="1">
                <a:solidFill>
                  <a:srgbClr val="70AD47">
                    <a:lumMod val="75000"/>
                  </a:srgbClr>
                </a:solidFill>
                <a:effectLst>
                  <a:glow rad="139700">
                    <a:srgbClr val="70AD47">
                      <a:satMod val="175000"/>
                      <a:alpha val="40000"/>
                    </a:srgbClr>
                  </a:glow>
                </a:effectLst>
                <a:ea typeface="微软雅黑"/>
                <a:cs typeface="Calibri" panose="020F0502020204030204" pitchFamily="34" charset="0"/>
                <a:sym typeface="+mn-lt"/>
              </a:rPr>
              <a:t>mẫu</a:t>
            </a:r>
            <a:endParaRPr lang="zh-CN" altLang="en-US" sz="6600" b="1" dirty="0">
              <a:solidFill>
                <a:srgbClr val="FF0000"/>
              </a:solidFill>
              <a:effectLst>
                <a:glow rad="139700">
                  <a:srgbClr val="70AD47">
                    <a:satMod val="175000"/>
                    <a:alpha val="40000"/>
                  </a:srgbClr>
                </a:glow>
              </a:effectLst>
              <a:ea typeface="微软雅黑"/>
              <a:cs typeface="Calibri" panose="020F0502020204030204" pitchFamily="34" charset="0"/>
              <a:sym typeface="+mn-lt"/>
            </a:endParaRPr>
          </a:p>
        </p:txBody>
      </p:sp>
    </p:spTree>
    <p:extLst>
      <p:ext uri="{BB962C8B-B14F-4D97-AF65-F5344CB8AC3E}">
        <p14:creationId xmlns:p14="http://schemas.microsoft.com/office/powerpoint/2010/main" val="17694283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1"/>
            <a:ext cx="12192000" cy="6857532"/>
          </a:xfrm>
          <a:prstGeom prst="rect">
            <a:avLst/>
          </a:prstGeom>
        </p:spPr>
      </p:pic>
      <p:sp>
        <p:nvSpPr>
          <p:cNvPr id="2" name="Rectangle 1"/>
          <p:cNvSpPr/>
          <p:nvPr/>
        </p:nvSpPr>
        <p:spPr>
          <a:xfrm>
            <a:off x="50106" y="366401"/>
            <a:ext cx="11808800" cy="6225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8968" rtl="0" eaLnBrk="1" fontAlgn="auto" latinLnBrk="0" hangingPunct="1">
              <a:lnSpc>
                <a:spcPct val="100000"/>
              </a:lnSpc>
              <a:spcBef>
                <a:spcPts val="0"/>
              </a:spcBef>
              <a:spcAft>
                <a:spcPts val="0"/>
              </a:spcAft>
              <a:buClrTx/>
              <a:buSzTx/>
              <a:buFontTx/>
              <a:buNone/>
              <a:tabLst/>
              <a:defRPr/>
            </a:pPr>
            <a:endParaRPr kumimoji="0" lang="en-US" sz="1633" b="0" i="0" u="none" strike="noStrike" kern="1200" cap="none" spc="0" normalizeH="0" baseline="0" noProof="0">
              <a:ln>
                <a:noFill/>
              </a:ln>
              <a:solidFill>
                <a:prstClr val="white"/>
              </a:solidFill>
              <a:effectLst/>
              <a:uLnTx/>
              <a:uFillTx/>
              <a:latin typeface="Calibri"/>
              <a:ea typeface="微软雅黑"/>
              <a:cs typeface="+mn-cs"/>
            </a:endParaRPr>
          </a:p>
        </p:txBody>
      </p:sp>
      <p:pic>
        <p:nvPicPr>
          <p:cNvPr id="6" name="Picture 5">
            <a:extLst>
              <a:ext uri="{FF2B5EF4-FFF2-40B4-BE49-F238E27FC236}">
                <a16:creationId xmlns:a16="http://schemas.microsoft.com/office/drawing/2014/main" id="{AB3FC729-A340-7B1C-D81C-75F600267E41}"/>
              </a:ext>
            </a:extLst>
          </p:cNvPr>
          <p:cNvPicPr>
            <a:picLocks noChangeAspect="1"/>
          </p:cNvPicPr>
          <p:nvPr/>
        </p:nvPicPr>
        <p:blipFill>
          <a:blip r:embed="rId4"/>
          <a:stretch>
            <a:fillRect/>
          </a:stretch>
        </p:blipFill>
        <p:spPr>
          <a:xfrm>
            <a:off x="4136065" y="350875"/>
            <a:ext cx="4008473" cy="6241310"/>
          </a:xfrm>
          <a:prstGeom prst="rect">
            <a:avLst/>
          </a:prstGeom>
        </p:spPr>
      </p:pic>
    </p:spTree>
    <p:extLst>
      <p:ext uri="{BB962C8B-B14F-4D97-AF65-F5344CB8AC3E}">
        <p14:creationId xmlns:p14="http://schemas.microsoft.com/office/powerpoint/2010/main" val="42344243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8"/>
            <a:ext cx="12192000" cy="685753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7089" y="-36123"/>
            <a:ext cx="9074313" cy="6487922"/>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5524" y="4734769"/>
            <a:ext cx="3536477" cy="2073504"/>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162" y="-25391"/>
            <a:ext cx="3655008" cy="1935512"/>
          </a:xfrm>
          <a:prstGeom prst="rect">
            <a:avLst/>
          </a:prstGeom>
        </p:spPr>
      </p:pic>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902" y="4187118"/>
            <a:ext cx="3026594" cy="2510027"/>
          </a:xfrm>
          <a:prstGeom prst="rect">
            <a:avLst/>
          </a:prstGeom>
        </p:spPr>
      </p:pic>
      <p:sp>
        <p:nvSpPr>
          <p:cNvPr id="10" name="文本框 5">
            <a:extLst>
              <a:ext uri="{FF2B5EF4-FFF2-40B4-BE49-F238E27FC236}">
                <a16:creationId xmlns:a16="http://schemas.microsoft.com/office/drawing/2014/main" id="{EC9923E8-A17D-4777-8C74-D6F1A74DC000}"/>
              </a:ext>
            </a:extLst>
          </p:cNvPr>
          <p:cNvSpPr txBox="1"/>
          <p:nvPr/>
        </p:nvSpPr>
        <p:spPr>
          <a:xfrm>
            <a:off x="2566358" y="2074067"/>
            <a:ext cx="6975256" cy="2554545"/>
          </a:xfrm>
          <a:prstGeom prst="rect">
            <a:avLst/>
          </a:prstGeom>
          <a:noFill/>
        </p:spPr>
        <p:txBody>
          <a:bodyPr wrap="square" rtlCol="0">
            <a:spAutoFit/>
            <a:scene3d>
              <a:camera prst="orthographicFront"/>
              <a:lightRig rig="threePt" dir="t"/>
            </a:scene3d>
            <a:sp3d contourW="12700"/>
          </a:bodyPr>
          <a:lstStyle/>
          <a:p>
            <a:pPr lvl="0" algn="ctr" defTabSz="828968">
              <a:defRPr/>
            </a:pP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3.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Trao</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đổi</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với</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bạn</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những</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thông</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tin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về</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một</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nhà</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khoa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học</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hoặc</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một</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phát</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minh</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nêu</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trong</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câu</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chuyện</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mà</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em</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đã</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 </a:t>
            </a:r>
            <a:r>
              <a:rPr lang="en-US" altLang="zh-CN" sz="4000" b="1" dirty="0" err="1">
                <a:solidFill>
                  <a:srgbClr val="70AD47">
                    <a:lumMod val="75000"/>
                  </a:srgbClr>
                </a:solidFill>
                <a:effectLst>
                  <a:glow rad="139700">
                    <a:srgbClr val="70AD47">
                      <a:satMod val="175000"/>
                      <a:alpha val="40000"/>
                    </a:srgbClr>
                  </a:glow>
                </a:effectLst>
                <a:cs typeface="Calibri" panose="020F0502020204030204" pitchFamily="34" charset="0"/>
                <a:sym typeface="+mn-lt"/>
              </a:rPr>
              <a:t>đọc</a:t>
            </a:r>
            <a:r>
              <a:rPr lang="en-US" altLang="zh-CN" sz="4000" b="1" dirty="0">
                <a:solidFill>
                  <a:srgbClr val="70AD47">
                    <a:lumMod val="75000"/>
                  </a:srgbClr>
                </a:solidFill>
                <a:effectLst>
                  <a:glow rad="139700">
                    <a:srgbClr val="70AD47">
                      <a:satMod val="175000"/>
                      <a:alpha val="40000"/>
                    </a:srgbClr>
                  </a:glow>
                </a:effectLst>
                <a:cs typeface="Calibri" panose="020F0502020204030204" pitchFamily="34" charset="0"/>
                <a:sym typeface="+mn-lt"/>
              </a:rPr>
              <a:t>.</a:t>
            </a:r>
            <a:endParaRPr kumimoji="0" lang="zh-CN" altLang="en-US" sz="4000" b="1" i="0" u="none" strike="noStrike" kern="1200" cap="none" spc="0" normalizeH="0" baseline="0" noProof="0" dirty="0">
              <a:ln>
                <a:noFill/>
              </a:ln>
              <a:solidFill>
                <a:srgbClr val="FF0000"/>
              </a:solidFill>
              <a:effectLst>
                <a:glow rad="139700">
                  <a:srgbClr val="70AD47">
                    <a:satMod val="175000"/>
                    <a:alpha val="40000"/>
                  </a:srgbClr>
                </a:glow>
              </a:effectLst>
              <a:uLnTx/>
              <a:uFillTx/>
              <a:latin typeface="Calibri"/>
              <a:ea typeface="微软雅黑"/>
              <a:cs typeface="Calibri" panose="020F0502020204030204" pitchFamily="34" charset="0"/>
              <a:sym typeface="+mn-lt"/>
            </a:endParaRPr>
          </a:p>
        </p:txBody>
      </p:sp>
    </p:spTree>
    <p:extLst>
      <p:ext uri="{BB962C8B-B14F-4D97-AF65-F5344CB8AC3E}">
        <p14:creationId xmlns:p14="http://schemas.microsoft.com/office/powerpoint/2010/main" val="29098525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1"/>
            <a:ext cx="12192000" cy="6857532"/>
          </a:xfrm>
          <a:prstGeom prst="rect">
            <a:avLst/>
          </a:prstGeom>
        </p:spPr>
      </p:pic>
      <p:sp>
        <p:nvSpPr>
          <p:cNvPr id="2" name="Rectangle 1"/>
          <p:cNvSpPr/>
          <p:nvPr/>
        </p:nvSpPr>
        <p:spPr>
          <a:xfrm>
            <a:off x="50106" y="366401"/>
            <a:ext cx="11808800" cy="6225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8968" rtl="0" eaLnBrk="1" fontAlgn="auto" latinLnBrk="0" hangingPunct="1">
              <a:lnSpc>
                <a:spcPct val="100000"/>
              </a:lnSpc>
              <a:spcBef>
                <a:spcPts val="0"/>
              </a:spcBef>
              <a:spcAft>
                <a:spcPts val="0"/>
              </a:spcAft>
              <a:buClrTx/>
              <a:buSzTx/>
              <a:buFontTx/>
              <a:buNone/>
              <a:tabLst/>
              <a:defRPr/>
            </a:pPr>
            <a:endParaRPr kumimoji="0" lang="en-US" sz="1633" b="0" i="0" u="none" strike="noStrike" kern="1200" cap="none" spc="0" normalizeH="0" baseline="0" noProof="0">
              <a:ln>
                <a:noFill/>
              </a:ln>
              <a:solidFill>
                <a:prstClr val="white"/>
              </a:solidFill>
              <a:effectLst/>
              <a:uLnTx/>
              <a:uFillTx/>
              <a:latin typeface="Calibri"/>
              <a:ea typeface="微软雅黑"/>
              <a:cs typeface="+mn-cs"/>
            </a:endParaRPr>
          </a:p>
        </p:txBody>
      </p:sp>
      <p:grpSp>
        <p:nvGrpSpPr>
          <p:cNvPr id="3" name="Group 2">
            <a:extLst>
              <a:ext uri="{FF2B5EF4-FFF2-40B4-BE49-F238E27FC236}">
                <a16:creationId xmlns:a16="http://schemas.microsoft.com/office/drawing/2014/main" id="{C33359F5-07E2-2A3F-2F1D-216B5B4EB777}"/>
              </a:ext>
            </a:extLst>
          </p:cNvPr>
          <p:cNvGrpSpPr/>
          <p:nvPr/>
        </p:nvGrpSpPr>
        <p:grpSpPr>
          <a:xfrm>
            <a:off x="0" y="3608159"/>
            <a:ext cx="5839699" cy="2590800"/>
            <a:chOff x="5875675" y="3566239"/>
            <a:chExt cx="6238626" cy="2834561"/>
          </a:xfrm>
        </p:grpSpPr>
        <p:pic>
          <p:nvPicPr>
            <p:cNvPr id="5" name="Picture 318">
              <a:extLst>
                <a:ext uri="{FF2B5EF4-FFF2-40B4-BE49-F238E27FC236}">
                  <a16:creationId xmlns:a16="http://schemas.microsoft.com/office/drawing/2014/main" id="{1A25C8C0-6147-CDD3-AFF0-D10D98C8BE06}"/>
                </a:ext>
              </a:extLst>
            </p:cNvPr>
            <p:cNvPicPr>
              <a:picLocks noChangeAspect="1"/>
            </p:cNvPicPr>
            <p:nvPr/>
          </p:nvPicPr>
          <p:blipFill>
            <a:blip r:embed="rId4"/>
            <a:stretch>
              <a:fillRect/>
            </a:stretch>
          </p:blipFill>
          <p:spPr>
            <a:xfrm>
              <a:off x="5875675" y="3566239"/>
              <a:ext cx="6238626" cy="2834561"/>
            </a:xfrm>
            <a:prstGeom prst="rect">
              <a:avLst/>
            </a:prstGeom>
          </p:spPr>
        </p:pic>
        <p:sp>
          <p:nvSpPr>
            <p:cNvPr id="7" name="TextBox 6">
              <a:extLst>
                <a:ext uri="{FF2B5EF4-FFF2-40B4-BE49-F238E27FC236}">
                  <a16:creationId xmlns:a16="http://schemas.microsoft.com/office/drawing/2014/main" id="{469DFA13-F5DE-058C-63EE-60F621B27A0A}"/>
                </a:ext>
              </a:extLst>
            </p:cNvPr>
            <p:cNvSpPr txBox="1"/>
            <p:nvPr/>
          </p:nvSpPr>
          <p:spPr>
            <a:xfrm>
              <a:off x="7382600" y="5829300"/>
              <a:ext cx="2989058" cy="538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Thảo</a:t>
              </a:r>
              <a:r>
                <a:rPr kumimoji="0" lang="en-US" sz="2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a:t>
              </a:r>
              <a:r>
                <a:rPr kumimoji="0" lang="en-US" sz="2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luận</a:t>
              </a:r>
              <a:r>
                <a:rPr kumimoji="0" lang="en-US" sz="2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a:t>
              </a:r>
              <a:r>
                <a:rPr kumimoji="0" lang="en-US" sz="26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nhóm</a:t>
              </a:r>
              <a:endParaRPr kumimoji="0" lang="en-US" sz="2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grpSp>
      <p:sp>
        <p:nvSpPr>
          <p:cNvPr id="8" name="Rectangle: Rounded Corners 7">
            <a:extLst>
              <a:ext uri="{FF2B5EF4-FFF2-40B4-BE49-F238E27FC236}">
                <a16:creationId xmlns:a16="http://schemas.microsoft.com/office/drawing/2014/main" id="{4B074168-38A2-B8D5-5F9E-4DE79323611D}"/>
              </a:ext>
            </a:extLst>
          </p:cNvPr>
          <p:cNvSpPr/>
          <p:nvPr/>
        </p:nvSpPr>
        <p:spPr>
          <a:xfrm>
            <a:off x="2764464" y="170120"/>
            <a:ext cx="7215963" cy="1584252"/>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rgbClr val="002060"/>
                </a:solidFill>
                <a:latin typeface="Cambria" panose="02040503050406030204" pitchFamily="18" charset="0"/>
                <a:ea typeface="Cambria" panose="02040503050406030204" pitchFamily="18" charset="0"/>
              </a:rPr>
              <a:t>Trao</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đổi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với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các</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bạn</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về</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nội</a:t>
            </a:r>
            <a:r>
              <a:rPr lang="en-US" sz="4000" b="1" dirty="0">
                <a:solidFill>
                  <a:srgbClr val="002060"/>
                </a:solidFill>
                <a:latin typeface="Cambria" panose="02040503050406030204" pitchFamily="18" charset="0"/>
                <a:ea typeface="Cambria" panose="02040503050406030204" pitchFamily="18" charset="0"/>
              </a:rPr>
              <a:t> dung </a:t>
            </a:r>
            <a:r>
              <a:rPr lang="en-US" sz="4000" b="1" dirty="0" err="1">
                <a:solidFill>
                  <a:srgbClr val="002060"/>
                </a:solidFill>
                <a:latin typeface="Cambria" panose="02040503050406030204" pitchFamily="18" charset="0"/>
                <a:ea typeface="Cambria" panose="02040503050406030204" pitchFamily="18" charset="0"/>
              </a:rPr>
              <a:t>câu</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chuyện</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đã</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đọc</a:t>
            </a:r>
            <a:endParaRPr lang="en-US" sz="4000" b="1" i="1" dirty="0">
              <a:solidFill>
                <a:srgbClr val="002060"/>
              </a:solidFill>
              <a:latin typeface="Cambria" panose="02040503050406030204" pitchFamily="18" charset="0"/>
              <a:ea typeface="Cambria" panose="02040503050406030204" pitchFamily="18" charset="0"/>
            </a:endParaRPr>
          </a:p>
        </p:txBody>
      </p:sp>
      <p:sp>
        <p:nvSpPr>
          <p:cNvPr id="9" name="Cloud 8">
            <a:extLst>
              <a:ext uri="{FF2B5EF4-FFF2-40B4-BE49-F238E27FC236}">
                <a16:creationId xmlns:a16="http://schemas.microsoft.com/office/drawing/2014/main" id="{68BD1100-7CEF-CF3E-ADE9-C2E425B2CD90}"/>
              </a:ext>
            </a:extLst>
          </p:cNvPr>
          <p:cNvSpPr/>
          <p:nvPr/>
        </p:nvSpPr>
        <p:spPr>
          <a:xfrm>
            <a:off x="4231758" y="1967024"/>
            <a:ext cx="2583712" cy="1297172"/>
          </a:xfrm>
          <a:prstGeom prst="cloud">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vi-VN" sz="2800" b="1" dirty="0">
                <a:solidFill>
                  <a:srgbClr val="000000"/>
                </a:solidFill>
                <a:effectLst/>
                <a:latin typeface="Cambria" panose="02040503050406030204" pitchFamily="18" charset="0"/>
                <a:ea typeface="Cambria" panose="02040503050406030204" pitchFamily="18" charset="0"/>
              </a:rPr>
              <a:t>Tên nhân vật </a:t>
            </a:r>
            <a:endParaRPr lang="en-US" sz="2800" b="1" dirty="0">
              <a:latin typeface="Cambria" panose="02040503050406030204" pitchFamily="18" charset="0"/>
              <a:ea typeface="Cambria" panose="02040503050406030204" pitchFamily="18" charset="0"/>
            </a:endParaRPr>
          </a:p>
        </p:txBody>
      </p:sp>
      <p:sp>
        <p:nvSpPr>
          <p:cNvPr id="10" name="Cloud 9">
            <a:extLst>
              <a:ext uri="{FF2B5EF4-FFF2-40B4-BE49-F238E27FC236}">
                <a16:creationId xmlns:a16="http://schemas.microsoft.com/office/drawing/2014/main" id="{B0EEFCBC-C021-2387-DCB4-5D88F7B28A43}"/>
              </a:ext>
            </a:extLst>
          </p:cNvPr>
          <p:cNvSpPr/>
          <p:nvPr/>
        </p:nvSpPr>
        <p:spPr>
          <a:xfrm>
            <a:off x="7336463" y="1935125"/>
            <a:ext cx="4210495" cy="1828799"/>
          </a:xfrm>
          <a:prstGeom prst="cloud">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solidFill>
                  <a:srgbClr val="000000"/>
                </a:solidFill>
                <a:effectLst/>
                <a:latin typeface="Cambria" panose="02040503050406030204" pitchFamily="18" charset="0"/>
                <a:ea typeface="Cambria" panose="02040503050406030204" pitchFamily="18" charset="0"/>
              </a:rPr>
              <a:t>Phát</a:t>
            </a:r>
            <a:r>
              <a:rPr lang="en-US" sz="2400" b="1" dirty="0">
                <a:solidFill>
                  <a:srgbClr val="000000"/>
                </a:solidFill>
                <a:effectLst/>
                <a:latin typeface="Cambria" panose="02040503050406030204" pitchFamily="18" charset="0"/>
                <a:ea typeface="Cambria" panose="02040503050406030204" pitchFamily="18" charset="0"/>
              </a:rPr>
              <a:t> </a:t>
            </a:r>
            <a:r>
              <a:rPr lang="vi-VN" sz="2400" b="1" dirty="0">
                <a:solidFill>
                  <a:srgbClr val="000000"/>
                </a:solidFill>
                <a:latin typeface="Cambria" panose="02040503050406030204" pitchFamily="18" charset="0"/>
                <a:ea typeface="Cambria" panose="02040503050406030204" pitchFamily="18" charset="0"/>
              </a:rPr>
              <a:t>minh hoặc đóng góp của nhà khoa học</a:t>
            </a:r>
            <a:r>
              <a:rPr lang="vi-VN" sz="2400" b="1" dirty="0">
                <a:solidFill>
                  <a:srgbClr val="000000"/>
                </a:solidFill>
                <a:effectLst/>
                <a:latin typeface="Cambria" panose="02040503050406030204" pitchFamily="18" charset="0"/>
                <a:ea typeface="Cambria" panose="02040503050406030204" pitchFamily="18" charset="0"/>
              </a:rPr>
              <a:t> nhân vật </a:t>
            </a:r>
            <a:endParaRPr lang="en-US" sz="2400" b="1" dirty="0">
              <a:latin typeface="Cambria" panose="02040503050406030204" pitchFamily="18" charset="0"/>
              <a:ea typeface="Cambria" panose="02040503050406030204" pitchFamily="18" charset="0"/>
            </a:endParaRPr>
          </a:p>
        </p:txBody>
      </p:sp>
      <p:sp>
        <p:nvSpPr>
          <p:cNvPr id="13" name="Cloud 12">
            <a:extLst>
              <a:ext uri="{FF2B5EF4-FFF2-40B4-BE49-F238E27FC236}">
                <a16:creationId xmlns:a16="http://schemas.microsoft.com/office/drawing/2014/main" id="{C9474C0A-2362-E1B4-DA1F-8E81E5A9EEE2}"/>
              </a:ext>
            </a:extLst>
          </p:cNvPr>
          <p:cNvSpPr/>
          <p:nvPr/>
        </p:nvSpPr>
        <p:spPr>
          <a:xfrm>
            <a:off x="5592725" y="3827723"/>
            <a:ext cx="5039833" cy="1297172"/>
          </a:xfrm>
          <a:prstGeom prst="cloud">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000000"/>
                </a:solidFill>
                <a:latin typeface="Cambria" panose="02040503050406030204" pitchFamily="18" charset="0"/>
                <a:ea typeface="Cambria" panose="02040503050406030204" pitchFamily="18" charset="0"/>
              </a:rPr>
              <a:t>Đ</a:t>
            </a:r>
            <a:r>
              <a:rPr lang="vi-VN" sz="2800" b="1" dirty="0">
                <a:solidFill>
                  <a:srgbClr val="000000"/>
                </a:solidFill>
                <a:latin typeface="Cambria" panose="02040503050406030204" pitchFamily="18" charset="0"/>
                <a:ea typeface="Cambria" panose="02040503050406030204" pitchFamily="18" charset="0"/>
              </a:rPr>
              <a:t>ặc điểm nổi bật của nhà khoa học</a:t>
            </a:r>
            <a:endParaRPr lang="en-US" sz="2800" b="1" dirty="0">
              <a:latin typeface="Cambria" panose="02040503050406030204" pitchFamily="18" charset="0"/>
              <a:ea typeface="Cambria" panose="02040503050406030204" pitchFamily="18" charset="0"/>
            </a:endParaRPr>
          </a:p>
        </p:txBody>
      </p:sp>
      <p:sp>
        <p:nvSpPr>
          <p:cNvPr id="14" name="Cloud 13">
            <a:extLst>
              <a:ext uri="{FF2B5EF4-FFF2-40B4-BE49-F238E27FC236}">
                <a16:creationId xmlns:a16="http://schemas.microsoft.com/office/drawing/2014/main" id="{78B8C541-10AF-27E3-7FC2-F336B98FF9F7}"/>
              </a:ext>
            </a:extLst>
          </p:cNvPr>
          <p:cNvSpPr/>
          <p:nvPr/>
        </p:nvSpPr>
        <p:spPr>
          <a:xfrm>
            <a:off x="5358808" y="5411972"/>
            <a:ext cx="5039833" cy="1297172"/>
          </a:xfrm>
          <a:prstGeom prst="cloud">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000000"/>
                </a:solidFill>
                <a:latin typeface="Cambria" panose="02040503050406030204" pitchFamily="18" charset="0"/>
                <a:ea typeface="Cambria" panose="02040503050406030204" pitchFamily="18" charset="0"/>
              </a:rPr>
              <a:t>Suy</a:t>
            </a:r>
            <a:r>
              <a:rPr lang="en-US" sz="2800" b="1" dirty="0">
                <a:solidFill>
                  <a:srgbClr val="000000"/>
                </a:solidFill>
                <a:latin typeface="Cambria" panose="02040503050406030204" pitchFamily="18" charset="0"/>
                <a:ea typeface="Cambria" panose="02040503050406030204" pitchFamily="18" charset="0"/>
              </a:rPr>
              <a:t> </a:t>
            </a:r>
            <a:r>
              <a:rPr lang="en-US" sz="2800" b="1" dirty="0" err="1">
                <a:solidFill>
                  <a:srgbClr val="000000"/>
                </a:solidFill>
                <a:latin typeface="Cambria" panose="02040503050406030204" pitchFamily="18" charset="0"/>
                <a:ea typeface="Cambria" panose="02040503050406030204" pitchFamily="18" charset="0"/>
              </a:rPr>
              <a:t>nghĩ</a:t>
            </a:r>
            <a:r>
              <a:rPr lang="en-US" sz="2800" b="1" dirty="0">
                <a:solidFill>
                  <a:srgbClr val="000000"/>
                </a:solidFill>
                <a:latin typeface="Cambria" panose="02040503050406030204" pitchFamily="18" charset="0"/>
                <a:ea typeface="Cambria" panose="02040503050406030204" pitchFamily="18" charset="0"/>
              </a:rPr>
              <a:t> </a:t>
            </a:r>
            <a:r>
              <a:rPr lang="en-US" sz="2800" b="1" dirty="0" err="1">
                <a:solidFill>
                  <a:srgbClr val="000000"/>
                </a:solidFill>
                <a:latin typeface="Cambria" panose="02040503050406030204" pitchFamily="18" charset="0"/>
                <a:ea typeface="Cambria" panose="02040503050406030204" pitchFamily="18" charset="0"/>
              </a:rPr>
              <a:t>của</a:t>
            </a:r>
            <a:r>
              <a:rPr lang="en-US" sz="2800" b="1" dirty="0">
                <a:solidFill>
                  <a:srgbClr val="000000"/>
                </a:solidFill>
                <a:latin typeface="Cambria" panose="02040503050406030204" pitchFamily="18" charset="0"/>
                <a:ea typeface="Cambria" panose="02040503050406030204" pitchFamily="18" charset="0"/>
              </a:rPr>
              <a:t> </a:t>
            </a:r>
            <a:r>
              <a:rPr lang="en-US" sz="2800" b="1" dirty="0" err="1">
                <a:solidFill>
                  <a:srgbClr val="000000"/>
                </a:solidFill>
                <a:latin typeface="Cambria" panose="02040503050406030204" pitchFamily="18" charset="0"/>
                <a:ea typeface="Cambria" panose="02040503050406030204" pitchFamily="18" charset="0"/>
              </a:rPr>
              <a:t>em</a:t>
            </a:r>
            <a:r>
              <a:rPr lang="en-US" sz="2800" b="1" dirty="0">
                <a:solidFill>
                  <a:srgbClr val="000000"/>
                </a:solidFill>
                <a:latin typeface="Cambria" panose="02040503050406030204" pitchFamily="18" charset="0"/>
                <a:ea typeface="Cambria" panose="02040503050406030204" pitchFamily="18" charset="0"/>
              </a:rPr>
              <a:t> </a:t>
            </a:r>
            <a:r>
              <a:rPr lang="en-US" sz="2800" b="1" dirty="0" err="1">
                <a:solidFill>
                  <a:srgbClr val="000000"/>
                </a:solidFill>
                <a:latin typeface="Cambria" panose="02040503050406030204" pitchFamily="18" charset="0"/>
                <a:ea typeface="Cambria" panose="02040503050406030204" pitchFamily="18" charset="0"/>
              </a:rPr>
              <a:t>về</a:t>
            </a:r>
            <a:r>
              <a:rPr lang="en-US" sz="2800" b="1" dirty="0">
                <a:solidFill>
                  <a:srgbClr val="000000"/>
                </a:solidFill>
                <a:latin typeface="Cambria" panose="02040503050406030204" pitchFamily="18" charset="0"/>
                <a:ea typeface="Cambria" panose="02040503050406030204" pitchFamily="18" charset="0"/>
              </a:rPr>
              <a:t> </a:t>
            </a:r>
            <a:r>
              <a:rPr lang="en-US" sz="2800" b="1" dirty="0" err="1">
                <a:solidFill>
                  <a:srgbClr val="000000"/>
                </a:solidFill>
                <a:latin typeface="Cambria" panose="02040503050406030204" pitchFamily="18" charset="0"/>
                <a:ea typeface="Cambria" panose="02040503050406030204" pitchFamily="18" charset="0"/>
              </a:rPr>
              <a:t>nhà</a:t>
            </a:r>
            <a:r>
              <a:rPr lang="en-US" sz="2800" b="1" dirty="0">
                <a:solidFill>
                  <a:srgbClr val="000000"/>
                </a:solidFill>
                <a:latin typeface="Cambria" panose="02040503050406030204" pitchFamily="18" charset="0"/>
                <a:ea typeface="Cambria" panose="02040503050406030204" pitchFamily="18" charset="0"/>
              </a:rPr>
              <a:t> khoa </a:t>
            </a:r>
            <a:r>
              <a:rPr lang="en-US" sz="2800" b="1" dirty="0" err="1">
                <a:solidFill>
                  <a:srgbClr val="000000"/>
                </a:solidFill>
                <a:latin typeface="Cambria" panose="02040503050406030204" pitchFamily="18" charset="0"/>
                <a:ea typeface="Cambria" panose="02040503050406030204" pitchFamily="18" charset="0"/>
              </a:rPr>
              <a:t>học</a:t>
            </a:r>
            <a:endParaRPr lang="en-US" sz="28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332497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8"/>
            <a:ext cx="12192000" cy="685753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7089" y="-36123"/>
            <a:ext cx="9074313" cy="6487922"/>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5524" y="4734769"/>
            <a:ext cx="3536477" cy="2073504"/>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162" y="-25391"/>
            <a:ext cx="3655008" cy="1935512"/>
          </a:xfrm>
          <a:prstGeom prst="rect">
            <a:avLst/>
          </a:prstGeom>
        </p:spPr>
      </p:pic>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902" y="4187118"/>
            <a:ext cx="3026594" cy="2510027"/>
          </a:xfrm>
          <a:prstGeom prst="rect">
            <a:avLst/>
          </a:prstGeom>
        </p:spPr>
      </p:pic>
      <p:pic>
        <p:nvPicPr>
          <p:cNvPr id="2" name="Picture 1">
            <a:extLst>
              <a:ext uri="{FF2B5EF4-FFF2-40B4-BE49-F238E27FC236}">
                <a16:creationId xmlns:a16="http://schemas.microsoft.com/office/drawing/2014/main" id="{9138B3D9-F519-F2A5-170F-F5E679787E1C}"/>
              </a:ext>
            </a:extLst>
          </p:cNvPr>
          <p:cNvPicPr>
            <a:picLocks noChangeAspect="1"/>
          </p:cNvPicPr>
          <p:nvPr/>
        </p:nvPicPr>
        <p:blipFill>
          <a:blip r:embed="rId8"/>
          <a:stretch>
            <a:fillRect/>
          </a:stretch>
        </p:blipFill>
        <p:spPr>
          <a:xfrm>
            <a:off x="2860918" y="1008023"/>
            <a:ext cx="6980525" cy="5224725"/>
          </a:xfrm>
          <a:prstGeom prst="rect">
            <a:avLst/>
          </a:prstGeom>
        </p:spPr>
      </p:pic>
    </p:spTree>
    <p:extLst>
      <p:ext uri="{BB962C8B-B14F-4D97-AF65-F5344CB8AC3E}">
        <p14:creationId xmlns:p14="http://schemas.microsoft.com/office/powerpoint/2010/main" val="1425448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1"/>
            <a:ext cx="12192000" cy="6857532"/>
          </a:xfrm>
          <a:prstGeom prst="rect">
            <a:avLst/>
          </a:prstGeom>
        </p:spPr>
      </p:pic>
      <p:sp>
        <p:nvSpPr>
          <p:cNvPr id="2" name="Rectangle 1"/>
          <p:cNvSpPr/>
          <p:nvPr/>
        </p:nvSpPr>
        <p:spPr>
          <a:xfrm>
            <a:off x="50106" y="366401"/>
            <a:ext cx="11808800" cy="6225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8968" rtl="0" eaLnBrk="1" fontAlgn="auto" latinLnBrk="0" hangingPunct="1">
              <a:lnSpc>
                <a:spcPct val="100000"/>
              </a:lnSpc>
              <a:spcBef>
                <a:spcPts val="0"/>
              </a:spcBef>
              <a:spcAft>
                <a:spcPts val="0"/>
              </a:spcAft>
              <a:buClrTx/>
              <a:buSzTx/>
              <a:buFontTx/>
              <a:buNone/>
              <a:tabLst/>
              <a:defRPr/>
            </a:pPr>
            <a:endParaRPr kumimoji="0" lang="en-US" sz="1633" b="0" i="0" u="none" strike="noStrike" kern="1200" cap="none" spc="0" normalizeH="0" baseline="0" noProof="0">
              <a:ln>
                <a:noFill/>
              </a:ln>
              <a:solidFill>
                <a:prstClr val="white"/>
              </a:solidFill>
              <a:effectLst/>
              <a:uLnTx/>
              <a:uFillTx/>
              <a:latin typeface="Calibri"/>
              <a:ea typeface="微软雅黑"/>
              <a:cs typeface="+mn-cs"/>
            </a:endParaRPr>
          </a:p>
        </p:txBody>
      </p:sp>
      <p:pic>
        <p:nvPicPr>
          <p:cNvPr id="3" name="Picture 2">
            <a:extLst>
              <a:ext uri="{FF2B5EF4-FFF2-40B4-BE49-F238E27FC236}">
                <a16:creationId xmlns:a16="http://schemas.microsoft.com/office/drawing/2014/main" id="{E04FA2D3-8EBD-1D0C-725E-D94A7AB05B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06056" y="2611603"/>
            <a:ext cx="3908261" cy="4161414"/>
          </a:xfrm>
          <a:prstGeom prst="rect">
            <a:avLst/>
          </a:prstGeom>
        </p:spPr>
      </p:pic>
      <p:sp>
        <p:nvSpPr>
          <p:cNvPr id="5" name="Speech Bubble: Rectangle with Corners Rounded 4">
            <a:extLst>
              <a:ext uri="{FF2B5EF4-FFF2-40B4-BE49-F238E27FC236}">
                <a16:creationId xmlns:a16="http://schemas.microsoft.com/office/drawing/2014/main" id="{6936382A-959F-C549-281F-65E0E73D3C7E}"/>
              </a:ext>
            </a:extLst>
          </p:cNvPr>
          <p:cNvSpPr/>
          <p:nvPr/>
        </p:nvSpPr>
        <p:spPr>
          <a:xfrm>
            <a:off x="2914649" y="329609"/>
            <a:ext cx="8334597" cy="2070691"/>
          </a:xfrm>
          <a:prstGeom prst="wedgeRoundRectCallout">
            <a:avLst>
              <a:gd name="adj1" fmla="val -42218"/>
              <a:gd name="adj2" fmla="val 68822"/>
              <a:gd name="adj3" fmla="val 16667"/>
            </a:avLst>
          </a:prstGeom>
          <a:solidFill>
            <a:schemeClr val="accent4">
              <a:lumMod val="20000"/>
              <a:lumOff val="80000"/>
            </a:schemeClr>
          </a:solidFill>
          <a:ln w="76200">
            <a:solidFill>
              <a:srgbClr val="7030A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err="1">
                <a:solidFill>
                  <a:srgbClr val="FF0000"/>
                </a:solidFill>
              </a:rPr>
              <a:t>Về</a:t>
            </a:r>
            <a:r>
              <a:rPr lang="en-US" sz="3600" b="1" dirty="0">
                <a:solidFill>
                  <a:srgbClr val="FF0000"/>
                </a:solidFill>
              </a:rPr>
              <a:t> </a:t>
            </a:r>
            <a:r>
              <a:rPr lang="en-US" sz="3600" b="1" dirty="0" err="1">
                <a:solidFill>
                  <a:srgbClr val="FF0000"/>
                </a:solidFill>
              </a:rPr>
              <a:t>nhà</a:t>
            </a:r>
            <a:r>
              <a:rPr lang="en-US" sz="3600" b="1" dirty="0">
                <a:solidFill>
                  <a:srgbClr val="FF0000"/>
                </a:solidFill>
              </a:rPr>
              <a:t>: </a:t>
            </a:r>
            <a:r>
              <a:rPr lang="vi-VN" sz="3600" b="1" dirty="0">
                <a:solidFill>
                  <a:srgbClr val="FF0000"/>
                </a:solidFill>
              </a:rPr>
              <a:t>Tìm đọc thêm một số cuốn sách, truyện viết về nhà khoa học và chia sẻ những thông tin thú vị với người thân</a:t>
            </a:r>
            <a:endParaRPr lang="en-US" sz="3600" b="1" dirty="0">
              <a:solidFill>
                <a:srgbClr val="FF0000"/>
              </a:solidFill>
            </a:endParaRPr>
          </a:p>
        </p:txBody>
      </p:sp>
    </p:spTree>
    <p:extLst>
      <p:ext uri="{BB962C8B-B14F-4D97-AF65-F5344CB8AC3E}">
        <p14:creationId xmlns:p14="http://schemas.microsoft.com/office/powerpoint/2010/main" val="3148681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8"/>
            <a:ext cx="12192000" cy="685753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3366" y="305867"/>
            <a:ext cx="7565040" cy="5877841"/>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7434" y="4871826"/>
            <a:ext cx="10852366" cy="2165035"/>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88483" y="3244787"/>
            <a:ext cx="1645296" cy="3180908"/>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8548" y="2114793"/>
            <a:ext cx="3461529" cy="4573546"/>
          </a:xfrm>
          <a:prstGeom prst="rect">
            <a:avLst/>
          </a:prstGeom>
        </p:spPr>
      </p:pic>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92679" y="127345"/>
            <a:ext cx="1803639" cy="1803639"/>
          </a:xfrm>
          <a:prstGeom prst="rect">
            <a:avLst/>
          </a:prstGeom>
        </p:spPr>
      </p:pic>
      <p:pic>
        <p:nvPicPr>
          <p:cNvPr id="2" name="Picture 1">
            <a:extLst>
              <a:ext uri="{FF2B5EF4-FFF2-40B4-BE49-F238E27FC236}">
                <a16:creationId xmlns:a16="http://schemas.microsoft.com/office/drawing/2014/main" id="{77EDE847-D5E3-3F32-6168-0075C7F4B100}"/>
              </a:ext>
            </a:extLst>
          </p:cNvPr>
          <p:cNvPicPr>
            <a:picLocks noChangeAspect="1"/>
          </p:cNvPicPr>
          <p:nvPr/>
        </p:nvPicPr>
        <p:blipFill>
          <a:blip r:embed="rId9"/>
          <a:stretch>
            <a:fillRect/>
          </a:stretch>
        </p:blipFill>
        <p:spPr>
          <a:xfrm>
            <a:off x="3028864" y="1228629"/>
            <a:ext cx="6474513" cy="3231160"/>
          </a:xfrm>
          <a:prstGeom prst="rect">
            <a:avLst/>
          </a:prstGeom>
        </p:spPr>
      </p:pic>
    </p:spTree>
    <p:extLst>
      <p:ext uri="{BB962C8B-B14F-4D97-AF65-F5344CB8AC3E}">
        <p14:creationId xmlns:p14="http://schemas.microsoft.com/office/powerpoint/2010/main" val="36232258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inVertical)">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Calibri"/>
        <a:ea typeface=""/>
        <a:cs typeface=""/>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271</Words>
  <Application>Microsoft Office PowerPoint</Application>
  <PresentationFormat>Widescreen</PresentationFormat>
  <Paragraphs>35</Paragraphs>
  <Slides>17</Slides>
  <Notes>13</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17</vt:i4>
      </vt:variant>
    </vt:vector>
  </HeadingPairs>
  <TitlesOfParts>
    <vt:vector size="32" baseType="lpstr">
      <vt:lpstr>微软雅黑</vt:lpstr>
      <vt:lpstr>宋体</vt:lpstr>
      <vt:lpstr>Arial</vt:lpstr>
      <vt:lpstr>Calibri</vt:lpstr>
      <vt:lpstr>Cambria</vt:lpstr>
      <vt:lpstr>等线</vt:lpstr>
      <vt:lpstr>Garamond</vt:lpstr>
      <vt:lpstr>inpin heiti</vt:lpstr>
      <vt:lpstr>Times New Roman</vt:lpstr>
      <vt:lpstr>Trebuchet MS</vt:lpstr>
      <vt:lpstr>UVN Gia Dinh Hep</vt:lpstr>
      <vt:lpstr>Office 主题</vt:lpstr>
      <vt:lpstr>Office 主题​​</vt:lpstr>
      <vt:lpstr>4_Office Theme</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hong</cp:lastModifiedBy>
  <cp:revision>13</cp:revision>
  <dcterms:created xsi:type="dcterms:W3CDTF">2023-09-26T03:29:13Z</dcterms:created>
  <dcterms:modified xsi:type="dcterms:W3CDTF">2023-12-05T16:21:45Z</dcterms:modified>
</cp:coreProperties>
</file>