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6" r:id="rId2"/>
    <p:sldMasterId id="2147483698" r:id="rId3"/>
    <p:sldMasterId id="2147483721" r:id="rId4"/>
    <p:sldMasterId id="2147483734" r:id="rId5"/>
    <p:sldMasterId id="2147483750" r:id="rId6"/>
    <p:sldMasterId id="2147483762" r:id="rId7"/>
  </p:sldMasterIdLst>
  <p:notesMasterIdLst>
    <p:notesMasterId r:id="rId28"/>
  </p:notesMasterIdLst>
  <p:sldIdLst>
    <p:sldId id="11916" r:id="rId8"/>
    <p:sldId id="11915" r:id="rId9"/>
    <p:sldId id="314" r:id="rId10"/>
    <p:sldId id="11910" r:id="rId11"/>
    <p:sldId id="11906" r:id="rId12"/>
    <p:sldId id="11911" r:id="rId13"/>
    <p:sldId id="11908" r:id="rId14"/>
    <p:sldId id="11926" r:id="rId15"/>
    <p:sldId id="11917" r:id="rId16"/>
    <p:sldId id="11918" r:id="rId17"/>
    <p:sldId id="11919" r:id="rId18"/>
    <p:sldId id="11920" r:id="rId19"/>
    <p:sldId id="11927" r:id="rId20"/>
    <p:sldId id="11921" r:id="rId21"/>
    <p:sldId id="322" r:id="rId22"/>
    <p:sldId id="11922" r:id="rId23"/>
    <p:sldId id="11923" r:id="rId24"/>
    <p:sldId id="11924" r:id="rId25"/>
    <p:sldId id="263" r:id="rId26"/>
    <p:sldId id="1192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60438-411C-450F-8EA3-5D1EB61B356B}"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A1934-A33E-4B1C-9292-5C87522CBBC0}" type="slidenum">
              <a:rPr lang="en-US" smtClean="0"/>
              <a:t>‹#›</a:t>
            </a:fld>
            <a:endParaRPr lang="en-US"/>
          </a:p>
        </p:txBody>
      </p:sp>
    </p:spTree>
    <p:extLst>
      <p:ext uri="{BB962C8B-B14F-4D97-AF65-F5344CB8AC3E}">
        <p14:creationId xmlns:p14="http://schemas.microsoft.com/office/powerpoint/2010/main" val="462649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F0D95-921D-463A-BB3B-26EB82F483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3102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52391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6"/>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14981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315990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404165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4194851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06004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583894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291981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53092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6"/>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3066995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6"/>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355125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007724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6"/>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200012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896598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037323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739996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3822459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74155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971525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9312878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6"/>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610448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6"/>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05/12/2023</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4111926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500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5014492" y="11557000"/>
            <a:ext cx="4888439" cy="66386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58230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5014492" y="11557000"/>
            <a:ext cx="4888439" cy="66386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964616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lumMod val="20000"/>
            <a:lumOff val="80000"/>
            <a:alpha val="11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5014492" y="11557000"/>
            <a:ext cx="4888439" cy="66386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52802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4" name="Rectangle 12"/>
          <p:cNvSpPr>
            <a:spLocks noGrp="1" noChangeArrowheads="1"/>
          </p:cNvSpPr>
          <p:nvPr>
            <p:ph type="dt" sz="half" idx="10"/>
          </p:nvPr>
        </p:nvSpPr>
        <p:spPr>
          <a:xfrm>
            <a:off x="609600" y="6248400"/>
            <a:ext cx="2844800" cy="457200"/>
          </a:xfrm>
        </p:spPr>
        <p:txBody>
          <a:bodyPr/>
          <a:lstStyle>
            <a:lvl1pPr>
              <a:defRPr/>
            </a:lvl1pPr>
          </a:lstStyle>
          <a:p>
            <a:pPr>
              <a:defRPr/>
            </a:pPr>
            <a:endParaRPr lang="en-US"/>
          </a:p>
        </p:txBody>
      </p:sp>
      <p:sp>
        <p:nvSpPr>
          <p:cNvPr id="5" name="Rectangle 13"/>
          <p:cNvSpPr>
            <a:spLocks noGrp="1" noChangeArrowheads="1"/>
          </p:cNvSpPr>
          <p:nvPr>
            <p:ph type="ftr" sz="quarter" idx="11"/>
          </p:nvPr>
        </p:nvSpPr>
        <p:spPr>
          <a:xfrm>
            <a:off x="4165600" y="6248400"/>
            <a:ext cx="3860800" cy="457200"/>
          </a:xfrm>
        </p:spPr>
        <p:txBody>
          <a:bodyPr/>
          <a:lstStyle>
            <a:lvl1pPr>
              <a:defRPr/>
            </a:lvl1pPr>
          </a:lstStyle>
          <a:p>
            <a:pPr>
              <a:defRPr/>
            </a:pPr>
            <a:endParaRPr lang="en-US"/>
          </a:p>
        </p:txBody>
      </p:sp>
      <p:sp>
        <p:nvSpPr>
          <p:cNvPr id="6" name="Rectangle 14"/>
          <p:cNvSpPr>
            <a:spLocks noGrp="1" noChangeArrowheads="1"/>
          </p:cNvSpPr>
          <p:nvPr>
            <p:ph type="sldNum" sz="quarter" idx="12"/>
          </p:nvPr>
        </p:nvSpPr>
        <p:spPr>
          <a:xfrm>
            <a:off x="8737600" y="6248400"/>
            <a:ext cx="2844800" cy="457200"/>
          </a:xfrm>
        </p:spPr>
        <p:txBody>
          <a:bodyPr/>
          <a:lstStyle>
            <a:lvl1pPr>
              <a:defRPr/>
            </a:lvl1pPr>
          </a:lstStyle>
          <a:p>
            <a:pPr>
              <a:defRPr/>
            </a:pPr>
            <a:fld id="{6CF8545F-6069-4609-9ECB-0278763638E9}" type="slidenum">
              <a:rPr lang="en-US"/>
              <a:t>‹#›</a:t>
            </a:fld>
            <a:endParaRPr lang="en-US"/>
          </a:p>
        </p:txBody>
      </p:sp>
    </p:spTree>
    <p:extLst>
      <p:ext uri="{BB962C8B-B14F-4D97-AF65-F5344CB8AC3E}">
        <p14:creationId xmlns:p14="http://schemas.microsoft.com/office/powerpoint/2010/main" val="3041901348"/>
      </p:ext>
    </p:extLst>
  </p:cSld>
  <p:clrMapOvr>
    <a:masterClrMapping/>
  </p:clrMapOvr>
  <p:transition>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3849BE-15E4-4B3C-B0C2-AEF0359B264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67B8DA7-002E-4155-AE8E-B7569BFEA8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F7CAAC-E3BE-47FA-B1A9-B66E68EBB475}"/>
              </a:ext>
            </a:extLst>
          </p:cNvPr>
          <p:cNvSpPr>
            <a:spLocks noGrp="1" noChangeArrowheads="1"/>
          </p:cNvSpPr>
          <p:nvPr>
            <p:ph type="sldNum" sz="quarter" idx="12"/>
          </p:nvPr>
        </p:nvSpPr>
        <p:spPr>
          <a:ln/>
        </p:spPr>
        <p:txBody>
          <a:bodyPr/>
          <a:lstStyle>
            <a:lvl1pPr>
              <a:defRPr/>
            </a:lvl1pPr>
          </a:lstStyle>
          <a:p>
            <a:fld id="{4B881A1A-AAC9-4B62-A64B-52286AA7287D}" type="slidenum">
              <a:rPr lang="en-US" altLang="en-US"/>
              <a:pPr/>
              <a:t>‹#›</a:t>
            </a:fld>
            <a:endParaRPr lang="en-US" altLang="en-US"/>
          </a:p>
        </p:txBody>
      </p:sp>
    </p:spTree>
    <p:extLst>
      <p:ext uri="{BB962C8B-B14F-4D97-AF65-F5344CB8AC3E}">
        <p14:creationId xmlns:p14="http://schemas.microsoft.com/office/powerpoint/2010/main" val="24199755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276436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42221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138924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150162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198619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3945029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147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5749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622510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3197967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196177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663938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067A4B-FB63-4564-94FF-53393D218CC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3E2021C-9415-4AE4-BCA2-4D8BD4A345B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EBDDEDF-69BE-498D-ADB5-434255D3D4A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C6AB3B06-8838-4A20-AE55-5B66918024B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FC8EA1E7-E425-4010-894A-81FE61947AA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图片 6">
            <a:extLst>
              <a:ext uri="{FF2B5EF4-FFF2-40B4-BE49-F238E27FC236}">
                <a16:creationId xmlns:a16="http://schemas.microsoft.com/office/drawing/2014/main" id="{FE2E1AF1-1CD9-4A1A-B8FA-C1819FF6ADF8}"/>
              </a:ext>
            </a:extLst>
          </p:cNvPr>
          <p:cNvPicPr>
            <a:picLocks noChangeAspect="1"/>
          </p:cNvPicPr>
          <p:nvPr userDrawn="1"/>
        </p:nvPicPr>
        <p:blipFill>
          <a:blip r:embed="rId2"/>
          <a:stretch>
            <a:fillRect/>
          </a:stretch>
        </p:blipFill>
        <p:spPr>
          <a:xfrm>
            <a:off x="2838449" y="6927702"/>
            <a:ext cx="1704978" cy="1142354"/>
          </a:xfrm>
          <a:prstGeom prst="rect">
            <a:avLst/>
          </a:prstGeom>
        </p:spPr>
      </p:pic>
      <p:pic>
        <p:nvPicPr>
          <p:cNvPr id="8" name="图片 7">
            <a:extLst>
              <a:ext uri="{FF2B5EF4-FFF2-40B4-BE49-F238E27FC236}">
                <a16:creationId xmlns:a16="http://schemas.microsoft.com/office/drawing/2014/main" id="{AD32E2E4-34B2-4B9B-BB39-2A5B3473B982}"/>
              </a:ext>
            </a:extLst>
          </p:cNvPr>
          <p:cNvPicPr>
            <a:picLocks noChangeAspect="1"/>
          </p:cNvPicPr>
          <p:nvPr userDrawn="1"/>
        </p:nvPicPr>
        <p:blipFill>
          <a:blip r:embed="rId3"/>
          <a:stretch>
            <a:fillRect/>
          </a:stretch>
        </p:blipFill>
        <p:spPr>
          <a:xfrm>
            <a:off x="671512" y="7142162"/>
            <a:ext cx="1704975" cy="962025"/>
          </a:xfrm>
          <a:prstGeom prst="rect">
            <a:avLst/>
          </a:prstGeom>
        </p:spPr>
      </p:pic>
    </p:spTree>
    <p:extLst>
      <p:ext uri="{BB962C8B-B14F-4D97-AF65-F5344CB8AC3E}">
        <p14:creationId xmlns:p14="http://schemas.microsoft.com/office/powerpoint/2010/main" val="5081330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6A9068-8A13-445F-A459-9A7599124F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1BD5EB7-1C46-4881-839D-2E2220EEEE0D}"/>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F10D5A-E412-4DF6-AF76-D90AA72BA60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1857F38D-2CD9-482F-91B0-99619C53BD5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9957AE71-9808-4F62-BF57-6D185F10D2B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74565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9F824-59C4-45F6-97F2-0B0CDB6FC70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31912AE-27AF-4D03-B4DE-6392976DEB9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937FA12-4947-4E96-9012-5A12C6C42B4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04E1C117-BDB8-4AE6-91D1-03EF59320D9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C1BE8E53-F8C5-4839-B73B-88E68AE6463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97670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2701B-35A9-4382-B815-73A09261EE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6392FD1-3DC1-49E9-BA04-ADCBDB3C19DE}"/>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A23616E-D514-4842-9D58-09A231A18A01}"/>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F485753-3C6B-4D75-809B-23D4CC973A1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页脚占位符 5">
            <a:extLst>
              <a:ext uri="{FF2B5EF4-FFF2-40B4-BE49-F238E27FC236}">
                <a16:creationId xmlns:a16="http://schemas.microsoft.com/office/drawing/2014/main" id="{96BEA1CF-238C-405A-BA65-F599EA7AE37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灯片编号占位符 6">
            <a:extLst>
              <a:ext uri="{FF2B5EF4-FFF2-40B4-BE49-F238E27FC236}">
                <a16:creationId xmlns:a16="http://schemas.microsoft.com/office/drawing/2014/main" id="{C9E07343-30F9-437D-9ADE-1A8500D00ED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5344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486FFF-FF48-4773-9B85-72FB18A4B45E}"/>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0CE6FD1-6E57-4710-A0B9-938370148CF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9EC2E8B-51AC-437E-B13F-B9764AFF2978}"/>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B29CC7-713C-4DBE-A0C8-0A55627EBBE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12B61D-3095-4C70-90D3-DAA8A77D947D}"/>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90E0715-5D50-4819-B800-92BE11E4E17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页脚占位符 7">
            <a:extLst>
              <a:ext uri="{FF2B5EF4-FFF2-40B4-BE49-F238E27FC236}">
                <a16:creationId xmlns:a16="http://schemas.microsoft.com/office/drawing/2014/main" id="{68C2DD70-FFF3-4855-9B88-A337F2AA997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灯片编号占位符 8">
            <a:extLst>
              <a:ext uri="{FF2B5EF4-FFF2-40B4-BE49-F238E27FC236}">
                <a16:creationId xmlns:a16="http://schemas.microsoft.com/office/drawing/2014/main" id="{67D59AB0-E120-4141-A85F-1D0C2803D46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136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559538-FD8A-4AB6-B0C6-9D755A6CDC6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C5BF5B4-3BD8-41D7-AB15-4B88A7625B0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页脚占位符 3">
            <a:extLst>
              <a:ext uri="{FF2B5EF4-FFF2-40B4-BE49-F238E27FC236}">
                <a16:creationId xmlns:a16="http://schemas.microsoft.com/office/drawing/2014/main" id="{8EB5A0AF-3063-4123-A2DE-B137464AF84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灯片编号占位符 4">
            <a:extLst>
              <a:ext uri="{FF2B5EF4-FFF2-40B4-BE49-F238E27FC236}">
                <a16:creationId xmlns:a16="http://schemas.microsoft.com/office/drawing/2014/main" id="{0FF6EFED-3870-46FE-ABD5-831FAD0907B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79419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51D8152-B902-466F-98EC-96188B0CEEB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页脚占位符 2">
            <a:extLst>
              <a:ext uri="{FF2B5EF4-FFF2-40B4-BE49-F238E27FC236}">
                <a16:creationId xmlns:a16="http://schemas.microsoft.com/office/drawing/2014/main" id="{7623F889-136D-4532-A243-4873474ABAA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灯片编号占位符 3">
            <a:extLst>
              <a:ext uri="{FF2B5EF4-FFF2-40B4-BE49-F238E27FC236}">
                <a16:creationId xmlns:a16="http://schemas.microsoft.com/office/drawing/2014/main" id="{12C72751-5C54-4FA9-BAE2-DBFCBFD74F7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0304" y="-199175"/>
            <a:ext cx="1217422" cy="1217422"/>
          </a:xfrm>
          <a:prstGeom prst="ellipse">
            <a:avLst/>
          </a:prstGeom>
          <a:ln>
            <a:noFill/>
          </a:ln>
          <a:effectLst>
            <a:softEdge rad="112500"/>
          </a:effectLst>
        </p:spPr>
      </p:pic>
      <p:pic>
        <p:nvPicPr>
          <p:cNvPr id="7" name="Picture 6">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7978" y="1410066"/>
            <a:ext cx="1217422" cy="1217422"/>
          </a:xfrm>
          <a:prstGeom prst="ellipse">
            <a:avLst/>
          </a:prstGeom>
          <a:ln>
            <a:noFill/>
          </a:ln>
          <a:effectLst>
            <a:softEdge rad="1270000"/>
          </a:effectLst>
        </p:spPr>
      </p:pic>
    </p:spTree>
    <p:extLst>
      <p:ext uri="{BB962C8B-B14F-4D97-AF65-F5344CB8AC3E}">
        <p14:creationId xmlns:p14="http://schemas.microsoft.com/office/powerpoint/2010/main" val="468540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9626ED-DA7D-4F1A-A2BC-29B7530DA1F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0F9F46B-9FBC-4441-AB77-4DF9DB70011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27F03E8-6802-4F2C-B57F-4E3A00056F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1032E2-E302-461E-8F05-8C04929B7D4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页脚占位符 5">
            <a:extLst>
              <a:ext uri="{FF2B5EF4-FFF2-40B4-BE49-F238E27FC236}">
                <a16:creationId xmlns:a16="http://schemas.microsoft.com/office/drawing/2014/main" id="{241890BC-B3B0-403A-A06E-08711262AF2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灯片编号占位符 6">
            <a:extLst>
              <a:ext uri="{FF2B5EF4-FFF2-40B4-BE49-F238E27FC236}">
                <a16:creationId xmlns:a16="http://schemas.microsoft.com/office/drawing/2014/main" id="{38B825C1-68E6-4CDA-9C3C-4DAC5E8168D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24471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E75FFF-3604-48DD-B97A-C900972A679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B70F097-94D8-45C7-B51D-1289E32B75F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0CE3A73-90A3-427C-B658-15A890CED71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58279FB-02E9-4A20-90A1-1C16F532F39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页脚占位符 5">
            <a:extLst>
              <a:ext uri="{FF2B5EF4-FFF2-40B4-BE49-F238E27FC236}">
                <a16:creationId xmlns:a16="http://schemas.microsoft.com/office/drawing/2014/main" id="{881DCBAB-5C75-4FBB-9DA0-3971E9BD336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灯片编号占位符 6">
            <a:extLst>
              <a:ext uri="{FF2B5EF4-FFF2-40B4-BE49-F238E27FC236}">
                <a16:creationId xmlns:a16="http://schemas.microsoft.com/office/drawing/2014/main" id="{328B057C-9DC1-46C3-9AB0-7D034573D6F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7169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7360B4-481C-4A5E-94F4-5C82769BE48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19D5CA3-57C5-4B7B-B9A1-ECEB8ECFC36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E053AF-82DC-4CF9-963C-92C79EB394E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E81592EA-1992-40C2-B4E7-5EEFAC43808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C503BFFA-6A8F-4E02-B27C-6DA1167856B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70646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5D1B118-97B1-4167-8ACA-512D03559D45}"/>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D7EB8F5-F623-4FF9-88E3-B0B12AA7018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7DCD126-62C0-458B-9103-B786229F275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C220C6DC-C6B5-4E38-978B-AC1B62B95CD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ADC95F6F-01EE-474B-ABD8-63DA7264D6D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53579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248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Slide layou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16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Agenda slide layout">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7297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3470064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224350"/>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396766"/>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314858"/>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632651"/>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693832"/>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396367"/>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690530"/>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138421"/>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03313"/>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674380"/>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7103628"/>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微软雅黑" panose="020B0503020204020204" pitchFamily="34" charset="-122"/>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panose="020B0503020204020204" pitchFamily="34" charset="-122"/>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800" b="0" i="0" u="none" strike="noStrike" kern="1200" cap="none" spc="0" normalizeH="0" baseline="0" noProof="0" smtClean="0">
                <a:ln>
                  <a:noFill/>
                </a:ln>
                <a:solidFill>
                  <a:prstClr val="black"/>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panose="020B0503020204020204" pitchFamily="34" charset="-122"/>
              <a:cs typeface="+mn-cs"/>
            </a:endParaRPr>
          </a:p>
        </p:txBody>
      </p:sp>
      <p:grpSp>
        <p:nvGrpSpPr>
          <p:cNvPr id="7" name="Group 6"/>
          <p:cNvGrpSpPr/>
          <p:nvPr userDrawn="1"/>
        </p:nvGrpSpPr>
        <p:grpSpPr>
          <a:xfrm>
            <a:off x="0" y="0"/>
            <a:ext cx="12192000" cy="6858000"/>
            <a:chOff x="0" y="0"/>
            <a:chExt cx="12192000" cy="6858000"/>
          </a:xfrm>
        </p:grpSpPr>
        <p:pic>
          <p:nvPicPr>
            <p:cNvPr id="5"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6" r="5556"/>
            <a:stretch>
              <a:fillRect/>
            </a:stretch>
          </p:blipFill>
          <p:spPr>
            <a:xfrm>
              <a:off x="0" y="0"/>
              <a:ext cx="12192000" cy="6858000"/>
            </a:xfrm>
            <a:prstGeom prst="rect">
              <a:avLst/>
            </a:prstGeom>
          </p:spPr>
        </p:pic>
        <p:sp>
          <p:nvSpPr>
            <p:cNvPr id="6" name="TextBox 5"/>
            <p:cNvSpPr txBox="1"/>
            <p:nvPr userDrawn="1"/>
          </p:nvSpPr>
          <p:spPr>
            <a:xfrm>
              <a:off x="11353800" y="5987018"/>
              <a:ext cx="7814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000">
                      <a:lumMod val="75000"/>
                    </a:srgbClr>
                  </a:solidFill>
                  <a:effectLst/>
                  <a:uLnTx/>
                  <a:uFillTx/>
                  <a:latin typeface="Calibri"/>
                  <a:ea typeface="+mn-ea"/>
                  <a:cs typeface="+mn-cs"/>
                </a:rPr>
                <a:t>KTUTS</a:t>
              </a:r>
            </a:p>
          </p:txBody>
        </p:sp>
      </p:grpSp>
    </p:spTree>
    <p:extLst>
      <p:ext uri="{BB962C8B-B14F-4D97-AF65-F5344CB8AC3E}">
        <p14:creationId xmlns:p14="http://schemas.microsoft.com/office/powerpoint/2010/main" val="8565522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12191999" cy="6922008"/>
          </a:xfrm>
          <a:prstGeom prst="rect">
            <a:avLst/>
          </a:prstGeom>
        </p:spPr>
      </p:pic>
    </p:spTree>
    <p:extLst>
      <p:ext uri="{BB962C8B-B14F-4D97-AF65-F5344CB8AC3E}">
        <p14:creationId xmlns:p14="http://schemas.microsoft.com/office/powerpoint/2010/main" val="151694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image" Target="../media/image2.jpeg"/><Relationship Id="rId2" Type="http://schemas.openxmlformats.org/officeDocument/2006/relationships/slideLayout" Target="../slideLayouts/slideLayout42.xml"/><Relationship Id="rId16" Type="http://schemas.openxmlformats.org/officeDocument/2006/relationships/theme" Target="../theme/theme5.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844452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97107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11000"/>
          </a:schemeClr>
        </a:solidFill>
        <a:effectLst/>
      </p:bgPr>
    </p:bg>
    <p:spTree>
      <p:nvGrpSpPr>
        <p:cNvPr id="1" name=""/>
        <p:cNvGrpSpPr/>
        <p:nvPr/>
      </p:nvGrpSpPr>
      <p:grpSpPr>
        <a:xfrm>
          <a:off x="0" y="0"/>
          <a:ext cx="0" cy="0"/>
          <a:chOff x="0" y="0"/>
          <a:chExt cx="0" cy="0"/>
        </a:xfrm>
      </p:grpSpPr>
      <p:pic>
        <p:nvPicPr>
          <p:cNvPr id="3" name="Picture 2" descr="A picture containing toy, doll&#10;&#10;Description automatically generated">
            <a:extLst>
              <a:ext uri="{FF2B5EF4-FFF2-40B4-BE49-F238E27FC236}">
                <a16:creationId xmlns:a16="http://schemas.microsoft.com/office/drawing/2014/main" id="{61F76137-38F8-4214-BD08-4A3F8ABE796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sp>
        <p:nvSpPr>
          <p:cNvPr id="7" name="Rectangle: Rounded Corners 6">
            <a:extLst>
              <a:ext uri="{FF2B5EF4-FFF2-40B4-BE49-F238E27FC236}">
                <a16:creationId xmlns:a16="http://schemas.microsoft.com/office/drawing/2014/main" id="{FF9C8E43-8874-4783-9F5F-F37983267BBC}"/>
              </a:ext>
            </a:extLst>
          </p:cNvPr>
          <p:cNvSpPr/>
          <p:nvPr userDrawn="1"/>
        </p:nvSpPr>
        <p:spPr>
          <a:xfrm>
            <a:off x="457200" y="272096"/>
            <a:ext cx="11277600" cy="6313805"/>
          </a:xfrm>
          <a:custGeom>
            <a:avLst/>
            <a:gdLst>
              <a:gd name="connsiteX0" fmla="*/ 0 w 11277600"/>
              <a:gd name="connsiteY0" fmla="*/ 1052322 h 6313805"/>
              <a:gd name="connsiteX1" fmla="*/ 1052322 w 11277600"/>
              <a:gd name="connsiteY1" fmla="*/ 0 h 6313805"/>
              <a:gd name="connsiteX2" fmla="*/ 10225278 w 11277600"/>
              <a:gd name="connsiteY2" fmla="*/ 0 h 6313805"/>
              <a:gd name="connsiteX3" fmla="*/ 11277600 w 11277600"/>
              <a:gd name="connsiteY3" fmla="*/ 1052322 h 6313805"/>
              <a:gd name="connsiteX4" fmla="*/ 11277600 w 11277600"/>
              <a:gd name="connsiteY4" fmla="*/ 5261483 h 6313805"/>
              <a:gd name="connsiteX5" fmla="*/ 10225278 w 11277600"/>
              <a:gd name="connsiteY5" fmla="*/ 6313805 h 6313805"/>
              <a:gd name="connsiteX6" fmla="*/ 1052322 w 11277600"/>
              <a:gd name="connsiteY6" fmla="*/ 6313805 h 6313805"/>
              <a:gd name="connsiteX7" fmla="*/ 0 w 11277600"/>
              <a:gd name="connsiteY7" fmla="*/ 5261483 h 6313805"/>
              <a:gd name="connsiteX8" fmla="*/ 0 w 11277600"/>
              <a:gd name="connsiteY8" fmla="*/ 1052322 h 631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7600" h="6313805" fill="none" extrusionOk="0">
                <a:moveTo>
                  <a:pt x="0" y="1052322"/>
                </a:moveTo>
                <a:cubicBezTo>
                  <a:pt x="-44338" y="463970"/>
                  <a:pt x="557689" y="70780"/>
                  <a:pt x="1052322" y="0"/>
                </a:cubicBezTo>
                <a:cubicBezTo>
                  <a:pt x="4662225" y="130954"/>
                  <a:pt x="8697738" y="43574"/>
                  <a:pt x="10225278" y="0"/>
                </a:cubicBezTo>
                <a:cubicBezTo>
                  <a:pt x="10864462" y="89344"/>
                  <a:pt x="11291193" y="487791"/>
                  <a:pt x="11277600" y="1052322"/>
                </a:cubicBezTo>
                <a:cubicBezTo>
                  <a:pt x="11127161" y="2630918"/>
                  <a:pt x="11363479" y="3842934"/>
                  <a:pt x="11277600" y="5261483"/>
                </a:cubicBezTo>
                <a:cubicBezTo>
                  <a:pt x="11188022" y="5857374"/>
                  <a:pt x="10775721" y="6292596"/>
                  <a:pt x="10225278" y="6313805"/>
                </a:cubicBezTo>
                <a:cubicBezTo>
                  <a:pt x="6513873" y="6469002"/>
                  <a:pt x="2252189" y="6476825"/>
                  <a:pt x="1052322" y="6313805"/>
                </a:cubicBezTo>
                <a:cubicBezTo>
                  <a:pt x="476636" y="6239480"/>
                  <a:pt x="-97167" y="5899400"/>
                  <a:pt x="0" y="5261483"/>
                </a:cubicBezTo>
                <a:cubicBezTo>
                  <a:pt x="64656" y="3314395"/>
                  <a:pt x="-17807" y="1579780"/>
                  <a:pt x="0" y="1052322"/>
                </a:cubicBezTo>
                <a:close/>
              </a:path>
              <a:path w="11277600" h="6313805" stroke="0" extrusionOk="0">
                <a:moveTo>
                  <a:pt x="0" y="1052322"/>
                </a:moveTo>
                <a:cubicBezTo>
                  <a:pt x="-80773" y="421318"/>
                  <a:pt x="367077" y="39057"/>
                  <a:pt x="1052322" y="0"/>
                </a:cubicBezTo>
                <a:cubicBezTo>
                  <a:pt x="5015976" y="132882"/>
                  <a:pt x="6974418" y="-84951"/>
                  <a:pt x="10225278" y="0"/>
                </a:cubicBezTo>
                <a:cubicBezTo>
                  <a:pt x="10730071" y="74597"/>
                  <a:pt x="11267325" y="527935"/>
                  <a:pt x="11277600" y="1052322"/>
                </a:cubicBezTo>
                <a:cubicBezTo>
                  <a:pt x="11297787" y="2673318"/>
                  <a:pt x="11430080" y="3933931"/>
                  <a:pt x="11277600" y="5261483"/>
                </a:cubicBezTo>
                <a:cubicBezTo>
                  <a:pt x="11327926" y="5848634"/>
                  <a:pt x="10836995" y="6250962"/>
                  <a:pt x="10225278" y="6313805"/>
                </a:cubicBezTo>
                <a:cubicBezTo>
                  <a:pt x="9262943" y="6401444"/>
                  <a:pt x="4931395" y="6241126"/>
                  <a:pt x="1052322" y="6313805"/>
                </a:cubicBezTo>
                <a:cubicBezTo>
                  <a:pt x="460592" y="6213203"/>
                  <a:pt x="-58663" y="5924189"/>
                  <a:pt x="0" y="5261483"/>
                </a:cubicBezTo>
                <a:cubicBezTo>
                  <a:pt x="-38581" y="4834734"/>
                  <a:pt x="63341" y="1782718"/>
                  <a:pt x="0" y="1052322"/>
                </a:cubicBezTo>
                <a:close/>
              </a:path>
            </a:pathLst>
          </a:custGeom>
          <a:solidFill>
            <a:schemeClr val="bg1">
              <a:alpha val="98000"/>
            </a:schemeClr>
          </a:solidFill>
          <a:ln w="66675" cap="flat">
            <a:solidFill>
              <a:srgbClr val="C00000"/>
            </a:solidFill>
            <a:prstDash val="sysDot"/>
            <a:miter lim="800000"/>
            <a:extLst>
              <a:ext uri="{C807C97D-BFC1-408E-A445-0C87EB9F89A2}">
                <ask:lineSketchStyleProps xmlns:ask="http://schemas.microsoft.com/office/drawing/2018/sketchyshapes" xmln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564851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Lst>
  <p:txStyles>
    <p:titleStyle>
      <a:lvl1pPr algn="ctr" defTabSz="1662430" rtl="0" eaLnBrk="1" latinLnBrk="0" hangingPunct="1">
        <a:spcBef>
          <a:spcPct val="0"/>
        </a:spcBef>
        <a:buNone/>
        <a:defRPr sz="8000" kern="1200">
          <a:solidFill>
            <a:schemeClr val="tx1"/>
          </a:solidFill>
          <a:latin typeface="+mj-lt"/>
          <a:ea typeface="+mj-ea"/>
          <a:cs typeface="+mj-cs"/>
        </a:defRPr>
      </a:lvl1pPr>
    </p:titleStyle>
    <p:bodyStyle>
      <a:lvl1pPr marL="623570" indent="-623570" algn="l" defTabSz="1662430" rtl="0" eaLnBrk="1" latinLnBrk="0" hangingPunct="1">
        <a:spcBef>
          <a:spcPct val="36000"/>
        </a:spcBef>
        <a:buFont typeface="Arial" panose="020B0604020202020204" pitchFamily="34" charset="0"/>
        <a:buChar char="•"/>
        <a:defRPr sz="5820" kern="1200">
          <a:solidFill>
            <a:schemeClr val="tx1"/>
          </a:solidFill>
          <a:latin typeface="+mn-lt"/>
          <a:ea typeface="+mn-ea"/>
          <a:cs typeface="+mn-cs"/>
        </a:defRPr>
      </a:lvl1pPr>
      <a:lvl2pPr marL="1350645" indent="-519430" algn="l" defTabSz="1662430" rtl="0" eaLnBrk="1" latinLnBrk="0" hangingPunct="1">
        <a:spcBef>
          <a:spcPct val="36000"/>
        </a:spcBef>
        <a:buFont typeface="Arial" panose="020B0604020202020204" pitchFamily="34" charset="0"/>
        <a:buChar char="–"/>
        <a:defRPr sz="5090" kern="1200">
          <a:solidFill>
            <a:schemeClr val="tx1"/>
          </a:solidFill>
          <a:latin typeface="+mn-lt"/>
          <a:ea typeface="+mn-ea"/>
          <a:cs typeface="+mn-cs"/>
        </a:defRPr>
      </a:lvl2pPr>
      <a:lvl3pPr marL="2078355" indent="-415925" algn="l" defTabSz="1662430" rtl="0" eaLnBrk="1" latinLnBrk="0" hangingPunct="1">
        <a:spcBef>
          <a:spcPct val="36000"/>
        </a:spcBef>
        <a:buFont typeface="Arial" panose="020B0604020202020204" pitchFamily="34" charset="0"/>
        <a:buChar char="•"/>
        <a:defRPr sz="4365" kern="1200">
          <a:solidFill>
            <a:schemeClr val="tx1"/>
          </a:solidFill>
          <a:latin typeface="+mn-lt"/>
          <a:ea typeface="+mn-ea"/>
          <a:cs typeface="+mn-cs"/>
        </a:defRPr>
      </a:lvl3pPr>
      <a:lvl4pPr marL="290957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4pPr>
      <a:lvl5pPr marL="374078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5pPr>
      <a:lvl6pPr marL="457200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6pPr>
      <a:lvl7pPr marL="540321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7pPr>
      <a:lvl8pPr marL="623443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8pPr>
      <a:lvl9pPr marL="706564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9pPr>
    </p:bodyStyle>
    <p:otherStyle>
      <a:defPPr>
        <a:defRPr lang="en-US"/>
      </a:defPPr>
      <a:lvl1pPr marL="0" algn="l" defTabSz="1662430" rtl="0" eaLnBrk="1" latinLnBrk="0" hangingPunct="1">
        <a:defRPr sz="3275" kern="1200">
          <a:solidFill>
            <a:schemeClr val="tx1"/>
          </a:solidFill>
          <a:latin typeface="+mn-lt"/>
          <a:ea typeface="+mn-ea"/>
          <a:cs typeface="+mn-cs"/>
        </a:defRPr>
      </a:lvl1pPr>
      <a:lvl2pPr marL="831215" algn="l" defTabSz="1662430" rtl="0" eaLnBrk="1" latinLnBrk="0" hangingPunct="1">
        <a:defRPr sz="3275" kern="1200">
          <a:solidFill>
            <a:schemeClr val="tx1"/>
          </a:solidFill>
          <a:latin typeface="+mn-lt"/>
          <a:ea typeface="+mn-ea"/>
          <a:cs typeface="+mn-cs"/>
        </a:defRPr>
      </a:lvl2pPr>
      <a:lvl3pPr marL="1662430" algn="l" defTabSz="1662430" rtl="0" eaLnBrk="1" latinLnBrk="0" hangingPunct="1">
        <a:defRPr sz="3275" kern="1200">
          <a:solidFill>
            <a:schemeClr val="tx1"/>
          </a:solidFill>
          <a:latin typeface="+mn-lt"/>
          <a:ea typeface="+mn-ea"/>
          <a:cs typeface="+mn-cs"/>
        </a:defRPr>
      </a:lvl3pPr>
      <a:lvl4pPr marL="2493645" algn="l" defTabSz="1662430" rtl="0" eaLnBrk="1" latinLnBrk="0" hangingPunct="1">
        <a:defRPr sz="3275" kern="1200">
          <a:solidFill>
            <a:schemeClr val="tx1"/>
          </a:solidFill>
          <a:latin typeface="+mn-lt"/>
          <a:ea typeface="+mn-ea"/>
          <a:cs typeface="+mn-cs"/>
        </a:defRPr>
      </a:lvl4pPr>
      <a:lvl5pPr marL="3324860" algn="l" defTabSz="1662430" rtl="0" eaLnBrk="1" latinLnBrk="0" hangingPunct="1">
        <a:defRPr sz="3275" kern="1200">
          <a:solidFill>
            <a:schemeClr val="tx1"/>
          </a:solidFill>
          <a:latin typeface="+mn-lt"/>
          <a:ea typeface="+mn-ea"/>
          <a:cs typeface="+mn-cs"/>
        </a:defRPr>
      </a:lvl5pPr>
      <a:lvl6pPr marL="4156075" algn="l" defTabSz="1662430" rtl="0" eaLnBrk="1" latinLnBrk="0" hangingPunct="1">
        <a:defRPr sz="3275" kern="1200">
          <a:solidFill>
            <a:schemeClr val="tx1"/>
          </a:solidFill>
          <a:latin typeface="+mn-lt"/>
          <a:ea typeface="+mn-ea"/>
          <a:cs typeface="+mn-cs"/>
        </a:defRPr>
      </a:lvl6pPr>
      <a:lvl7pPr marL="4987925" algn="l" defTabSz="1662430" rtl="0" eaLnBrk="1" latinLnBrk="0" hangingPunct="1">
        <a:defRPr sz="3275" kern="1200">
          <a:solidFill>
            <a:schemeClr val="tx1"/>
          </a:solidFill>
          <a:latin typeface="+mn-lt"/>
          <a:ea typeface="+mn-ea"/>
          <a:cs typeface="+mn-cs"/>
        </a:defRPr>
      </a:lvl7pPr>
      <a:lvl8pPr marL="5819140" algn="l" defTabSz="1662430" rtl="0" eaLnBrk="1" latinLnBrk="0" hangingPunct="1">
        <a:defRPr sz="3275" kern="1200">
          <a:solidFill>
            <a:schemeClr val="tx1"/>
          </a:solidFill>
          <a:latin typeface="+mn-lt"/>
          <a:ea typeface="+mn-ea"/>
          <a:cs typeface="+mn-cs"/>
        </a:defRPr>
      </a:lvl8pPr>
      <a:lvl9pPr marL="6650355" algn="l" defTabSz="1662430" rtl="0" eaLnBrk="1" latinLnBrk="0" hangingPunct="1">
        <a:defRPr sz="327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ACE2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9675687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5C8D88"/>
        </a:solidFill>
        <a:effectLst/>
      </p:bgPr>
    </p:bg>
    <p:spTree>
      <p:nvGrpSpPr>
        <p:cNvPr id="1" name=""/>
        <p:cNvGrpSpPr/>
        <p:nvPr/>
      </p:nvGrpSpPr>
      <p:grpSpPr>
        <a:xfrm>
          <a:off x="0" y="0"/>
          <a:ext cx="0" cy="0"/>
          <a:chOff x="0" y="0"/>
          <a:chExt cx="0" cy="0"/>
        </a:xfrm>
      </p:grpSpPr>
      <p:pic>
        <p:nvPicPr>
          <p:cNvPr id="3" name="Content Placeholder 12" descr="cdc42615100be655bf1a"/>
          <p:cNvPicPr>
            <a:picLocks noChangeAspect="1"/>
          </p:cNvPicPr>
          <p:nvPr userDrawn="1"/>
        </p:nvPicPr>
        <p:blipFill>
          <a:blip r:embed="rId17">
            <a:clrChange>
              <a:clrFrom>
                <a:srgbClr val="FFE1E3">
                  <a:alpha val="100000"/>
                </a:srgbClr>
              </a:clrFrom>
              <a:clrTo>
                <a:srgbClr val="FFE1E3">
                  <a:alpha val="100000"/>
                  <a:alpha val="0"/>
                </a:srgbClr>
              </a:clrTo>
            </a:clrChange>
          </a:blip>
          <a:stretch>
            <a:fillRect/>
          </a:stretch>
        </p:blipFill>
        <p:spPr>
          <a:xfrm>
            <a:off x="-2061813" y="1541857"/>
            <a:ext cx="1600518" cy="1600518"/>
          </a:xfrm>
          <a:prstGeom prst="rect">
            <a:avLst/>
          </a:prstGeom>
          <a:effectLst>
            <a:softEdge rad="1270000"/>
          </a:effectLst>
        </p:spPr>
      </p:pic>
    </p:spTree>
    <p:extLst>
      <p:ext uri="{BB962C8B-B14F-4D97-AF65-F5344CB8AC3E}">
        <p14:creationId xmlns:p14="http://schemas.microsoft.com/office/powerpoint/2010/main" val="3688581350"/>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ACE2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38361A3-6112-492A-BC68-7CEA3FA04FB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333CAF4-AF3D-4B4F-8710-3C1182B18E1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20838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473867"/>
      </p:ext>
    </p:extLst>
  </p:cSld>
  <p:clrMap bg1="lt1" tx1="dk1" bg2="lt2" tx2="dk2" accent1="accent1" accent2="accent2" accent3="accent3" accent4="accent4" accent5="accent5" accent6="accent6" hlink="hlink" folHlink="folHlink"/>
  <p:sldLayoutIdLst>
    <p:sldLayoutId id="2147483763" r:id="rId1"/>
    <p:sldLayoutId id="2147483764" r:id="rId2"/>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18" Type="http://schemas.openxmlformats.org/officeDocument/2006/relationships/image" Target="../media/image35.svg"/><Relationship Id="rId3" Type="http://schemas.openxmlformats.org/officeDocument/2006/relationships/image" Target="../media/image25.svg"/><Relationship Id="rId21" Type="http://schemas.openxmlformats.org/officeDocument/2006/relationships/image" Target="../media/image21.png"/><Relationship Id="rId7" Type="http://schemas.openxmlformats.org/officeDocument/2006/relationships/image" Target="../media/image29.sv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9.png"/><Relationship Id="rId16" Type="http://schemas.openxmlformats.org/officeDocument/2006/relationships/image" Target="../media/image18.png"/><Relationship Id="rId20" Type="http://schemas.openxmlformats.org/officeDocument/2006/relationships/image" Target="../media/image37.svg"/><Relationship Id="rId1" Type="http://schemas.openxmlformats.org/officeDocument/2006/relationships/slideLayout" Target="../slideLayouts/slideLayout35.xml"/><Relationship Id="rId6" Type="http://schemas.openxmlformats.org/officeDocument/2006/relationships/image" Target="../media/image11.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17.png"/><Relationship Id="rId10" Type="http://schemas.openxmlformats.org/officeDocument/2006/relationships/image" Target="../media/image13.png"/><Relationship Id="rId19"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image" Target="../media/image31.sv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audio" Target="../media/audio1.wav"/><Relationship Id="rId1" Type="http://schemas.openxmlformats.org/officeDocument/2006/relationships/slideLayout" Target="../slideLayouts/slideLayout18.xml"/><Relationship Id="rId5" Type="http://schemas.openxmlformats.org/officeDocument/2006/relationships/image" Target="../media/image26.gif"/><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26.gif"/><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18" Type="http://schemas.openxmlformats.org/officeDocument/2006/relationships/image" Target="../media/image37.svg"/><Relationship Id="rId3" Type="http://schemas.openxmlformats.org/officeDocument/2006/relationships/image" Target="../media/image25.svg"/><Relationship Id="rId21" Type="http://schemas.openxmlformats.org/officeDocument/2006/relationships/image" Target="../media/image30.png"/><Relationship Id="rId7" Type="http://schemas.openxmlformats.org/officeDocument/2006/relationships/image" Target="../media/image29.svg"/><Relationship Id="rId12" Type="http://schemas.openxmlformats.org/officeDocument/2006/relationships/image" Target="../media/image14.png"/><Relationship Id="rId17" Type="http://schemas.openxmlformats.org/officeDocument/2006/relationships/image" Target="../media/image28.png"/><Relationship Id="rId2" Type="http://schemas.openxmlformats.org/officeDocument/2006/relationships/image" Target="../media/image9.png"/><Relationship Id="rId16" Type="http://schemas.openxmlformats.org/officeDocument/2006/relationships/image" Target="../media/image18.png"/><Relationship Id="rId20" Type="http://schemas.openxmlformats.org/officeDocument/2006/relationships/image" Target="../media/image59.svg"/><Relationship Id="rId1" Type="http://schemas.openxmlformats.org/officeDocument/2006/relationships/slideLayout" Target="../slideLayouts/slideLayout35.xml"/><Relationship Id="rId6" Type="http://schemas.openxmlformats.org/officeDocument/2006/relationships/image" Target="../media/image11.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17.png"/><Relationship Id="rId10" Type="http://schemas.openxmlformats.org/officeDocument/2006/relationships/image" Target="../media/image13.png"/><Relationship Id="rId19" Type="http://schemas.openxmlformats.org/officeDocument/2006/relationships/image" Target="../media/image29.png"/><Relationship Id="rId4" Type="http://schemas.openxmlformats.org/officeDocument/2006/relationships/image" Target="../media/image10.png"/><Relationship Id="rId9" Type="http://schemas.openxmlformats.org/officeDocument/2006/relationships/image" Target="../media/image31.svg"/><Relationship Id="rId14" Type="http://schemas.openxmlformats.org/officeDocument/2006/relationships/image" Target="../media/image16.png"/><Relationship Id="rId22"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30.svg"/></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50.svg"/></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0.sv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68.xml"/><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44.svg"/><Relationship Id="rId5" Type="http://schemas.openxmlformats.org/officeDocument/2006/relationships/image" Target="../media/image44.pn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 Id="rId4" Type="http://schemas.openxmlformats.org/officeDocument/2006/relationships/image" Target="../media/image47.svg"/></Relationships>
</file>

<file path=ppt/slides/_rels/slide1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48.png"/><Relationship Id="rId1" Type="http://schemas.openxmlformats.org/officeDocument/2006/relationships/slideLayout" Target="../slideLayouts/slideLayout28.xml"/><Relationship Id="rId5" Type="http://schemas.openxmlformats.org/officeDocument/2006/relationships/image" Target="../media/image53.sv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18" Type="http://schemas.openxmlformats.org/officeDocument/2006/relationships/image" Target="../media/image37.svg"/><Relationship Id="rId3" Type="http://schemas.openxmlformats.org/officeDocument/2006/relationships/image" Target="../media/image25.svg"/><Relationship Id="rId21" Type="http://schemas.openxmlformats.org/officeDocument/2006/relationships/image" Target="../media/image50.png"/><Relationship Id="rId7" Type="http://schemas.openxmlformats.org/officeDocument/2006/relationships/image" Target="../media/image29.svg"/><Relationship Id="rId12" Type="http://schemas.openxmlformats.org/officeDocument/2006/relationships/image" Target="../media/image14.png"/><Relationship Id="rId17" Type="http://schemas.openxmlformats.org/officeDocument/2006/relationships/image" Target="../media/image28.png"/><Relationship Id="rId25" Type="http://schemas.openxmlformats.org/officeDocument/2006/relationships/image" Target="../media/image53.png"/><Relationship Id="rId2" Type="http://schemas.openxmlformats.org/officeDocument/2006/relationships/image" Target="../media/image9.png"/><Relationship Id="rId16" Type="http://schemas.openxmlformats.org/officeDocument/2006/relationships/image" Target="../media/image18.png"/><Relationship Id="rId20" Type="http://schemas.openxmlformats.org/officeDocument/2006/relationships/image" Target="../media/image59.svg"/><Relationship Id="rId1" Type="http://schemas.openxmlformats.org/officeDocument/2006/relationships/slideLayout" Target="../slideLayouts/slideLayout62.xml"/><Relationship Id="rId6" Type="http://schemas.openxmlformats.org/officeDocument/2006/relationships/image" Target="../media/image11.png"/><Relationship Id="rId11" Type="http://schemas.openxmlformats.org/officeDocument/2006/relationships/image" Target="../media/image33.svg"/><Relationship Id="rId24" Type="http://schemas.openxmlformats.org/officeDocument/2006/relationships/image" Target="../media/image52.png"/><Relationship Id="rId5" Type="http://schemas.openxmlformats.org/officeDocument/2006/relationships/image" Target="../media/image27.svg"/><Relationship Id="rId15" Type="http://schemas.openxmlformats.org/officeDocument/2006/relationships/image" Target="../media/image17.png"/><Relationship Id="rId23" Type="http://schemas.openxmlformats.org/officeDocument/2006/relationships/image" Target="../media/image51.png"/><Relationship Id="rId10" Type="http://schemas.openxmlformats.org/officeDocument/2006/relationships/image" Target="../media/image13.png"/><Relationship Id="rId19" Type="http://schemas.openxmlformats.org/officeDocument/2006/relationships/image" Target="../media/image29.png"/><Relationship Id="rId4" Type="http://schemas.openxmlformats.org/officeDocument/2006/relationships/image" Target="../media/image10.png"/><Relationship Id="rId9" Type="http://schemas.openxmlformats.org/officeDocument/2006/relationships/image" Target="../media/image31.svg"/><Relationship Id="rId14" Type="http://schemas.openxmlformats.org/officeDocument/2006/relationships/image" Target="../media/image16.png"/><Relationship Id="rId22" Type="http://schemas.openxmlformats.org/officeDocument/2006/relationships/image" Target="../media/image6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82383"/>
          </a:xfrm>
          <a:prstGeom prst="rect">
            <a:avLst/>
          </a:prstGeom>
        </p:spPr>
      </p:pic>
      <p:sp>
        <p:nvSpPr>
          <p:cNvPr id="5" name="文本框 28">
            <a:extLst>
              <a:ext uri="{FF2B5EF4-FFF2-40B4-BE49-F238E27FC236}">
                <a16:creationId xmlns:a16="http://schemas.microsoft.com/office/drawing/2014/main" id="{85B0815E-45B3-4AED-BCFF-744A73809326}"/>
              </a:ext>
            </a:extLst>
          </p:cNvPr>
          <p:cNvSpPr txBox="1"/>
          <p:nvPr/>
        </p:nvSpPr>
        <p:spPr>
          <a:xfrm>
            <a:off x="511620" y="1669760"/>
            <a:ext cx="10598340" cy="2456041"/>
          </a:xfrm>
          <a:prstGeom prst="rect">
            <a:avLst/>
          </a:prstGeom>
          <a:noFill/>
        </p:spPr>
        <p:txBody>
          <a:bodyPr wrap="square" lIns="91424" tIns="45712" rIns="91424" bIns="4571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TRƯỜNG</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TIỂU</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HỌC</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CHÁNH</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NGHĨA</a:t>
            </a:r>
            <a:endPar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KHỐI</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LỚP</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4</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MÔN</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TIẾNG</a:t>
            </a:r>
            <a:r>
              <a:rPr kumimoji="0" lang="en-US" altLang="zh-CN" sz="3200" b="1" i="0" u="none" strike="noStrike" kern="1200" cap="none" spc="0" normalizeH="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VIỆT</a:t>
            </a:r>
            <a:r>
              <a:rPr kumimoji="0" lang="en-US" altLang="zh-CN" sz="3200" b="1" i="0" u="none" strike="noStrike" kern="1200" cap="none" spc="0" normalizeH="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1" i="0" u="none" strike="noStrike" kern="1200" cap="none" spc="0" normalizeH="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VIẾT</a:t>
            </a:r>
            <a:r>
              <a:rPr kumimoji="0" lang="en-US" altLang="zh-CN" sz="3200" b="1" i="0" u="none" strike="noStrike" kern="1200" cap="none" spc="0" normalizeH="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a:t>
            </a:r>
            <a:endPar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BÀI</a:t>
            </a:r>
            <a:r>
              <a:rPr kumimoji="0" lang="en-US" altLang="zh-CN" sz="3200" b="1" i="0" u="none" strike="noStrike" kern="1200" cap="none" spc="0" normalizeH="0" baseline="0" noProof="0" dirty="0" smtClean="0">
                <a:ln>
                  <a:noFill/>
                </a:ln>
                <a:solidFill>
                  <a:srgbClr val="0070C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VIẾT</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ĐƠN</a:t>
            </a:r>
            <a:endParaRPr kumimoji="0" lang="en-US" altLang="zh-CN" sz="3200" b="1" i="0" u="none" strike="noStrike" kern="1200" cap="none" spc="0" normalizeH="0" baseline="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endParaRPr>
          </a:p>
        </p:txBody>
      </p:sp>
    </p:spTree>
    <p:extLst>
      <p:ext uri="{BB962C8B-B14F-4D97-AF65-F5344CB8AC3E}">
        <p14:creationId xmlns:p14="http://schemas.microsoft.com/office/powerpoint/2010/main" val="635320157"/>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389" b="14886"/>
          <a:stretch>
            <a:fillRect/>
          </a:stretch>
        </p:blipFill>
        <p:spPr>
          <a:xfrm>
            <a:off x="0" y="259442"/>
            <a:ext cx="12222079" cy="4882297"/>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r="2945" b="44001"/>
          <a:stretch>
            <a:fillRect/>
          </a:stretch>
        </p:blipFill>
        <p:spPr>
          <a:xfrm>
            <a:off x="0" y="2259023"/>
            <a:ext cx="12222079" cy="4619030"/>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0856454" y="136051"/>
            <a:ext cx="1225130" cy="1225130"/>
          </a:xfrm>
          <a:prstGeom prst="rect">
            <a:avLst/>
          </a:prstGeom>
        </p:spPr>
      </p:pic>
      <p:pic>
        <p:nvPicPr>
          <p:cNvPr id="6" name="Picture 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558728" y="-927951"/>
            <a:ext cx="6962686" cy="7168789"/>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40405" y="282173"/>
            <a:ext cx="698791" cy="466443"/>
          </a:xfrm>
          <a:prstGeom prst="rect">
            <a:avLst/>
          </a:prstGeom>
        </p:spPr>
      </p:pic>
      <p:pic>
        <p:nvPicPr>
          <p:cNvPr id="8" name="Picture 8"/>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7766242" y="351172"/>
            <a:ext cx="714140" cy="476689"/>
          </a:xfrm>
          <a:prstGeom prst="rect">
            <a:avLst/>
          </a:prstGeom>
        </p:spPr>
      </p:pic>
      <p:pic>
        <p:nvPicPr>
          <p:cNvPr id="16" name="Picture 16"/>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flipH="1">
            <a:off x="8203496" y="1267743"/>
            <a:ext cx="3988504" cy="5261011"/>
          </a:xfrm>
          <a:prstGeom prst="rect">
            <a:avLst/>
          </a:prstGeom>
        </p:spPr>
      </p:pic>
      <p:pic>
        <p:nvPicPr>
          <p:cNvPr id="17" name="Picture 1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7217538" y="5141739"/>
            <a:ext cx="2158228" cy="1618671"/>
          </a:xfrm>
          <a:prstGeom prst="rect">
            <a:avLst/>
          </a:prstGeom>
        </p:spPr>
      </p:pic>
      <p:pic>
        <p:nvPicPr>
          <p:cNvPr id="19" name="Picture 1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532729" y="1580796"/>
            <a:ext cx="5104137" cy="3921565"/>
          </a:xfrm>
          <a:prstGeom prst="rect">
            <a:avLst/>
          </a:prstGeom>
        </p:spPr>
      </p:pic>
    </p:spTree>
    <p:extLst>
      <p:ext uri="{BB962C8B-B14F-4D97-AF65-F5344CB8AC3E}">
        <p14:creationId xmlns:p14="http://schemas.microsoft.com/office/powerpoint/2010/main" val="269421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1498" y="1094826"/>
            <a:ext cx="4731314" cy="3611726"/>
          </a:xfrm>
          <a:prstGeom prst="rect">
            <a:avLst/>
          </a:prstGeom>
        </p:spPr>
      </p:pic>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340214" y="2328309"/>
            <a:ext cx="3917689" cy="4699508"/>
          </a:xfrm>
          <a:prstGeom prst="rect">
            <a:avLst/>
          </a:prstGeom>
        </p:spPr>
      </p:pic>
      <p:sp>
        <p:nvSpPr>
          <p:cNvPr id="4" name="Rectangle 3"/>
          <p:cNvSpPr/>
          <p:nvPr/>
        </p:nvSpPr>
        <p:spPr>
          <a:xfrm>
            <a:off x="4572801" y="1763150"/>
            <a:ext cx="3160411" cy="1830758"/>
          </a:xfrm>
          <a:prstGeom prst="rect">
            <a:avLst/>
          </a:prstGeom>
          <a:noFill/>
        </p:spPr>
        <p:txBody>
          <a:bodyPr wrap="square" lIns="91440" tIns="45720" rIns="91440" bIns="45720">
            <a:spAutoFit/>
          </a:bodyPr>
          <a:lstStyle/>
          <a:p>
            <a:pPr defTabSz="914446">
              <a:lnSpc>
                <a:spcPct val="150000"/>
              </a:lnSpc>
            </a:pPr>
            <a:r>
              <a:rPr lang="en-US" sz="2600" b="1" dirty="0" err="1">
                <a:ln w="0">
                  <a:solidFill>
                    <a:sysClr val="windowText" lastClr="000000"/>
                  </a:solidFill>
                </a:ln>
                <a:solidFill>
                  <a:srgbClr val="FF6600"/>
                </a:solidFill>
              </a:rPr>
              <a:t>Tớ</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cần</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hai</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củ</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cà</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rốt</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để</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chuẩn</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bị</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bữa</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tối</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Các</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bạn</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giúp</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tớ</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nhé</a:t>
            </a:r>
            <a:r>
              <a:rPr lang="en-US" sz="2600" b="1" dirty="0">
                <a:ln w="0">
                  <a:solidFill>
                    <a:sysClr val="windowText" lastClr="000000"/>
                  </a:solidFill>
                </a:ln>
                <a:solidFill>
                  <a:srgbClr val="FF6600"/>
                </a:solidFill>
              </a:rPr>
              <a:t>!</a:t>
            </a:r>
          </a:p>
        </p:txBody>
      </p:sp>
      <p:sp>
        <p:nvSpPr>
          <p:cNvPr id="5" name="Rectangle 4"/>
          <p:cNvSpPr/>
          <p:nvPr/>
        </p:nvSpPr>
        <p:spPr>
          <a:xfrm>
            <a:off x="4418935" y="2267350"/>
            <a:ext cx="3314277" cy="754694"/>
          </a:xfrm>
          <a:prstGeom prst="rect">
            <a:avLst/>
          </a:prstGeom>
          <a:noFill/>
        </p:spPr>
        <p:txBody>
          <a:bodyPr wrap="square" lIns="91440" tIns="45720" rIns="91440" bIns="45720">
            <a:spAutoFit/>
          </a:bodyPr>
          <a:lstStyle/>
          <a:p>
            <a:pPr defTabSz="914446">
              <a:lnSpc>
                <a:spcPct val="150000"/>
              </a:lnSpc>
            </a:pPr>
            <a:r>
              <a:rPr lang="en-US" sz="3200" b="1" dirty="0">
                <a:ln w="0">
                  <a:solidFill>
                    <a:sysClr val="windowText" lastClr="000000"/>
                  </a:solidFill>
                </a:ln>
                <a:solidFill>
                  <a:srgbClr val="FF6600"/>
                </a:solidFill>
              </a:rPr>
              <a:t>Xin </a:t>
            </a:r>
            <a:r>
              <a:rPr lang="en-US" sz="3200" b="1" dirty="0" err="1">
                <a:ln w="0">
                  <a:solidFill>
                    <a:sysClr val="windowText" lastClr="000000"/>
                  </a:solidFill>
                </a:ln>
                <a:solidFill>
                  <a:srgbClr val="FF6600"/>
                </a:solidFill>
              </a:rPr>
              <a:t>chào</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các</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bạn</a:t>
            </a:r>
            <a:r>
              <a:rPr lang="en-US" sz="3200" b="1" dirty="0">
                <a:ln w="0">
                  <a:solidFill>
                    <a:sysClr val="windowText" lastClr="000000"/>
                  </a:solidFill>
                </a:ln>
                <a:solidFill>
                  <a:srgbClr val="FF6600"/>
                </a:solidFill>
              </a:rPr>
              <a:t>!</a:t>
            </a:r>
          </a:p>
        </p:txBody>
      </p:sp>
    </p:spTree>
    <p:extLst>
      <p:ext uri="{BB962C8B-B14F-4D97-AF65-F5344CB8AC3E}">
        <p14:creationId xmlns:p14="http://schemas.microsoft.com/office/powerpoint/2010/main" val="6977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 presetClass="exit" presetSubtype="0" fill="hold" grpId="1" nodeType="withEffect">
                                  <p:stCondLst>
                                    <p:cond delay="0"/>
                                  </p:stCondLst>
                                  <p:childTnLst>
                                    <p:set>
                                      <p:cBhvr>
                                        <p:cTn id="17"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26" name="Group 25"/>
          <p:cNvGrpSpPr/>
          <p:nvPr/>
        </p:nvGrpSpPr>
        <p:grpSpPr>
          <a:xfrm>
            <a:off x="254000" y="76200"/>
            <a:ext cx="11176001" cy="1885945"/>
            <a:chOff x="1321454" y="-4287"/>
            <a:chExt cx="11176000" cy="1885945"/>
          </a:xfrm>
        </p:grpSpPr>
        <p:sp>
          <p:nvSpPr>
            <p:cNvPr id="27" name="Rounded Rectangle 26"/>
            <p:cNvSpPr/>
            <p:nvPr/>
          </p:nvSpPr>
          <p:spPr>
            <a:xfrm>
              <a:off x="2224586" y="557826"/>
              <a:ext cx="10272868" cy="1323832"/>
            </a:xfrm>
            <a:prstGeom prst="roundRect">
              <a:avLst/>
            </a:prstGeom>
            <a:solidFill>
              <a:srgbClr val="FFBF53"/>
            </a:solidFill>
            <a:ln w="38100" cap="flat" cmpd="sng" algn="ctr">
              <a:solidFill>
                <a:schemeClr val="accent2">
                  <a:lumMod val="75000"/>
                </a:schemeClr>
              </a:solidFill>
              <a:prstDash val="solid"/>
            </a:ln>
            <a:effectLst/>
          </p:spPr>
          <p:txBody>
            <a:bodyPr rtlCol="0" anchor="ctr"/>
            <a:lstStyle/>
            <a:p>
              <a:pPr algn="ctr" defTabSz="914446">
                <a:defRPr/>
              </a:pPr>
              <a:endParaRPr lang="en-US" kern="0">
                <a:solidFill>
                  <a:srgbClr val="FFFFFF"/>
                </a:solidFill>
                <a:latin typeface="Calibri"/>
              </a:endParaRPr>
            </a:p>
          </p:txBody>
        </p:sp>
        <p:sp>
          <p:nvSpPr>
            <p:cNvPr id="28" name="Rectangle 27"/>
            <p:cNvSpPr/>
            <p:nvPr/>
          </p:nvSpPr>
          <p:spPr>
            <a:xfrm>
              <a:off x="4520254" y="674491"/>
              <a:ext cx="6091731" cy="919611"/>
            </a:xfrm>
            <a:prstGeom prst="rect">
              <a:avLst/>
            </a:prstGeom>
            <a:noFill/>
            <a:ln>
              <a:noFill/>
            </a:ln>
          </p:spPr>
          <p:txBody>
            <a:bodyPr wrap="none" lIns="91440" tIns="45720" rIns="91440" bIns="45720">
              <a:spAutoFit/>
            </a:bodyPr>
            <a:lstStyle/>
            <a:p>
              <a:pPr marL="0" marR="0" algn="just">
                <a:lnSpc>
                  <a:spcPct val="120000"/>
                </a:lnSpc>
                <a:spcBef>
                  <a:spcPts val="0"/>
                </a:spcBef>
                <a:spcAft>
                  <a:spcPts val="0"/>
                </a:spcAft>
              </a:pPr>
              <a:r>
                <a:rPr lang="en-US" sz="4800" b="1" dirty="0" err="1">
                  <a:effectLst/>
                  <a:ea typeface="Calibri" panose="020F0502020204030204" pitchFamily="34" charset="0"/>
                  <a:cs typeface="Times New Roman" panose="02020603050405020304" pitchFamily="18" charset="0"/>
                </a:rPr>
                <a:t>Nêu</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hình</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thức</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của</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đơn</a:t>
              </a:r>
              <a:endParaRPr lang="en-US" sz="4800" b="1" dirty="0">
                <a:effectLst/>
                <a:ea typeface="Calibri" panose="020F0502020204030204" pitchFamily="34" charset="0"/>
                <a:cs typeface="Times New Roman" panose="02020603050405020304" pitchFamily="18" charset="0"/>
              </a:endParaRP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17007">
              <a:off x="1321454" y="-4287"/>
              <a:ext cx="1806264" cy="1806264"/>
            </a:xfrm>
            <a:prstGeom prst="rect">
              <a:avLst/>
            </a:prstGeom>
            <a:ln>
              <a:noFill/>
            </a:ln>
          </p:spPr>
        </p:pic>
      </p:grpSp>
      <p:sp>
        <p:nvSpPr>
          <p:cNvPr id="39" name="Rounded Rectangle 38"/>
          <p:cNvSpPr/>
          <p:nvPr/>
        </p:nvSpPr>
        <p:spPr>
          <a:xfrm>
            <a:off x="952501" y="2971800"/>
            <a:ext cx="10375900" cy="208503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just" defTabSz="609630">
              <a:defRPr/>
            </a:pPr>
            <a:r>
              <a:rPr lang="vi-VN" sz="3200" kern="0" dirty="0">
                <a:solidFill>
                  <a:srgbClr val="002060"/>
                </a:solidFill>
                <a:latin typeface="Calibri" panose="020F0502020204030204" pitchFamily="34" charset="0"/>
                <a:cs typeface="Calibri" panose="020F0502020204030204" pitchFamily="34" charset="0"/>
              </a:rPr>
              <a:t>Đơn viết theo khuôn mẫu, có tiêu ngữ, tên đơn, thông tin về người viết, người nhận đơn, người viết đơn (cần ký và ghi roc họ tên), người nhận đơn có thể là cá nhân hoặc tập thể.</a:t>
            </a:r>
          </a:p>
        </p:txBody>
      </p: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7924" y="4981953"/>
            <a:ext cx="1876047" cy="1876047"/>
          </a:xfrm>
          <a:prstGeom prst="rect">
            <a:avLst/>
          </a:prstGeom>
        </p:spPr>
      </p:pic>
    </p:spTree>
    <p:extLst>
      <p:ext uri="{BB962C8B-B14F-4D97-AF65-F5344CB8AC3E}">
        <p14:creationId xmlns:p14="http://schemas.microsoft.com/office/powerpoint/2010/main" val="295025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Am-thanh-tra-loi-dung-www.nhacchuongvui.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4306670" y="2345728"/>
            <a:ext cx="3903170" cy="468209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17007">
            <a:off x="6685572" y="3931170"/>
            <a:ext cx="1511205" cy="1511205"/>
          </a:xfrm>
          <a:prstGeom prst="rect">
            <a:avLst/>
          </a:prstGeom>
        </p:spPr>
      </p:pic>
      <p:pic>
        <p:nvPicPr>
          <p:cNvPr id="11" name="Picture 10"/>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63753" y="860059"/>
            <a:ext cx="4085351" cy="2972745"/>
          </a:xfrm>
          <a:prstGeom prst="rect">
            <a:avLst/>
          </a:prstGeom>
        </p:spPr>
      </p:pic>
      <p:sp>
        <p:nvSpPr>
          <p:cNvPr id="10" name="Rectangle 9"/>
          <p:cNvSpPr/>
          <p:nvPr/>
        </p:nvSpPr>
        <p:spPr>
          <a:xfrm>
            <a:off x="7441174" y="1258198"/>
            <a:ext cx="3604801" cy="1493358"/>
          </a:xfrm>
          <a:prstGeom prst="rect">
            <a:avLst/>
          </a:prstGeom>
          <a:noFill/>
        </p:spPr>
        <p:txBody>
          <a:bodyPr wrap="square" lIns="91440" tIns="45720" rIns="91440" bIns="45720">
            <a:spAutoFit/>
          </a:bodyPr>
          <a:lstStyle/>
          <a:p>
            <a:pPr algn="ctr" defTabSz="914446">
              <a:lnSpc>
                <a:spcPct val="150000"/>
              </a:lnSpc>
            </a:pPr>
            <a:r>
              <a:rPr lang="en-US" sz="3200" b="1" dirty="0" err="1">
                <a:ln w="0">
                  <a:solidFill>
                    <a:sysClr val="windowText" lastClr="000000"/>
                  </a:solidFill>
                </a:ln>
                <a:solidFill>
                  <a:srgbClr val="FF6600"/>
                </a:solidFill>
              </a:rPr>
              <a:t>Hoan</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hô</a:t>
            </a:r>
            <a:endParaRPr lang="en-US" sz="3200" b="1" dirty="0">
              <a:ln w="0">
                <a:solidFill>
                  <a:sysClr val="windowText" lastClr="000000"/>
                </a:solidFill>
              </a:ln>
              <a:solidFill>
                <a:srgbClr val="FF6600"/>
              </a:solidFill>
            </a:endParaRPr>
          </a:p>
          <a:p>
            <a:pPr algn="ctr" defTabSz="914446">
              <a:lnSpc>
                <a:spcPct val="150000"/>
              </a:lnSpc>
            </a:pPr>
            <a:r>
              <a:rPr lang="en-US" sz="3200" b="1" dirty="0" err="1">
                <a:ln w="0">
                  <a:solidFill>
                    <a:sysClr val="windowText" lastClr="000000"/>
                  </a:solidFill>
                </a:ln>
                <a:solidFill>
                  <a:srgbClr val="FF6600"/>
                </a:solidFill>
              </a:rPr>
              <a:t>Các</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bạn</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thật</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giỏi</a:t>
            </a:r>
            <a:r>
              <a:rPr lang="en-US" sz="3200" b="1" dirty="0">
                <a:ln w="0">
                  <a:solidFill>
                    <a:sysClr val="windowText" lastClr="000000"/>
                  </a:solidFill>
                </a:ln>
                <a:solidFill>
                  <a:srgbClr val="FF6600"/>
                </a:solidFill>
              </a:rPr>
              <a:t>!</a:t>
            </a:r>
          </a:p>
        </p:txBody>
      </p:sp>
    </p:spTree>
    <p:extLst>
      <p:ext uri="{BB962C8B-B14F-4D97-AF65-F5344CB8AC3E}">
        <p14:creationId xmlns:p14="http://schemas.microsoft.com/office/powerpoint/2010/main" val="183693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32" presetClass="emph" presetSubtype="0" repeatCount="10000" fill="hold" nodeType="withEffect">
                                  <p:stCondLst>
                                    <p:cond delay="0"/>
                                  </p:stCondLst>
                                  <p:childTnLst>
                                    <p:animRot by="120000">
                                      <p:cBhvr>
                                        <p:cTn id="13" dur="100" fill="hold">
                                          <p:stCondLst>
                                            <p:cond delay="0"/>
                                          </p:stCondLst>
                                        </p:cTn>
                                        <p:tgtEl>
                                          <p:spTgt spid="8"/>
                                        </p:tgtEl>
                                        <p:attrNameLst>
                                          <p:attrName>r</p:attrName>
                                        </p:attrNameLst>
                                      </p:cBhvr>
                                    </p:animRot>
                                    <p:animRot by="-240000">
                                      <p:cBhvr>
                                        <p:cTn id="14" dur="200" fill="hold">
                                          <p:stCondLst>
                                            <p:cond delay="200"/>
                                          </p:stCondLst>
                                        </p:cTn>
                                        <p:tgtEl>
                                          <p:spTgt spid="8"/>
                                        </p:tgtEl>
                                        <p:attrNameLst>
                                          <p:attrName>r</p:attrName>
                                        </p:attrNameLst>
                                      </p:cBhvr>
                                    </p:animRot>
                                    <p:animRot by="240000">
                                      <p:cBhvr>
                                        <p:cTn id="15" dur="200" fill="hold">
                                          <p:stCondLst>
                                            <p:cond delay="400"/>
                                          </p:stCondLst>
                                        </p:cTn>
                                        <p:tgtEl>
                                          <p:spTgt spid="8"/>
                                        </p:tgtEl>
                                        <p:attrNameLst>
                                          <p:attrName>r</p:attrName>
                                        </p:attrNameLst>
                                      </p:cBhvr>
                                    </p:animRot>
                                    <p:animRot by="-240000">
                                      <p:cBhvr>
                                        <p:cTn id="16" dur="200" fill="hold">
                                          <p:stCondLst>
                                            <p:cond delay="600"/>
                                          </p:stCondLst>
                                        </p:cTn>
                                        <p:tgtEl>
                                          <p:spTgt spid="8"/>
                                        </p:tgtEl>
                                        <p:attrNameLst>
                                          <p:attrName>r</p:attrName>
                                        </p:attrNameLst>
                                      </p:cBhvr>
                                    </p:animRot>
                                    <p:animRot by="120000">
                                      <p:cBhvr>
                                        <p:cTn id="17"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26" name="Group 25"/>
          <p:cNvGrpSpPr/>
          <p:nvPr/>
        </p:nvGrpSpPr>
        <p:grpSpPr>
          <a:xfrm>
            <a:off x="254000" y="76200"/>
            <a:ext cx="11176001" cy="1885945"/>
            <a:chOff x="1321454" y="-4287"/>
            <a:chExt cx="11176000" cy="1885945"/>
          </a:xfrm>
        </p:grpSpPr>
        <p:sp>
          <p:nvSpPr>
            <p:cNvPr id="27" name="Rounded Rectangle 26"/>
            <p:cNvSpPr/>
            <p:nvPr/>
          </p:nvSpPr>
          <p:spPr>
            <a:xfrm>
              <a:off x="2224586" y="557826"/>
              <a:ext cx="10272868" cy="1323832"/>
            </a:xfrm>
            <a:prstGeom prst="roundRect">
              <a:avLst/>
            </a:prstGeom>
            <a:solidFill>
              <a:srgbClr val="FFBF53"/>
            </a:solidFill>
            <a:ln w="38100" cap="flat" cmpd="sng" algn="ctr">
              <a:solidFill>
                <a:schemeClr val="accent2">
                  <a:lumMod val="75000"/>
                </a:schemeClr>
              </a:solid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28" name="Rectangle 27"/>
            <p:cNvSpPr/>
            <p:nvPr/>
          </p:nvSpPr>
          <p:spPr>
            <a:xfrm>
              <a:off x="4644489" y="674491"/>
              <a:ext cx="5843265" cy="919611"/>
            </a:xfrm>
            <a:prstGeom prst="rect">
              <a:avLst/>
            </a:prstGeom>
            <a:noFill/>
            <a:ln>
              <a:noFill/>
            </a:ln>
          </p:spPr>
          <p:txBody>
            <a:bodyPr wrap="none" lIns="91440" tIns="45720" rIns="91440" bIns="4572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Nêu</a:t>
              </a:r>
              <a:r>
                <a:rPr kumimoji="0" lang="en-US" sz="4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lang="en-US" sz="4800" b="1" dirty="0" err="1">
                  <a:solidFill>
                    <a:prstClr val="black"/>
                  </a:solidFill>
                  <a:latin typeface="Calibri" panose="020F0502020204030204"/>
                  <a:ea typeface="Calibri" panose="020F0502020204030204" pitchFamily="34" charset="0"/>
                  <a:cs typeface="Times New Roman" panose="02020603050405020304" pitchFamily="18" charset="0"/>
                </a:rPr>
                <a:t>nội</a:t>
              </a:r>
              <a:r>
                <a:rPr lang="en-US" sz="4800" b="1" dirty="0">
                  <a:solidFill>
                    <a:prstClr val="black"/>
                  </a:solidFill>
                  <a:latin typeface="Calibri" panose="020F0502020204030204"/>
                  <a:ea typeface="Calibri" panose="020F0502020204030204" pitchFamily="34" charset="0"/>
                  <a:cs typeface="Times New Roman" panose="02020603050405020304" pitchFamily="18" charset="0"/>
                </a:rPr>
                <a:t> dung </a:t>
              </a:r>
              <a:r>
                <a:rPr kumimoji="0" lang="en-US" sz="48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của</a:t>
              </a:r>
              <a:r>
                <a:rPr kumimoji="0" lang="en-US" sz="4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đơn</a:t>
              </a:r>
              <a:endParaRPr kumimoji="0" lang="en-US" sz="4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17007">
              <a:off x="1321454" y="-4287"/>
              <a:ext cx="1806264" cy="1806264"/>
            </a:xfrm>
            <a:prstGeom prst="rect">
              <a:avLst/>
            </a:prstGeom>
            <a:ln>
              <a:noFill/>
            </a:ln>
          </p:spPr>
        </p:pic>
      </p:grpSp>
      <p:sp>
        <p:nvSpPr>
          <p:cNvPr id="39" name="Rounded Rectangle 38"/>
          <p:cNvSpPr/>
          <p:nvPr/>
        </p:nvSpPr>
        <p:spPr>
          <a:xfrm>
            <a:off x="1504950" y="2857500"/>
            <a:ext cx="9128126" cy="208503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Giới</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thiệu</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bản</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thân</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lí</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do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viết</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đơn</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lời</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hứa</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lời</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cảm</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ơn</a:t>
            </a:r>
            <a:endParaRPr kumimoji="0" lang="vi-VN" sz="4800" b="0" i="0" u="none" strike="noStrike" kern="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7924" y="4981953"/>
            <a:ext cx="1876047" cy="1876047"/>
          </a:xfrm>
          <a:prstGeom prst="rect">
            <a:avLst/>
          </a:prstGeom>
        </p:spPr>
      </p:pic>
    </p:spTree>
    <p:extLst>
      <p:ext uri="{BB962C8B-B14F-4D97-AF65-F5344CB8AC3E}">
        <p14:creationId xmlns:p14="http://schemas.microsoft.com/office/powerpoint/2010/main" val="328438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m-thanh-tra-loi-dung-www.nhacchuongvui.com.wav"/>
                                        </p:tgtEl>
                                      </p:cMediaNode>
                                    </p:audio>
                                  </p:sub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7910" y="765840"/>
            <a:ext cx="4085351" cy="2972745"/>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4736099" y="2252213"/>
            <a:ext cx="3735644" cy="448113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17007">
            <a:off x="7080309" y="3676237"/>
            <a:ext cx="1511205" cy="151120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320295">
            <a:off x="4342208" y="3566607"/>
            <a:ext cx="1511205" cy="1511205"/>
          </a:xfrm>
          <a:prstGeom prst="rect">
            <a:avLst/>
          </a:prstGeom>
        </p:spPr>
      </p:pic>
      <p:sp>
        <p:nvSpPr>
          <p:cNvPr id="6" name="Rectangle 5"/>
          <p:cNvSpPr/>
          <p:nvPr/>
        </p:nvSpPr>
        <p:spPr>
          <a:xfrm>
            <a:off x="7936936" y="1114670"/>
            <a:ext cx="3167296" cy="1964512"/>
          </a:xfrm>
          <a:prstGeom prst="rect">
            <a:avLst/>
          </a:prstGeom>
          <a:noFill/>
        </p:spPr>
        <p:txBody>
          <a:bodyPr wrap="square" lIns="91440" tIns="45720" rIns="91440" bIns="45720">
            <a:spAutoFit/>
          </a:bodyPr>
          <a:lstStyle/>
          <a:p>
            <a:pPr algn="ctr" defTabSz="914446">
              <a:lnSpc>
                <a:spcPct val="150000"/>
              </a:lnSpc>
            </a:pPr>
            <a:r>
              <a:rPr lang="en-US" sz="2800" b="1" dirty="0" err="1">
                <a:ln w="0"/>
                <a:solidFill>
                  <a:srgbClr val="FF0000"/>
                </a:solidFill>
              </a:rPr>
              <a:t>Các</a:t>
            </a:r>
            <a:r>
              <a:rPr lang="en-US" sz="2800" b="1" dirty="0">
                <a:ln w="0"/>
                <a:solidFill>
                  <a:srgbClr val="FF0000"/>
                </a:solidFill>
              </a:rPr>
              <a:t> </a:t>
            </a:r>
            <a:r>
              <a:rPr lang="en-US" sz="2800" b="1" dirty="0" err="1">
                <a:ln w="0"/>
                <a:solidFill>
                  <a:srgbClr val="FF0000"/>
                </a:solidFill>
              </a:rPr>
              <a:t>bạn</a:t>
            </a:r>
            <a:r>
              <a:rPr lang="en-US" sz="2800" b="1" dirty="0">
                <a:ln w="0"/>
                <a:solidFill>
                  <a:srgbClr val="FF0000"/>
                </a:solidFill>
              </a:rPr>
              <a:t> </a:t>
            </a:r>
            <a:r>
              <a:rPr lang="en-US" sz="2800" b="1" dirty="0" err="1">
                <a:ln w="0"/>
                <a:solidFill>
                  <a:srgbClr val="FF0000"/>
                </a:solidFill>
              </a:rPr>
              <a:t>thật</a:t>
            </a:r>
            <a:r>
              <a:rPr lang="en-US" sz="2800" b="1" dirty="0">
                <a:ln w="0"/>
                <a:solidFill>
                  <a:srgbClr val="FF0000"/>
                </a:solidFill>
              </a:rPr>
              <a:t> </a:t>
            </a:r>
            <a:r>
              <a:rPr lang="en-US" sz="2800" b="1" dirty="0" err="1">
                <a:ln w="0"/>
                <a:solidFill>
                  <a:srgbClr val="FF0000"/>
                </a:solidFill>
              </a:rPr>
              <a:t>giỏi</a:t>
            </a:r>
            <a:r>
              <a:rPr lang="en-US" sz="2800" b="1" dirty="0">
                <a:ln w="0"/>
                <a:solidFill>
                  <a:srgbClr val="FF0000"/>
                </a:solidFill>
              </a:rPr>
              <a:t>!</a:t>
            </a:r>
          </a:p>
          <a:p>
            <a:pPr algn="ctr" defTabSz="914446">
              <a:lnSpc>
                <a:spcPct val="150000"/>
              </a:lnSpc>
            </a:pPr>
            <a:r>
              <a:rPr lang="en-US" sz="2800" b="1" dirty="0" err="1">
                <a:ln w="0"/>
                <a:solidFill>
                  <a:srgbClr val="FF0000"/>
                </a:solidFill>
              </a:rPr>
              <a:t>Tớ</a:t>
            </a:r>
            <a:r>
              <a:rPr lang="en-US" sz="2800" b="1" dirty="0">
                <a:ln w="0"/>
                <a:solidFill>
                  <a:srgbClr val="FF0000"/>
                </a:solidFill>
              </a:rPr>
              <a:t> </a:t>
            </a:r>
            <a:r>
              <a:rPr lang="en-US" sz="2800" b="1" dirty="0" err="1">
                <a:ln w="0"/>
                <a:solidFill>
                  <a:srgbClr val="FF0000"/>
                </a:solidFill>
              </a:rPr>
              <a:t>cảm</a:t>
            </a:r>
            <a:r>
              <a:rPr lang="en-US" sz="2800" b="1" dirty="0">
                <a:ln w="0"/>
                <a:solidFill>
                  <a:srgbClr val="FF0000"/>
                </a:solidFill>
              </a:rPr>
              <a:t> </a:t>
            </a:r>
            <a:r>
              <a:rPr lang="en-US" sz="2800" b="1" dirty="0" err="1">
                <a:ln w="0"/>
                <a:solidFill>
                  <a:srgbClr val="FF0000"/>
                </a:solidFill>
              </a:rPr>
              <a:t>ơn</a:t>
            </a:r>
            <a:r>
              <a:rPr lang="en-US" sz="2800" b="1" dirty="0">
                <a:ln w="0"/>
                <a:solidFill>
                  <a:srgbClr val="FF0000"/>
                </a:solidFill>
              </a:rPr>
              <a:t> </a:t>
            </a:r>
            <a:r>
              <a:rPr lang="en-US" sz="2800" b="1" dirty="0" err="1">
                <a:ln w="0"/>
                <a:solidFill>
                  <a:srgbClr val="FF0000"/>
                </a:solidFill>
              </a:rPr>
              <a:t>các</a:t>
            </a:r>
            <a:r>
              <a:rPr lang="en-US" sz="2800" b="1" dirty="0">
                <a:ln w="0"/>
                <a:solidFill>
                  <a:srgbClr val="FF0000"/>
                </a:solidFill>
              </a:rPr>
              <a:t> </a:t>
            </a:r>
            <a:r>
              <a:rPr lang="en-US" sz="2800" b="1" dirty="0" err="1">
                <a:ln w="0"/>
                <a:solidFill>
                  <a:srgbClr val="FF0000"/>
                </a:solidFill>
              </a:rPr>
              <a:t>bạn</a:t>
            </a:r>
            <a:r>
              <a:rPr lang="en-US" sz="2800" b="1" dirty="0">
                <a:ln w="0"/>
                <a:solidFill>
                  <a:srgbClr val="FF0000"/>
                </a:solidFill>
              </a:rPr>
              <a:t> </a:t>
            </a:r>
            <a:r>
              <a:rPr lang="en-US" sz="2800" b="1" dirty="0" err="1">
                <a:ln w="0"/>
                <a:solidFill>
                  <a:srgbClr val="FF0000"/>
                </a:solidFill>
              </a:rPr>
              <a:t>rất</a:t>
            </a:r>
            <a:r>
              <a:rPr lang="en-US" sz="2800" b="1" dirty="0">
                <a:ln w="0"/>
                <a:solidFill>
                  <a:srgbClr val="FF0000"/>
                </a:solidFill>
              </a:rPr>
              <a:t> </a:t>
            </a:r>
            <a:r>
              <a:rPr lang="en-US" sz="2800" b="1" dirty="0" err="1">
                <a:ln w="0"/>
                <a:solidFill>
                  <a:srgbClr val="FF0000"/>
                </a:solidFill>
              </a:rPr>
              <a:t>nhiều</a:t>
            </a:r>
            <a:r>
              <a:rPr lang="en-US" sz="2800" b="1" dirty="0">
                <a:ln w="0"/>
                <a:solidFill>
                  <a:srgbClr val="FF0000"/>
                </a:solidFill>
              </a:rPr>
              <a:t>!</a:t>
            </a:r>
          </a:p>
        </p:txBody>
      </p:sp>
    </p:spTree>
    <p:extLst>
      <p:ext uri="{BB962C8B-B14F-4D97-AF65-F5344CB8AC3E}">
        <p14:creationId xmlns:p14="http://schemas.microsoft.com/office/powerpoint/2010/main" val="325637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10"/>
                                        <p:tgtEl>
                                          <p:spTgt spid="4"/>
                                        </p:tgtEl>
                                      </p:cBhvr>
                                    </p:animEffect>
                                  </p:childTnLst>
                                </p:cTn>
                              </p:par>
                            </p:childTnLst>
                          </p:cTn>
                        </p:par>
                        <p:par>
                          <p:cTn id="12" fill="hold">
                            <p:stCondLst>
                              <p:cond delay="510"/>
                            </p:stCondLst>
                            <p:childTnLst>
                              <p:par>
                                <p:cTn id="13" presetID="6"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10"/>
                                        <p:tgtEl>
                                          <p:spTgt spid="5"/>
                                        </p:tgtEl>
                                      </p:cBhvr>
                                    </p:animEffect>
                                  </p:childTnLst>
                                </p:cTn>
                              </p:par>
                            </p:childTnLst>
                          </p:cTn>
                        </p:par>
                        <p:par>
                          <p:cTn id="16" fill="hold">
                            <p:stCondLst>
                              <p:cond delay="520"/>
                            </p:stCondLst>
                            <p:childTnLst>
                              <p:par>
                                <p:cTn id="17" presetID="32" presetClass="emph" presetSubtype="0" repeatCount="indefinite" fill="hold" nodeType="afterEffect">
                                  <p:stCondLst>
                                    <p:cond delay="0"/>
                                  </p:stCondLst>
                                  <p:childTnLst>
                                    <p:animRot by="120000">
                                      <p:cBhvr>
                                        <p:cTn id="18" dur="1" fill="hold">
                                          <p:stCondLst>
                                            <p:cond delay="0"/>
                                          </p:stCondLst>
                                        </p:cTn>
                                        <p:tgtEl>
                                          <p:spTgt spid="4"/>
                                        </p:tgtEl>
                                        <p:attrNameLst>
                                          <p:attrName>r</p:attrName>
                                        </p:attrNameLst>
                                      </p:cBhvr>
                                    </p:animRot>
                                    <p:animRot by="-240000">
                                      <p:cBhvr>
                                        <p:cTn id="19" dur="2" fill="hold">
                                          <p:stCondLst>
                                            <p:cond delay="99"/>
                                          </p:stCondLst>
                                        </p:cTn>
                                        <p:tgtEl>
                                          <p:spTgt spid="4"/>
                                        </p:tgtEl>
                                        <p:attrNameLst>
                                          <p:attrName>r</p:attrName>
                                        </p:attrNameLst>
                                      </p:cBhvr>
                                    </p:animRot>
                                    <p:animRot by="240000">
                                      <p:cBhvr>
                                        <p:cTn id="20" dur="2" fill="hold">
                                          <p:stCondLst>
                                            <p:cond delay="199"/>
                                          </p:stCondLst>
                                        </p:cTn>
                                        <p:tgtEl>
                                          <p:spTgt spid="4"/>
                                        </p:tgtEl>
                                        <p:attrNameLst>
                                          <p:attrName>r</p:attrName>
                                        </p:attrNameLst>
                                      </p:cBhvr>
                                    </p:animRot>
                                    <p:animRot by="-240000">
                                      <p:cBhvr>
                                        <p:cTn id="21" dur="2" fill="hold">
                                          <p:stCondLst>
                                            <p:cond delay="298"/>
                                          </p:stCondLst>
                                        </p:cTn>
                                        <p:tgtEl>
                                          <p:spTgt spid="4"/>
                                        </p:tgtEl>
                                        <p:attrNameLst>
                                          <p:attrName>r</p:attrName>
                                        </p:attrNameLst>
                                      </p:cBhvr>
                                    </p:animRot>
                                    <p:animRot by="120000">
                                      <p:cBhvr>
                                        <p:cTn id="22" dur="2" fill="hold">
                                          <p:stCondLst>
                                            <p:cond delay="499"/>
                                          </p:stCondLst>
                                        </p:cTn>
                                        <p:tgtEl>
                                          <p:spTgt spid="4"/>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 fill="hold">
                                          <p:stCondLst>
                                            <p:cond delay="0"/>
                                          </p:stCondLst>
                                        </p:cTn>
                                        <p:tgtEl>
                                          <p:spTgt spid="5"/>
                                        </p:tgtEl>
                                        <p:attrNameLst>
                                          <p:attrName>r</p:attrName>
                                        </p:attrNameLst>
                                      </p:cBhvr>
                                    </p:animRot>
                                    <p:animRot by="-240000">
                                      <p:cBhvr>
                                        <p:cTn id="25" dur="2" fill="hold">
                                          <p:stCondLst>
                                            <p:cond delay="99"/>
                                          </p:stCondLst>
                                        </p:cTn>
                                        <p:tgtEl>
                                          <p:spTgt spid="5"/>
                                        </p:tgtEl>
                                        <p:attrNameLst>
                                          <p:attrName>r</p:attrName>
                                        </p:attrNameLst>
                                      </p:cBhvr>
                                    </p:animRot>
                                    <p:animRot by="240000">
                                      <p:cBhvr>
                                        <p:cTn id="26" dur="2" fill="hold">
                                          <p:stCondLst>
                                            <p:cond delay="199"/>
                                          </p:stCondLst>
                                        </p:cTn>
                                        <p:tgtEl>
                                          <p:spTgt spid="5"/>
                                        </p:tgtEl>
                                        <p:attrNameLst>
                                          <p:attrName>r</p:attrName>
                                        </p:attrNameLst>
                                      </p:cBhvr>
                                    </p:animRot>
                                    <p:animRot by="-240000">
                                      <p:cBhvr>
                                        <p:cTn id="27" dur="2" fill="hold">
                                          <p:stCondLst>
                                            <p:cond delay="298"/>
                                          </p:stCondLst>
                                        </p:cTn>
                                        <p:tgtEl>
                                          <p:spTgt spid="5"/>
                                        </p:tgtEl>
                                        <p:attrNameLst>
                                          <p:attrName>r</p:attrName>
                                        </p:attrNameLst>
                                      </p:cBhvr>
                                    </p:animRot>
                                    <p:animRot by="120000">
                                      <p:cBhvr>
                                        <p:cTn id="28" dur="2" fill="hold">
                                          <p:stCondLst>
                                            <p:cond delay="499"/>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389" b="14886"/>
          <a:stretch>
            <a:fillRect/>
          </a:stretch>
        </p:blipFill>
        <p:spPr>
          <a:xfrm>
            <a:off x="0" y="215295"/>
            <a:ext cx="12222079" cy="4882297"/>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r="2945" b="44001"/>
          <a:stretch>
            <a:fillRect/>
          </a:stretch>
        </p:blipFill>
        <p:spPr>
          <a:xfrm>
            <a:off x="0" y="2259023"/>
            <a:ext cx="12222079" cy="4619030"/>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0856454" y="136051"/>
            <a:ext cx="1225130" cy="1225130"/>
          </a:xfrm>
          <a:prstGeom prst="rect">
            <a:avLst/>
          </a:prstGeom>
        </p:spPr>
      </p:pic>
      <p:pic>
        <p:nvPicPr>
          <p:cNvPr id="6" name="Picture 6"/>
          <p:cNvPicPr>
            <a:picLocks noChangeAspect="1"/>
          </p:cNvPicPr>
          <p:nvPr/>
        </p:nvPicPr>
        <p:blipFill>
          <a:blip r:embed="rId10" cstate="print">
            <a:biLevel thresh="5000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3301928" y="-1013676"/>
            <a:ext cx="6962686" cy="7168789"/>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40405" y="282173"/>
            <a:ext cx="698791" cy="466443"/>
          </a:xfrm>
          <a:prstGeom prst="rect">
            <a:avLst/>
          </a:prstGeom>
        </p:spPr>
      </p:pic>
      <p:pic>
        <p:nvPicPr>
          <p:cNvPr id="8" name="Picture 8"/>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7766242" y="351172"/>
            <a:ext cx="714140" cy="476689"/>
          </a:xfrm>
          <a:prstGeom prst="rect">
            <a:avLst/>
          </a:prstGeom>
        </p:spPr>
      </p:pic>
      <p:pic>
        <p:nvPicPr>
          <p:cNvPr id="17" name="Picture 17"/>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flipH="1">
            <a:off x="9402406" y="4886325"/>
            <a:ext cx="2414384" cy="1810788"/>
          </a:xfrm>
          <a:prstGeom prst="rect">
            <a:avLst/>
          </a:prstGeom>
        </p:spPr>
      </p:pic>
      <p:pic>
        <p:nvPicPr>
          <p:cNvPr id="21" name="Picture 1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330467" y="964009"/>
            <a:ext cx="3459750" cy="5706805"/>
          </a:xfrm>
          <a:prstGeom prst="rect">
            <a:avLst/>
          </a:prstGeom>
        </p:spPr>
      </p:pic>
      <p:pic>
        <p:nvPicPr>
          <p:cNvPr id="15" name="Picture 14"/>
          <p:cNvPicPr>
            <a:picLocks noChangeAspect="1"/>
          </p:cNvPicPr>
          <p:nvPr/>
        </p:nvPicPr>
        <p:blipFill>
          <a:blip r:embed="rId21"/>
          <a:stretch>
            <a:fillRect/>
          </a:stretch>
        </p:blipFill>
        <p:spPr>
          <a:xfrm>
            <a:off x="4274996" y="944656"/>
            <a:ext cx="6511256" cy="2739770"/>
          </a:xfrm>
          <a:prstGeom prst="rect">
            <a:avLst/>
          </a:prstGeom>
        </p:spPr>
      </p:pic>
      <p:pic>
        <p:nvPicPr>
          <p:cNvPr id="16" name="Picture 3"/>
          <p:cNvPicPr>
            <a:picLocks noChangeAspect="1"/>
          </p:cNvPicPr>
          <p:nvPr/>
        </p:nvPicPr>
        <p:blipFill>
          <a:blip r:embed="rId22"/>
          <a:srcRect/>
          <a:stretch>
            <a:fillRect/>
          </a:stretch>
        </p:blipFill>
        <p:spPr>
          <a:xfrm>
            <a:off x="4794151" y="3642246"/>
            <a:ext cx="4826722" cy="2213051"/>
          </a:xfrm>
          <a:prstGeom prst="rect">
            <a:avLst/>
          </a:prstGeom>
        </p:spPr>
      </p:pic>
    </p:spTree>
    <p:extLst>
      <p:ext uri="{BB962C8B-B14F-4D97-AF65-F5344CB8AC3E}">
        <p14:creationId xmlns:p14="http://schemas.microsoft.com/office/powerpoint/2010/main" val="132863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 presetClass="entr" presetSubtype="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1+#ppt_w/2"/>
                                          </p:val>
                                        </p:tav>
                                        <p:tav tm="100000">
                                          <p:val>
                                            <p:strVal val="#ppt_x"/>
                                          </p:val>
                                        </p:tav>
                                      </p:tavLst>
                                    </p:anim>
                                    <p:anim calcmode="lin" valueType="num">
                                      <p:cBhvr additive="base">
                                        <p:cTn id="11" dur="500" fill="hold"/>
                                        <p:tgtEl>
                                          <p:spTgt spid="16"/>
                                        </p:tgtEl>
                                        <p:attrNameLst>
                                          <p:attrName>ppt_y</p:attrName>
                                        </p:attrNameLst>
                                      </p:cBhvr>
                                      <p:tavLst>
                                        <p:tav tm="0">
                                          <p:val>
                                            <p:strVal val="1+#ppt_h/2"/>
                                          </p:val>
                                        </p:tav>
                                        <p:tav tm="100000">
                                          <p:val>
                                            <p:strVal val="#ppt_y"/>
                                          </p:val>
                                        </p:tav>
                                      </p:tavLst>
                                    </p:anim>
                                  </p:childTnLst>
                                </p:cTn>
                              </p:par>
                              <p:par>
                                <p:cTn id="12" presetID="32" presetClass="emph" presetSubtype="0" fill="hold" nodeType="withEffect">
                                  <p:stCondLst>
                                    <p:cond delay="0"/>
                                  </p:stCondLst>
                                  <p:childTnLst>
                                    <p:animRot by="120000">
                                      <p:cBhvr>
                                        <p:cTn id="13" dur="100" fill="hold">
                                          <p:stCondLst>
                                            <p:cond delay="0"/>
                                          </p:stCondLst>
                                        </p:cTn>
                                        <p:tgtEl>
                                          <p:spTgt spid="16"/>
                                        </p:tgtEl>
                                        <p:attrNameLst>
                                          <p:attrName>r</p:attrName>
                                        </p:attrNameLst>
                                      </p:cBhvr>
                                    </p:animRot>
                                    <p:animRot by="-240000">
                                      <p:cBhvr>
                                        <p:cTn id="14" dur="200" fill="hold">
                                          <p:stCondLst>
                                            <p:cond delay="200"/>
                                          </p:stCondLst>
                                        </p:cTn>
                                        <p:tgtEl>
                                          <p:spTgt spid="16"/>
                                        </p:tgtEl>
                                        <p:attrNameLst>
                                          <p:attrName>r</p:attrName>
                                        </p:attrNameLst>
                                      </p:cBhvr>
                                    </p:animRot>
                                    <p:animRot by="240000">
                                      <p:cBhvr>
                                        <p:cTn id="15" dur="200" fill="hold">
                                          <p:stCondLst>
                                            <p:cond delay="400"/>
                                          </p:stCondLst>
                                        </p:cTn>
                                        <p:tgtEl>
                                          <p:spTgt spid="16"/>
                                        </p:tgtEl>
                                        <p:attrNameLst>
                                          <p:attrName>r</p:attrName>
                                        </p:attrNameLst>
                                      </p:cBhvr>
                                    </p:animRot>
                                    <p:animRot by="-240000">
                                      <p:cBhvr>
                                        <p:cTn id="16" dur="200" fill="hold">
                                          <p:stCondLst>
                                            <p:cond delay="600"/>
                                          </p:stCondLst>
                                        </p:cTn>
                                        <p:tgtEl>
                                          <p:spTgt spid="16"/>
                                        </p:tgtEl>
                                        <p:attrNameLst>
                                          <p:attrName>r</p:attrName>
                                        </p:attrNameLst>
                                      </p:cBhvr>
                                    </p:animRot>
                                    <p:animRot by="120000">
                                      <p:cBhvr>
                                        <p:cTn id="17" dur="200" fill="hold">
                                          <p:stCondLst>
                                            <p:cond delay="8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4DA445-EF01-128C-D837-14F9BF199E5D}"/>
              </a:ext>
            </a:extLst>
          </p:cNvPr>
          <p:cNvPicPr>
            <a:picLocks noChangeAspect="1"/>
          </p:cNvPicPr>
          <p:nvPr/>
        </p:nvPicPr>
        <p:blipFill>
          <a:blip r:embed="rId2"/>
          <a:stretch>
            <a:fillRect/>
          </a:stretch>
        </p:blipFill>
        <p:spPr>
          <a:xfrm>
            <a:off x="4605467" y="477158"/>
            <a:ext cx="2085013" cy="1457070"/>
          </a:xfrm>
          <a:prstGeom prst="rect">
            <a:avLst/>
          </a:prstGeom>
        </p:spPr>
      </p:pic>
      <p:pic>
        <p:nvPicPr>
          <p:cNvPr id="3" name="Picture 2">
            <a:extLst>
              <a:ext uri="{FF2B5EF4-FFF2-40B4-BE49-F238E27FC236}">
                <a16:creationId xmlns:a16="http://schemas.microsoft.com/office/drawing/2014/main" id="{9253E583-0675-8355-BF08-C3772A1F898E}"/>
              </a:ext>
            </a:extLst>
          </p:cNvPr>
          <p:cNvPicPr>
            <a:picLocks noChangeAspect="1"/>
          </p:cNvPicPr>
          <p:nvPr/>
        </p:nvPicPr>
        <p:blipFill>
          <a:blip r:embed="rId3"/>
          <a:stretch>
            <a:fillRect/>
          </a:stretch>
        </p:blipFill>
        <p:spPr>
          <a:xfrm>
            <a:off x="1180033" y="1519068"/>
            <a:ext cx="10021367" cy="3700593"/>
          </a:xfrm>
          <a:prstGeom prst="rect">
            <a:avLst/>
          </a:prstGeom>
        </p:spPr>
      </p:pic>
    </p:spTree>
    <p:extLst>
      <p:ext uri="{BB962C8B-B14F-4D97-AF65-F5344CB8AC3E}">
        <p14:creationId xmlns:p14="http://schemas.microsoft.com/office/powerpoint/2010/main" val="42019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098804-D89B-46C5-AAD2-78E6E61CB3CE}"/>
              </a:ext>
            </a:extLst>
          </p:cNvPr>
          <p:cNvPicPr>
            <a:picLocks noChangeAspect="1"/>
          </p:cNvPicPr>
          <p:nvPr/>
        </p:nvPicPr>
        <p:blipFill>
          <a:blip r:embed="rId2"/>
          <a:stretch>
            <a:fillRect/>
          </a:stretch>
        </p:blipFill>
        <p:spPr>
          <a:xfrm>
            <a:off x="1951014" y="279783"/>
            <a:ext cx="8933447" cy="1934632"/>
          </a:xfrm>
          <a:prstGeom prst="rect">
            <a:avLst/>
          </a:prstGeom>
        </p:spPr>
      </p:pic>
      <p:sp>
        <p:nvSpPr>
          <p:cNvPr id="3" name="Rectangle 8">
            <a:extLst>
              <a:ext uri="{FF2B5EF4-FFF2-40B4-BE49-F238E27FC236}">
                <a16:creationId xmlns:a16="http://schemas.microsoft.com/office/drawing/2014/main" id="{7BFFCC29-3F08-4C29-9AD7-6D31D8100BCD}"/>
              </a:ext>
            </a:extLst>
          </p:cNvPr>
          <p:cNvSpPr/>
          <p:nvPr/>
        </p:nvSpPr>
        <p:spPr>
          <a:xfrm>
            <a:off x="2435685" y="2555936"/>
            <a:ext cx="8303617" cy="738664"/>
          </a:xfrm>
          <a:custGeom>
            <a:avLst/>
            <a:gdLst>
              <a:gd name="connsiteX0" fmla="*/ 0 w 8303617"/>
              <a:gd name="connsiteY0" fmla="*/ 0 h 738664"/>
              <a:gd name="connsiteX1" fmla="*/ 510079 w 8303617"/>
              <a:gd name="connsiteY1" fmla="*/ 0 h 738664"/>
              <a:gd name="connsiteX2" fmla="*/ 1269267 w 8303617"/>
              <a:gd name="connsiteY2" fmla="*/ 0 h 738664"/>
              <a:gd name="connsiteX3" fmla="*/ 1613274 w 8303617"/>
              <a:gd name="connsiteY3" fmla="*/ 0 h 738664"/>
              <a:gd name="connsiteX4" fmla="*/ 2372462 w 8303617"/>
              <a:gd name="connsiteY4" fmla="*/ 0 h 738664"/>
              <a:gd name="connsiteX5" fmla="*/ 3131650 w 8303617"/>
              <a:gd name="connsiteY5" fmla="*/ 0 h 738664"/>
              <a:gd name="connsiteX6" fmla="*/ 3807802 w 8303617"/>
              <a:gd name="connsiteY6" fmla="*/ 0 h 738664"/>
              <a:gd name="connsiteX7" fmla="*/ 4317881 w 8303617"/>
              <a:gd name="connsiteY7" fmla="*/ 0 h 738664"/>
              <a:gd name="connsiteX8" fmla="*/ 4910996 w 8303617"/>
              <a:gd name="connsiteY8" fmla="*/ 0 h 738664"/>
              <a:gd name="connsiteX9" fmla="*/ 5504112 w 8303617"/>
              <a:gd name="connsiteY9" fmla="*/ 0 h 738664"/>
              <a:gd name="connsiteX10" fmla="*/ 5931155 w 8303617"/>
              <a:gd name="connsiteY10" fmla="*/ 0 h 738664"/>
              <a:gd name="connsiteX11" fmla="*/ 6358198 w 8303617"/>
              <a:gd name="connsiteY11" fmla="*/ 0 h 738664"/>
              <a:gd name="connsiteX12" fmla="*/ 6951314 w 8303617"/>
              <a:gd name="connsiteY12" fmla="*/ 0 h 738664"/>
              <a:gd name="connsiteX13" fmla="*/ 7710501 w 8303617"/>
              <a:gd name="connsiteY13" fmla="*/ 0 h 738664"/>
              <a:gd name="connsiteX14" fmla="*/ 8303617 w 8303617"/>
              <a:gd name="connsiteY14" fmla="*/ 0 h 738664"/>
              <a:gd name="connsiteX15" fmla="*/ 8303617 w 8303617"/>
              <a:gd name="connsiteY15" fmla="*/ 384105 h 738664"/>
              <a:gd name="connsiteX16" fmla="*/ 8303617 w 8303617"/>
              <a:gd name="connsiteY16" fmla="*/ 738664 h 738664"/>
              <a:gd name="connsiteX17" fmla="*/ 7710502 w 8303617"/>
              <a:gd name="connsiteY17" fmla="*/ 738664 h 738664"/>
              <a:gd name="connsiteX18" fmla="*/ 7366495 w 8303617"/>
              <a:gd name="connsiteY18" fmla="*/ 738664 h 738664"/>
              <a:gd name="connsiteX19" fmla="*/ 6690343 w 8303617"/>
              <a:gd name="connsiteY19" fmla="*/ 738664 h 738664"/>
              <a:gd name="connsiteX20" fmla="*/ 6180264 w 8303617"/>
              <a:gd name="connsiteY20" fmla="*/ 738664 h 738664"/>
              <a:gd name="connsiteX21" fmla="*/ 5504112 w 8303617"/>
              <a:gd name="connsiteY21" fmla="*/ 738664 h 738664"/>
              <a:gd name="connsiteX22" fmla="*/ 4910996 w 8303617"/>
              <a:gd name="connsiteY22" fmla="*/ 738664 h 738664"/>
              <a:gd name="connsiteX23" fmla="*/ 4151809 w 8303617"/>
              <a:gd name="connsiteY23" fmla="*/ 738664 h 738664"/>
              <a:gd name="connsiteX24" fmla="*/ 3807802 w 8303617"/>
              <a:gd name="connsiteY24" fmla="*/ 738664 h 738664"/>
              <a:gd name="connsiteX25" fmla="*/ 3131650 w 8303617"/>
              <a:gd name="connsiteY25" fmla="*/ 738664 h 738664"/>
              <a:gd name="connsiteX26" fmla="*/ 2372462 w 8303617"/>
              <a:gd name="connsiteY26" fmla="*/ 738664 h 738664"/>
              <a:gd name="connsiteX27" fmla="*/ 1862383 w 8303617"/>
              <a:gd name="connsiteY27" fmla="*/ 738664 h 738664"/>
              <a:gd name="connsiteX28" fmla="*/ 1186231 w 8303617"/>
              <a:gd name="connsiteY28" fmla="*/ 738664 h 738664"/>
              <a:gd name="connsiteX29" fmla="*/ 759188 w 8303617"/>
              <a:gd name="connsiteY29" fmla="*/ 738664 h 738664"/>
              <a:gd name="connsiteX30" fmla="*/ 0 w 8303617"/>
              <a:gd name="connsiteY30" fmla="*/ 738664 h 738664"/>
              <a:gd name="connsiteX31" fmla="*/ 0 w 8303617"/>
              <a:gd name="connsiteY31" fmla="*/ 376719 h 738664"/>
              <a:gd name="connsiteX32" fmla="*/ 0 w 8303617"/>
              <a:gd name="connsiteY32"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303617" h="738664" fill="none" extrusionOk="0">
                <a:moveTo>
                  <a:pt x="0" y="0"/>
                </a:moveTo>
                <a:cubicBezTo>
                  <a:pt x="172379" y="-53599"/>
                  <a:pt x="337737" y="7680"/>
                  <a:pt x="510079" y="0"/>
                </a:cubicBezTo>
                <a:cubicBezTo>
                  <a:pt x="682421" y="-7680"/>
                  <a:pt x="1063993" y="12544"/>
                  <a:pt x="1269267" y="0"/>
                </a:cubicBezTo>
                <a:cubicBezTo>
                  <a:pt x="1474541" y="-12544"/>
                  <a:pt x="1532865" y="27422"/>
                  <a:pt x="1613274" y="0"/>
                </a:cubicBezTo>
                <a:cubicBezTo>
                  <a:pt x="1693683" y="-27422"/>
                  <a:pt x="2000850" y="19967"/>
                  <a:pt x="2372462" y="0"/>
                </a:cubicBezTo>
                <a:cubicBezTo>
                  <a:pt x="2744074" y="-19967"/>
                  <a:pt x="2808781" y="33176"/>
                  <a:pt x="3131650" y="0"/>
                </a:cubicBezTo>
                <a:cubicBezTo>
                  <a:pt x="3454519" y="-33176"/>
                  <a:pt x="3540220" y="49225"/>
                  <a:pt x="3807802" y="0"/>
                </a:cubicBezTo>
                <a:cubicBezTo>
                  <a:pt x="4075384" y="-49225"/>
                  <a:pt x="4114891" y="51350"/>
                  <a:pt x="4317881" y="0"/>
                </a:cubicBezTo>
                <a:cubicBezTo>
                  <a:pt x="4520871" y="-51350"/>
                  <a:pt x="4655497" y="16140"/>
                  <a:pt x="4910996" y="0"/>
                </a:cubicBezTo>
                <a:cubicBezTo>
                  <a:pt x="5166496" y="-16140"/>
                  <a:pt x="5355134" y="53275"/>
                  <a:pt x="5504112" y="0"/>
                </a:cubicBezTo>
                <a:cubicBezTo>
                  <a:pt x="5653090" y="-53275"/>
                  <a:pt x="5792564" y="14781"/>
                  <a:pt x="5931155" y="0"/>
                </a:cubicBezTo>
                <a:cubicBezTo>
                  <a:pt x="6069746" y="-14781"/>
                  <a:pt x="6191303" y="4104"/>
                  <a:pt x="6358198" y="0"/>
                </a:cubicBezTo>
                <a:cubicBezTo>
                  <a:pt x="6525093" y="-4104"/>
                  <a:pt x="6695722" y="57850"/>
                  <a:pt x="6951314" y="0"/>
                </a:cubicBezTo>
                <a:cubicBezTo>
                  <a:pt x="7206906" y="-57850"/>
                  <a:pt x="7558615" y="16529"/>
                  <a:pt x="7710501" y="0"/>
                </a:cubicBezTo>
                <a:cubicBezTo>
                  <a:pt x="7862387" y="-16529"/>
                  <a:pt x="8178061" y="56794"/>
                  <a:pt x="8303617" y="0"/>
                </a:cubicBezTo>
                <a:cubicBezTo>
                  <a:pt x="8325165" y="78309"/>
                  <a:pt x="8270221" y="288357"/>
                  <a:pt x="8303617" y="384105"/>
                </a:cubicBezTo>
                <a:cubicBezTo>
                  <a:pt x="8337013" y="479854"/>
                  <a:pt x="8267111" y="576937"/>
                  <a:pt x="8303617" y="738664"/>
                </a:cubicBezTo>
                <a:cubicBezTo>
                  <a:pt x="8031763" y="742807"/>
                  <a:pt x="7869438" y="724500"/>
                  <a:pt x="7710502" y="738664"/>
                </a:cubicBezTo>
                <a:cubicBezTo>
                  <a:pt x="7551567" y="752828"/>
                  <a:pt x="7439584" y="734783"/>
                  <a:pt x="7366495" y="738664"/>
                </a:cubicBezTo>
                <a:cubicBezTo>
                  <a:pt x="7293406" y="742545"/>
                  <a:pt x="6975454" y="702859"/>
                  <a:pt x="6690343" y="738664"/>
                </a:cubicBezTo>
                <a:cubicBezTo>
                  <a:pt x="6405232" y="774469"/>
                  <a:pt x="6337822" y="697163"/>
                  <a:pt x="6180264" y="738664"/>
                </a:cubicBezTo>
                <a:cubicBezTo>
                  <a:pt x="6022706" y="780165"/>
                  <a:pt x="5793118" y="701255"/>
                  <a:pt x="5504112" y="738664"/>
                </a:cubicBezTo>
                <a:cubicBezTo>
                  <a:pt x="5215106" y="776073"/>
                  <a:pt x="5087567" y="684147"/>
                  <a:pt x="4910996" y="738664"/>
                </a:cubicBezTo>
                <a:cubicBezTo>
                  <a:pt x="4734425" y="793181"/>
                  <a:pt x="4480990" y="676271"/>
                  <a:pt x="4151809" y="738664"/>
                </a:cubicBezTo>
                <a:cubicBezTo>
                  <a:pt x="3822628" y="801057"/>
                  <a:pt x="3920053" y="718597"/>
                  <a:pt x="3807802" y="738664"/>
                </a:cubicBezTo>
                <a:cubicBezTo>
                  <a:pt x="3695551" y="758731"/>
                  <a:pt x="3360361" y="683830"/>
                  <a:pt x="3131650" y="738664"/>
                </a:cubicBezTo>
                <a:cubicBezTo>
                  <a:pt x="2902939" y="793498"/>
                  <a:pt x="2565664" y="684382"/>
                  <a:pt x="2372462" y="738664"/>
                </a:cubicBezTo>
                <a:cubicBezTo>
                  <a:pt x="2179260" y="792946"/>
                  <a:pt x="2007167" y="690937"/>
                  <a:pt x="1862383" y="738664"/>
                </a:cubicBezTo>
                <a:cubicBezTo>
                  <a:pt x="1717599" y="786391"/>
                  <a:pt x="1353988" y="722861"/>
                  <a:pt x="1186231" y="738664"/>
                </a:cubicBezTo>
                <a:cubicBezTo>
                  <a:pt x="1018474" y="754467"/>
                  <a:pt x="884926" y="708581"/>
                  <a:pt x="759188" y="738664"/>
                </a:cubicBezTo>
                <a:cubicBezTo>
                  <a:pt x="633450" y="768747"/>
                  <a:pt x="357479" y="697953"/>
                  <a:pt x="0" y="738664"/>
                </a:cubicBezTo>
                <a:cubicBezTo>
                  <a:pt x="-6050" y="653516"/>
                  <a:pt x="35457" y="503962"/>
                  <a:pt x="0" y="376719"/>
                </a:cubicBezTo>
                <a:cubicBezTo>
                  <a:pt x="-35457" y="249477"/>
                  <a:pt x="29477" y="160309"/>
                  <a:pt x="0" y="0"/>
                </a:cubicBezTo>
                <a:close/>
              </a:path>
              <a:path w="8303617" h="738664" stroke="0" extrusionOk="0">
                <a:moveTo>
                  <a:pt x="0" y="0"/>
                </a:moveTo>
                <a:cubicBezTo>
                  <a:pt x="351289" y="-42105"/>
                  <a:pt x="499932" y="43011"/>
                  <a:pt x="759188" y="0"/>
                </a:cubicBezTo>
                <a:cubicBezTo>
                  <a:pt x="1018444" y="-43011"/>
                  <a:pt x="1146898" y="37062"/>
                  <a:pt x="1269267" y="0"/>
                </a:cubicBezTo>
                <a:cubicBezTo>
                  <a:pt x="1391636" y="-37062"/>
                  <a:pt x="1488850" y="18358"/>
                  <a:pt x="1696310" y="0"/>
                </a:cubicBezTo>
                <a:cubicBezTo>
                  <a:pt x="1903770" y="-18358"/>
                  <a:pt x="2129059" y="34837"/>
                  <a:pt x="2372462" y="0"/>
                </a:cubicBezTo>
                <a:cubicBezTo>
                  <a:pt x="2615865" y="-34837"/>
                  <a:pt x="2728268" y="29871"/>
                  <a:pt x="2882541" y="0"/>
                </a:cubicBezTo>
                <a:cubicBezTo>
                  <a:pt x="3036814" y="-29871"/>
                  <a:pt x="3277110" y="3389"/>
                  <a:pt x="3392621" y="0"/>
                </a:cubicBezTo>
                <a:cubicBezTo>
                  <a:pt x="3508132" y="-3389"/>
                  <a:pt x="3670802" y="57152"/>
                  <a:pt x="3902700" y="0"/>
                </a:cubicBezTo>
                <a:cubicBezTo>
                  <a:pt x="4134598" y="-57152"/>
                  <a:pt x="4147675" y="17814"/>
                  <a:pt x="4246707" y="0"/>
                </a:cubicBezTo>
                <a:cubicBezTo>
                  <a:pt x="4345739" y="-17814"/>
                  <a:pt x="4790288" y="2340"/>
                  <a:pt x="5005895" y="0"/>
                </a:cubicBezTo>
                <a:cubicBezTo>
                  <a:pt x="5221502" y="-2340"/>
                  <a:pt x="5232976" y="16631"/>
                  <a:pt x="5349902" y="0"/>
                </a:cubicBezTo>
                <a:cubicBezTo>
                  <a:pt x="5466828" y="-16631"/>
                  <a:pt x="5768922" y="36854"/>
                  <a:pt x="6109090" y="0"/>
                </a:cubicBezTo>
                <a:cubicBezTo>
                  <a:pt x="6449258" y="-36854"/>
                  <a:pt x="6529286" y="19417"/>
                  <a:pt x="6702205" y="0"/>
                </a:cubicBezTo>
                <a:cubicBezTo>
                  <a:pt x="6875124" y="-19417"/>
                  <a:pt x="7226899" y="74385"/>
                  <a:pt x="7461393" y="0"/>
                </a:cubicBezTo>
                <a:cubicBezTo>
                  <a:pt x="7695887" y="-74385"/>
                  <a:pt x="8118460" y="21828"/>
                  <a:pt x="8303617" y="0"/>
                </a:cubicBezTo>
                <a:cubicBezTo>
                  <a:pt x="8347983" y="85518"/>
                  <a:pt x="8303293" y="257171"/>
                  <a:pt x="8303617" y="376719"/>
                </a:cubicBezTo>
                <a:cubicBezTo>
                  <a:pt x="8303941" y="496267"/>
                  <a:pt x="8286650" y="627585"/>
                  <a:pt x="8303617" y="738664"/>
                </a:cubicBezTo>
                <a:cubicBezTo>
                  <a:pt x="8140521" y="810682"/>
                  <a:pt x="7857720" y="673190"/>
                  <a:pt x="7544429" y="738664"/>
                </a:cubicBezTo>
                <a:cubicBezTo>
                  <a:pt x="7231138" y="804138"/>
                  <a:pt x="7305571" y="731585"/>
                  <a:pt x="7200422" y="738664"/>
                </a:cubicBezTo>
                <a:cubicBezTo>
                  <a:pt x="7095273" y="745743"/>
                  <a:pt x="6849900" y="708302"/>
                  <a:pt x="6607307" y="738664"/>
                </a:cubicBezTo>
                <a:cubicBezTo>
                  <a:pt x="6364715" y="769026"/>
                  <a:pt x="6369481" y="737360"/>
                  <a:pt x="6180264" y="738664"/>
                </a:cubicBezTo>
                <a:cubicBezTo>
                  <a:pt x="5991047" y="739968"/>
                  <a:pt x="5666441" y="723744"/>
                  <a:pt x="5421076" y="738664"/>
                </a:cubicBezTo>
                <a:cubicBezTo>
                  <a:pt x="5175711" y="753584"/>
                  <a:pt x="4964164" y="663972"/>
                  <a:pt x="4661888" y="738664"/>
                </a:cubicBezTo>
                <a:cubicBezTo>
                  <a:pt x="4359612" y="813356"/>
                  <a:pt x="4424499" y="717328"/>
                  <a:pt x="4317881" y="738664"/>
                </a:cubicBezTo>
                <a:cubicBezTo>
                  <a:pt x="4211263" y="760000"/>
                  <a:pt x="3740039" y="713692"/>
                  <a:pt x="3558693" y="738664"/>
                </a:cubicBezTo>
                <a:cubicBezTo>
                  <a:pt x="3377347" y="763636"/>
                  <a:pt x="3176082" y="702703"/>
                  <a:pt x="2965578" y="738664"/>
                </a:cubicBezTo>
                <a:cubicBezTo>
                  <a:pt x="2755074" y="774625"/>
                  <a:pt x="2470265" y="690536"/>
                  <a:pt x="2289426" y="738664"/>
                </a:cubicBezTo>
                <a:cubicBezTo>
                  <a:pt x="2108587" y="786792"/>
                  <a:pt x="2058194" y="710373"/>
                  <a:pt x="1945419" y="738664"/>
                </a:cubicBezTo>
                <a:cubicBezTo>
                  <a:pt x="1832644" y="766955"/>
                  <a:pt x="1656482" y="718965"/>
                  <a:pt x="1518376" y="738664"/>
                </a:cubicBezTo>
                <a:cubicBezTo>
                  <a:pt x="1380270" y="758363"/>
                  <a:pt x="1209668" y="712182"/>
                  <a:pt x="925260" y="738664"/>
                </a:cubicBezTo>
                <a:cubicBezTo>
                  <a:pt x="640852" y="765146"/>
                  <a:pt x="404306" y="642878"/>
                  <a:pt x="0" y="738664"/>
                </a:cubicBezTo>
                <a:cubicBezTo>
                  <a:pt x="-37319" y="615088"/>
                  <a:pt x="28427" y="518568"/>
                  <a:pt x="0" y="354559"/>
                </a:cubicBezTo>
                <a:cubicBezTo>
                  <a:pt x="-28427" y="190551"/>
                  <a:pt x="5109" y="147777"/>
                  <a:pt x="0" y="0"/>
                </a:cubicBezTo>
                <a:close/>
              </a:path>
            </a:pathLst>
          </a:custGeom>
          <a:solidFill>
            <a:srgbClr val="85E2E6">
              <a:lumMod val="20000"/>
              <a:lumOff val="80000"/>
            </a:srgbClr>
          </a:solidFill>
          <a:ln w="38100">
            <a:solidFill>
              <a:srgbClr val="002060"/>
            </a:solidFill>
            <a:extLst>
              <a:ext uri="{C807C97D-BFC1-408E-A445-0C87EB9F89A2}">
                <ask:lineSketchStyleProps xmlns:ask="http://schemas.microsoft.com/office/drawing/2018/sketchyshapes" xmlns="" sd="1777272233">
                  <a:prstGeom prst="rect">
                    <a:avLst/>
                  </a:prstGeom>
                  <ask:type>
                    <ask:lineSketchScribble/>
                  </ask:type>
                </ask:lineSketchStyleProps>
              </a:ext>
            </a:extLst>
          </a:ln>
        </p:spPr>
        <p:txBody>
          <a:bodyPr wrap="square" lIns="121920" tIns="60960" rIns="121920" bIns="60960">
            <a:sp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r>
              <a:rPr kumimoji="0" lang="en-US" sz="40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rPr>
              <a:t>V</a:t>
            </a:r>
            <a:r>
              <a:rPr kumimoji="0" lang="vi-VN" sz="40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latin typeface="Calibri" panose="020F0502020204030204" pitchFamily="34" charset="0"/>
                <a:cs typeface="Calibri" panose="020F0502020204030204" pitchFamily="34" charset="0"/>
                <a:sym typeface="Arial"/>
              </a:rPr>
              <a:t>iết được đơn theo yêu cầu.</a:t>
            </a:r>
            <a:endParaRPr kumimoji="0" lang="en-US" sz="40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endParaRPr>
          </a:p>
        </p:txBody>
      </p:sp>
      <p:sp>
        <p:nvSpPr>
          <p:cNvPr id="4" name="Rectangle 9">
            <a:extLst>
              <a:ext uri="{FF2B5EF4-FFF2-40B4-BE49-F238E27FC236}">
                <a16:creationId xmlns:a16="http://schemas.microsoft.com/office/drawing/2014/main" id="{A76552E9-A283-40C5-A50E-9A584B0BEF54}"/>
              </a:ext>
            </a:extLst>
          </p:cNvPr>
          <p:cNvSpPr/>
          <p:nvPr/>
        </p:nvSpPr>
        <p:spPr>
          <a:xfrm>
            <a:off x="2435685" y="3984928"/>
            <a:ext cx="8303616" cy="1231106"/>
          </a:xfrm>
          <a:custGeom>
            <a:avLst/>
            <a:gdLst>
              <a:gd name="connsiteX0" fmla="*/ 0 w 8303616"/>
              <a:gd name="connsiteY0" fmla="*/ 0 h 1231106"/>
              <a:gd name="connsiteX1" fmla="*/ 344007 w 8303616"/>
              <a:gd name="connsiteY1" fmla="*/ 0 h 1231106"/>
              <a:gd name="connsiteX2" fmla="*/ 688014 w 8303616"/>
              <a:gd name="connsiteY2" fmla="*/ 0 h 1231106"/>
              <a:gd name="connsiteX3" fmla="*/ 1115057 w 8303616"/>
              <a:gd name="connsiteY3" fmla="*/ 0 h 1231106"/>
              <a:gd name="connsiteX4" fmla="*/ 1625136 w 8303616"/>
              <a:gd name="connsiteY4" fmla="*/ 0 h 1231106"/>
              <a:gd name="connsiteX5" fmla="*/ 2135216 w 8303616"/>
              <a:gd name="connsiteY5" fmla="*/ 0 h 1231106"/>
              <a:gd name="connsiteX6" fmla="*/ 2728331 w 8303616"/>
              <a:gd name="connsiteY6" fmla="*/ 0 h 1231106"/>
              <a:gd name="connsiteX7" fmla="*/ 3321446 w 8303616"/>
              <a:gd name="connsiteY7" fmla="*/ 0 h 1231106"/>
              <a:gd name="connsiteX8" fmla="*/ 3831526 w 8303616"/>
              <a:gd name="connsiteY8" fmla="*/ 0 h 1231106"/>
              <a:gd name="connsiteX9" fmla="*/ 4341605 w 8303616"/>
              <a:gd name="connsiteY9" fmla="*/ 0 h 1231106"/>
              <a:gd name="connsiteX10" fmla="*/ 4851684 w 8303616"/>
              <a:gd name="connsiteY10" fmla="*/ 0 h 1231106"/>
              <a:gd name="connsiteX11" fmla="*/ 5610872 w 8303616"/>
              <a:gd name="connsiteY11" fmla="*/ 0 h 1231106"/>
              <a:gd name="connsiteX12" fmla="*/ 6287024 w 8303616"/>
              <a:gd name="connsiteY12" fmla="*/ 0 h 1231106"/>
              <a:gd name="connsiteX13" fmla="*/ 6963175 w 8303616"/>
              <a:gd name="connsiteY13" fmla="*/ 0 h 1231106"/>
              <a:gd name="connsiteX14" fmla="*/ 7639327 w 8303616"/>
              <a:gd name="connsiteY14" fmla="*/ 0 h 1231106"/>
              <a:gd name="connsiteX15" fmla="*/ 8303616 w 8303616"/>
              <a:gd name="connsiteY15" fmla="*/ 0 h 1231106"/>
              <a:gd name="connsiteX16" fmla="*/ 8303616 w 8303616"/>
              <a:gd name="connsiteY16" fmla="*/ 373435 h 1231106"/>
              <a:gd name="connsiteX17" fmla="*/ 8303616 w 8303616"/>
              <a:gd name="connsiteY17" fmla="*/ 759182 h 1231106"/>
              <a:gd name="connsiteX18" fmla="*/ 8303616 w 8303616"/>
              <a:gd name="connsiteY18" fmla="*/ 1231106 h 1231106"/>
              <a:gd name="connsiteX19" fmla="*/ 7627464 w 8303616"/>
              <a:gd name="connsiteY19" fmla="*/ 1231106 h 1231106"/>
              <a:gd name="connsiteX20" fmla="*/ 6868277 w 8303616"/>
              <a:gd name="connsiteY20" fmla="*/ 1231106 h 1231106"/>
              <a:gd name="connsiteX21" fmla="*/ 6109089 w 8303616"/>
              <a:gd name="connsiteY21" fmla="*/ 1231106 h 1231106"/>
              <a:gd name="connsiteX22" fmla="*/ 5599010 w 8303616"/>
              <a:gd name="connsiteY22" fmla="*/ 1231106 h 1231106"/>
              <a:gd name="connsiteX23" fmla="*/ 5255003 w 8303616"/>
              <a:gd name="connsiteY23" fmla="*/ 1231106 h 1231106"/>
              <a:gd name="connsiteX24" fmla="*/ 4827960 w 8303616"/>
              <a:gd name="connsiteY24" fmla="*/ 1231106 h 1231106"/>
              <a:gd name="connsiteX25" fmla="*/ 4234844 w 8303616"/>
              <a:gd name="connsiteY25" fmla="*/ 1231106 h 1231106"/>
              <a:gd name="connsiteX26" fmla="*/ 3641729 w 8303616"/>
              <a:gd name="connsiteY26" fmla="*/ 1231106 h 1231106"/>
              <a:gd name="connsiteX27" fmla="*/ 2882541 w 8303616"/>
              <a:gd name="connsiteY27" fmla="*/ 1231106 h 1231106"/>
              <a:gd name="connsiteX28" fmla="*/ 2123353 w 8303616"/>
              <a:gd name="connsiteY28" fmla="*/ 1231106 h 1231106"/>
              <a:gd name="connsiteX29" fmla="*/ 1779346 w 8303616"/>
              <a:gd name="connsiteY29" fmla="*/ 1231106 h 1231106"/>
              <a:gd name="connsiteX30" fmla="*/ 1435339 w 8303616"/>
              <a:gd name="connsiteY30" fmla="*/ 1231106 h 1231106"/>
              <a:gd name="connsiteX31" fmla="*/ 925260 w 8303616"/>
              <a:gd name="connsiteY31" fmla="*/ 1231106 h 1231106"/>
              <a:gd name="connsiteX32" fmla="*/ 0 w 8303616"/>
              <a:gd name="connsiteY32" fmla="*/ 1231106 h 1231106"/>
              <a:gd name="connsiteX33" fmla="*/ 0 w 8303616"/>
              <a:gd name="connsiteY33" fmla="*/ 820737 h 1231106"/>
              <a:gd name="connsiteX34" fmla="*/ 0 w 8303616"/>
              <a:gd name="connsiteY34" fmla="*/ 422680 h 1231106"/>
              <a:gd name="connsiteX35" fmla="*/ 0 w 8303616"/>
              <a:gd name="connsiteY35" fmla="*/ 0 h 123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303616" h="1231106" fill="none" extrusionOk="0">
                <a:moveTo>
                  <a:pt x="0" y="0"/>
                </a:moveTo>
                <a:cubicBezTo>
                  <a:pt x="88572" y="-10355"/>
                  <a:pt x="172012" y="28305"/>
                  <a:pt x="344007" y="0"/>
                </a:cubicBezTo>
                <a:cubicBezTo>
                  <a:pt x="516002" y="-28305"/>
                  <a:pt x="610161" y="39852"/>
                  <a:pt x="688014" y="0"/>
                </a:cubicBezTo>
                <a:cubicBezTo>
                  <a:pt x="765867" y="-39852"/>
                  <a:pt x="934725" y="3957"/>
                  <a:pt x="1115057" y="0"/>
                </a:cubicBezTo>
                <a:cubicBezTo>
                  <a:pt x="1295389" y="-3957"/>
                  <a:pt x="1477076" y="22703"/>
                  <a:pt x="1625136" y="0"/>
                </a:cubicBezTo>
                <a:cubicBezTo>
                  <a:pt x="1773196" y="-22703"/>
                  <a:pt x="1962244" y="50958"/>
                  <a:pt x="2135216" y="0"/>
                </a:cubicBezTo>
                <a:cubicBezTo>
                  <a:pt x="2308188" y="-50958"/>
                  <a:pt x="2596395" y="3098"/>
                  <a:pt x="2728331" y="0"/>
                </a:cubicBezTo>
                <a:cubicBezTo>
                  <a:pt x="2860267" y="-3098"/>
                  <a:pt x="3073405" y="33327"/>
                  <a:pt x="3321446" y="0"/>
                </a:cubicBezTo>
                <a:cubicBezTo>
                  <a:pt x="3569487" y="-33327"/>
                  <a:pt x="3725642" y="44716"/>
                  <a:pt x="3831526" y="0"/>
                </a:cubicBezTo>
                <a:cubicBezTo>
                  <a:pt x="3937410" y="-44716"/>
                  <a:pt x="4216351" y="57635"/>
                  <a:pt x="4341605" y="0"/>
                </a:cubicBezTo>
                <a:cubicBezTo>
                  <a:pt x="4466859" y="-57635"/>
                  <a:pt x="4661530" y="12714"/>
                  <a:pt x="4851684" y="0"/>
                </a:cubicBezTo>
                <a:cubicBezTo>
                  <a:pt x="5041838" y="-12714"/>
                  <a:pt x="5251939" y="57480"/>
                  <a:pt x="5610872" y="0"/>
                </a:cubicBezTo>
                <a:cubicBezTo>
                  <a:pt x="5969805" y="-57480"/>
                  <a:pt x="5973571" y="72461"/>
                  <a:pt x="6287024" y="0"/>
                </a:cubicBezTo>
                <a:cubicBezTo>
                  <a:pt x="6600477" y="-72461"/>
                  <a:pt x="6651531" y="12548"/>
                  <a:pt x="6963175" y="0"/>
                </a:cubicBezTo>
                <a:cubicBezTo>
                  <a:pt x="7274819" y="-12548"/>
                  <a:pt x="7325763" y="41012"/>
                  <a:pt x="7639327" y="0"/>
                </a:cubicBezTo>
                <a:cubicBezTo>
                  <a:pt x="7952891" y="-41012"/>
                  <a:pt x="8146842" y="18267"/>
                  <a:pt x="8303616" y="0"/>
                </a:cubicBezTo>
                <a:cubicBezTo>
                  <a:pt x="8328937" y="150831"/>
                  <a:pt x="8293437" y="217966"/>
                  <a:pt x="8303616" y="373435"/>
                </a:cubicBezTo>
                <a:cubicBezTo>
                  <a:pt x="8313795" y="528905"/>
                  <a:pt x="8276735" y="657743"/>
                  <a:pt x="8303616" y="759182"/>
                </a:cubicBezTo>
                <a:cubicBezTo>
                  <a:pt x="8330497" y="860621"/>
                  <a:pt x="8297603" y="1068929"/>
                  <a:pt x="8303616" y="1231106"/>
                </a:cubicBezTo>
                <a:cubicBezTo>
                  <a:pt x="8070079" y="1260570"/>
                  <a:pt x="7870353" y="1214428"/>
                  <a:pt x="7627464" y="1231106"/>
                </a:cubicBezTo>
                <a:cubicBezTo>
                  <a:pt x="7384575" y="1247784"/>
                  <a:pt x="7115371" y="1206521"/>
                  <a:pt x="6868277" y="1231106"/>
                </a:cubicBezTo>
                <a:cubicBezTo>
                  <a:pt x="6621183" y="1255691"/>
                  <a:pt x="6463745" y="1194783"/>
                  <a:pt x="6109089" y="1231106"/>
                </a:cubicBezTo>
                <a:cubicBezTo>
                  <a:pt x="5754433" y="1267429"/>
                  <a:pt x="5800855" y="1203767"/>
                  <a:pt x="5599010" y="1231106"/>
                </a:cubicBezTo>
                <a:cubicBezTo>
                  <a:pt x="5397165" y="1258445"/>
                  <a:pt x="5342102" y="1220101"/>
                  <a:pt x="5255003" y="1231106"/>
                </a:cubicBezTo>
                <a:cubicBezTo>
                  <a:pt x="5167904" y="1242111"/>
                  <a:pt x="4931738" y="1228653"/>
                  <a:pt x="4827960" y="1231106"/>
                </a:cubicBezTo>
                <a:cubicBezTo>
                  <a:pt x="4724182" y="1233559"/>
                  <a:pt x="4441328" y="1209482"/>
                  <a:pt x="4234844" y="1231106"/>
                </a:cubicBezTo>
                <a:cubicBezTo>
                  <a:pt x="4028360" y="1252730"/>
                  <a:pt x="3765577" y="1191532"/>
                  <a:pt x="3641729" y="1231106"/>
                </a:cubicBezTo>
                <a:cubicBezTo>
                  <a:pt x="3517882" y="1270680"/>
                  <a:pt x="3091964" y="1211404"/>
                  <a:pt x="2882541" y="1231106"/>
                </a:cubicBezTo>
                <a:cubicBezTo>
                  <a:pt x="2673118" y="1250808"/>
                  <a:pt x="2355096" y="1158565"/>
                  <a:pt x="2123353" y="1231106"/>
                </a:cubicBezTo>
                <a:cubicBezTo>
                  <a:pt x="1891610" y="1303647"/>
                  <a:pt x="1878372" y="1207981"/>
                  <a:pt x="1779346" y="1231106"/>
                </a:cubicBezTo>
                <a:cubicBezTo>
                  <a:pt x="1680320" y="1254231"/>
                  <a:pt x="1550792" y="1211549"/>
                  <a:pt x="1435339" y="1231106"/>
                </a:cubicBezTo>
                <a:cubicBezTo>
                  <a:pt x="1319886" y="1250663"/>
                  <a:pt x="1106260" y="1209761"/>
                  <a:pt x="925260" y="1231106"/>
                </a:cubicBezTo>
                <a:cubicBezTo>
                  <a:pt x="744260" y="1252451"/>
                  <a:pt x="307580" y="1150667"/>
                  <a:pt x="0" y="1231106"/>
                </a:cubicBezTo>
                <a:cubicBezTo>
                  <a:pt x="-29415" y="1079966"/>
                  <a:pt x="24896" y="919373"/>
                  <a:pt x="0" y="820737"/>
                </a:cubicBezTo>
                <a:cubicBezTo>
                  <a:pt x="-24896" y="722101"/>
                  <a:pt x="7481" y="525573"/>
                  <a:pt x="0" y="422680"/>
                </a:cubicBezTo>
                <a:cubicBezTo>
                  <a:pt x="-7481" y="319787"/>
                  <a:pt x="24171" y="138286"/>
                  <a:pt x="0" y="0"/>
                </a:cubicBezTo>
                <a:close/>
              </a:path>
              <a:path w="8303616" h="1231106" stroke="0" extrusionOk="0">
                <a:moveTo>
                  <a:pt x="0" y="0"/>
                </a:moveTo>
                <a:cubicBezTo>
                  <a:pt x="209364" y="-17269"/>
                  <a:pt x="429427" y="31296"/>
                  <a:pt x="593115" y="0"/>
                </a:cubicBezTo>
                <a:cubicBezTo>
                  <a:pt x="756804" y="-31296"/>
                  <a:pt x="858111" y="21252"/>
                  <a:pt x="1103195" y="0"/>
                </a:cubicBezTo>
                <a:cubicBezTo>
                  <a:pt x="1348279" y="-21252"/>
                  <a:pt x="1443959" y="42382"/>
                  <a:pt x="1530238" y="0"/>
                </a:cubicBezTo>
                <a:cubicBezTo>
                  <a:pt x="1616517" y="-42382"/>
                  <a:pt x="1965435" y="86030"/>
                  <a:pt x="2289426" y="0"/>
                </a:cubicBezTo>
                <a:cubicBezTo>
                  <a:pt x="2613417" y="-86030"/>
                  <a:pt x="2621048" y="5256"/>
                  <a:pt x="2882541" y="0"/>
                </a:cubicBezTo>
                <a:cubicBezTo>
                  <a:pt x="3144034" y="-5256"/>
                  <a:pt x="3216171" y="40906"/>
                  <a:pt x="3309584" y="0"/>
                </a:cubicBezTo>
                <a:cubicBezTo>
                  <a:pt x="3402997" y="-40906"/>
                  <a:pt x="3582124" y="30069"/>
                  <a:pt x="3819663" y="0"/>
                </a:cubicBezTo>
                <a:cubicBezTo>
                  <a:pt x="4057202" y="-30069"/>
                  <a:pt x="4066386" y="8365"/>
                  <a:pt x="4163670" y="0"/>
                </a:cubicBezTo>
                <a:cubicBezTo>
                  <a:pt x="4260954" y="-8365"/>
                  <a:pt x="4690394" y="8394"/>
                  <a:pt x="4922858" y="0"/>
                </a:cubicBezTo>
                <a:cubicBezTo>
                  <a:pt x="5155322" y="-8394"/>
                  <a:pt x="5231505" y="31541"/>
                  <a:pt x="5349901" y="0"/>
                </a:cubicBezTo>
                <a:cubicBezTo>
                  <a:pt x="5468297" y="-31541"/>
                  <a:pt x="5757581" y="56739"/>
                  <a:pt x="6026053" y="0"/>
                </a:cubicBezTo>
                <a:cubicBezTo>
                  <a:pt x="6294525" y="-56739"/>
                  <a:pt x="6578459" y="42201"/>
                  <a:pt x="6785241" y="0"/>
                </a:cubicBezTo>
                <a:cubicBezTo>
                  <a:pt x="6992023" y="-42201"/>
                  <a:pt x="7091643" y="26231"/>
                  <a:pt x="7212284" y="0"/>
                </a:cubicBezTo>
                <a:cubicBezTo>
                  <a:pt x="7332925" y="-26231"/>
                  <a:pt x="7839045" y="69567"/>
                  <a:pt x="8303616" y="0"/>
                </a:cubicBezTo>
                <a:cubicBezTo>
                  <a:pt x="8336469" y="151815"/>
                  <a:pt x="8278687" y="216640"/>
                  <a:pt x="8303616" y="422680"/>
                </a:cubicBezTo>
                <a:cubicBezTo>
                  <a:pt x="8328545" y="628720"/>
                  <a:pt x="8296935" y="628179"/>
                  <a:pt x="8303616" y="808426"/>
                </a:cubicBezTo>
                <a:cubicBezTo>
                  <a:pt x="8310297" y="988673"/>
                  <a:pt x="8260590" y="1070478"/>
                  <a:pt x="8303616" y="1231106"/>
                </a:cubicBezTo>
                <a:cubicBezTo>
                  <a:pt x="8122903" y="1289107"/>
                  <a:pt x="7811788" y="1162174"/>
                  <a:pt x="7627464" y="1231106"/>
                </a:cubicBezTo>
                <a:cubicBezTo>
                  <a:pt x="7443140" y="1300038"/>
                  <a:pt x="7327451" y="1161159"/>
                  <a:pt x="7034349" y="1231106"/>
                </a:cubicBezTo>
                <a:cubicBezTo>
                  <a:pt x="6741248" y="1301053"/>
                  <a:pt x="6641075" y="1216530"/>
                  <a:pt x="6441234" y="1231106"/>
                </a:cubicBezTo>
                <a:cubicBezTo>
                  <a:pt x="6241393" y="1245682"/>
                  <a:pt x="6198232" y="1194872"/>
                  <a:pt x="6097227" y="1231106"/>
                </a:cubicBezTo>
                <a:cubicBezTo>
                  <a:pt x="5996222" y="1267340"/>
                  <a:pt x="5504681" y="1226174"/>
                  <a:pt x="5338039" y="1231106"/>
                </a:cubicBezTo>
                <a:cubicBezTo>
                  <a:pt x="5171397" y="1236038"/>
                  <a:pt x="4739408" y="1155951"/>
                  <a:pt x="4578851" y="1231106"/>
                </a:cubicBezTo>
                <a:cubicBezTo>
                  <a:pt x="4418294" y="1306261"/>
                  <a:pt x="4300212" y="1218525"/>
                  <a:pt x="4068772" y="1231106"/>
                </a:cubicBezTo>
                <a:cubicBezTo>
                  <a:pt x="3837332" y="1243687"/>
                  <a:pt x="3686464" y="1201660"/>
                  <a:pt x="3392620" y="1231106"/>
                </a:cubicBezTo>
                <a:cubicBezTo>
                  <a:pt x="3098776" y="1260552"/>
                  <a:pt x="3078193" y="1228617"/>
                  <a:pt x="2882541" y="1231106"/>
                </a:cubicBezTo>
                <a:cubicBezTo>
                  <a:pt x="2686889" y="1233595"/>
                  <a:pt x="2565638" y="1202490"/>
                  <a:pt x="2372462" y="1231106"/>
                </a:cubicBezTo>
                <a:cubicBezTo>
                  <a:pt x="2179286" y="1259722"/>
                  <a:pt x="1966922" y="1213123"/>
                  <a:pt x="1779346" y="1231106"/>
                </a:cubicBezTo>
                <a:cubicBezTo>
                  <a:pt x="1591770" y="1249089"/>
                  <a:pt x="1404010" y="1227064"/>
                  <a:pt x="1186231" y="1231106"/>
                </a:cubicBezTo>
                <a:cubicBezTo>
                  <a:pt x="968452" y="1235148"/>
                  <a:pt x="934280" y="1203735"/>
                  <a:pt x="842224" y="1231106"/>
                </a:cubicBezTo>
                <a:cubicBezTo>
                  <a:pt x="750168" y="1258477"/>
                  <a:pt x="286520" y="1163481"/>
                  <a:pt x="0" y="1231106"/>
                </a:cubicBezTo>
                <a:cubicBezTo>
                  <a:pt x="-14542" y="1099456"/>
                  <a:pt x="9046" y="1004378"/>
                  <a:pt x="0" y="796115"/>
                </a:cubicBezTo>
                <a:cubicBezTo>
                  <a:pt x="-9046" y="587852"/>
                  <a:pt x="39205" y="551021"/>
                  <a:pt x="0" y="361124"/>
                </a:cubicBezTo>
                <a:cubicBezTo>
                  <a:pt x="-39205" y="171227"/>
                  <a:pt x="30366" y="151962"/>
                  <a:pt x="0" y="0"/>
                </a:cubicBezTo>
                <a:close/>
              </a:path>
            </a:pathLst>
          </a:custGeom>
          <a:solidFill>
            <a:srgbClr val="85E2E6">
              <a:lumMod val="20000"/>
              <a:lumOff val="80000"/>
            </a:srgbClr>
          </a:solidFill>
          <a:ln w="38100">
            <a:solidFill>
              <a:srgbClr val="002060"/>
            </a:solidFill>
            <a:extLst>
              <a:ext uri="{C807C97D-BFC1-408E-A445-0C87EB9F89A2}">
                <ask:lineSketchStyleProps xmlns:ask="http://schemas.microsoft.com/office/drawing/2018/sketchyshapes" xmlns="" sd="3202726459">
                  <a:prstGeom prst="rect">
                    <a:avLst/>
                  </a:prstGeom>
                  <ask:type>
                    <ask:lineSketchScribble/>
                  </ask:type>
                </ask:lineSketchStyleProps>
              </a:ext>
            </a:extLst>
          </a:ln>
        </p:spPr>
        <p:txBody>
          <a:bodyPr wrap="square" lIns="121920" tIns="60960" rIns="121920" bIns="60960">
            <a:sp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r>
              <a:rPr kumimoji="0" lang="vi-VN" sz="36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latin typeface="Calibri" panose="020F0502020204030204" pitchFamily="34" charset="0"/>
                <a:cs typeface="Calibri" panose="020F0502020204030204" pitchFamily="34" charset="0"/>
                <a:sym typeface="Arial"/>
              </a:rPr>
              <a:t>Biết sử dụng câu văn đúng, hay và phù hợp với hoàn cảnh để viết đơn.</a:t>
            </a:r>
            <a:endParaRPr kumimoji="0" lang="en-US" sz="36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endParaRPr>
          </a:p>
        </p:txBody>
      </p:sp>
      <p:pic>
        <p:nvPicPr>
          <p:cNvPr id="5" name="Picture 6">
            <a:extLst>
              <a:ext uri="{FF2B5EF4-FFF2-40B4-BE49-F238E27FC236}">
                <a16:creationId xmlns:a16="http://schemas.microsoft.com/office/drawing/2014/main" id="{D01242B2-DA35-433A-B647-86F97C748A1F}"/>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936486" y="2152788"/>
            <a:ext cx="1248877" cy="1282544"/>
          </a:xfrm>
          <a:prstGeom prst="rect">
            <a:avLst/>
          </a:prstGeom>
        </p:spPr>
      </p:pic>
      <p:pic>
        <p:nvPicPr>
          <p:cNvPr id="6" name="Picture 6">
            <a:extLst>
              <a:ext uri="{FF2B5EF4-FFF2-40B4-BE49-F238E27FC236}">
                <a16:creationId xmlns:a16="http://schemas.microsoft.com/office/drawing/2014/main" id="{8635A5F2-BB1C-47EC-88DC-7D855B10B148}"/>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936485" y="3819173"/>
            <a:ext cx="1248877" cy="1282544"/>
          </a:xfrm>
          <a:prstGeom prst="rect">
            <a:avLst/>
          </a:prstGeom>
        </p:spPr>
      </p:pic>
    </p:spTree>
    <p:extLst>
      <p:ext uri="{BB962C8B-B14F-4D97-AF65-F5344CB8AC3E}">
        <p14:creationId xmlns:p14="http://schemas.microsoft.com/office/powerpoint/2010/main" val="192007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02;p34"/>
          <p:cNvSpPr/>
          <p:nvPr/>
        </p:nvSpPr>
        <p:spPr>
          <a:xfrm flipH="1">
            <a:off x="760339" y="494662"/>
            <a:ext cx="8577091" cy="4024584"/>
          </a:xfrm>
          <a:prstGeom prst="roundRect">
            <a:avLst>
              <a:gd name="adj" fmla="val 16667"/>
            </a:avLst>
          </a:prstGeom>
          <a:solidFill>
            <a:srgbClr val="FF828A"/>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smtClean="0">
              <a:ln>
                <a:noFill/>
              </a:ln>
              <a:solidFill>
                <a:srgbClr val="000000"/>
              </a:solidFill>
              <a:effectLst/>
              <a:uLnTx/>
              <a:uFillTx/>
              <a:latin typeface="Arial"/>
              <a:cs typeface="Arial"/>
              <a:sym typeface="Arial"/>
            </a:endParaRPr>
          </a:p>
        </p:txBody>
      </p:sp>
      <p:sp>
        <p:nvSpPr>
          <p:cNvPr id="3" name="Rectangle 2">
            <a:extLst>
              <a:ext uri="{FF2B5EF4-FFF2-40B4-BE49-F238E27FC236}">
                <a16:creationId xmlns:a16="http://schemas.microsoft.com/office/drawing/2014/main" id="{083AB8DE-89B1-49CA-B3F6-740300A42C43}"/>
              </a:ext>
            </a:extLst>
          </p:cNvPr>
          <p:cNvSpPr/>
          <p:nvPr/>
        </p:nvSpPr>
        <p:spPr>
          <a:xfrm>
            <a:off x="894709" y="1160014"/>
            <a:ext cx="7827260" cy="2339102"/>
          </a:xfrm>
          <a:prstGeom prst="rect">
            <a:avLst/>
          </a:prstGeom>
          <a:noFill/>
        </p:spPr>
        <p:txBody>
          <a:bodyPr wrap="square" lIns="121920" tIns="60960" rIns="121920" bIns="60960">
            <a:spAutoFit/>
          </a:bodyPr>
          <a:lstStyle/>
          <a:p>
            <a:pPr algn="ctr" defTabSz="1219170">
              <a:buClr>
                <a:srgbClr val="000000"/>
              </a:buClr>
            </a:pP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Chọn 1 trong 2 đề dưới đây:</a:t>
            </a:r>
          </a:p>
          <a:p>
            <a:pPr algn="just" defTabSz="1219170">
              <a:buClr>
                <a:srgbClr val="000000"/>
              </a:buClr>
            </a:pP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Đề 1: Viết đơn xin tham gia câu lạc bộ em thích.</a:t>
            </a:r>
          </a:p>
          <a:p>
            <a:pPr algn="just" defTabSz="1219170">
              <a:buClr>
                <a:srgbClr val="000000"/>
              </a:buClr>
            </a:pP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Đề 2: Viết đơn xin nghỉ một buổi học</a:t>
            </a:r>
            <a:endParaRPr lang="en-US" sz="9600" b="1" kern="0" spc="67" dirty="0">
              <a:ln w="0"/>
              <a:solidFill>
                <a:srgbClr val="002060"/>
              </a:solidFill>
              <a:effectLst>
                <a:innerShdw blurRad="63500" dist="50800" dir="13500000">
                  <a:srgbClr val="000000">
                    <a:alpha val="50000"/>
                  </a:srgbClr>
                </a:innerShdw>
              </a:effectLst>
              <a:cs typeface="Calibri" panose="020F0502020204030204" pitchFamily="34" charset="0"/>
              <a:sym typeface="Arial"/>
            </a:endParaRPr>
          </a:p>
        </p:txBody>
      </p:sp>
      <p:pic>
        <p:nvPicPr>
          <p:cNvPr id="4" name="Picture 6">
            <a:extLst>
              <a:ext uri="{FF2B5EF4-FFF2-40B4-BE49-F238E27FC236}">
                <a16:creationId xmlns:a16="http://schemas.microsoft.com/office/drawing/2014/main" id="{AF4CFD34-B44D-4F73-B472-250E9E46F01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9399356" y="2065796"/>
            <a:ext cx="2691362" cy="4504371"/>
          </a:xfrm>
          <a:prstGeom prst="rect">
            <a:avLst/>
          </a:prstGeom>
        </p:spPr>
      </p:pic>
    </p:spTree>
    <p:extLst>
      <p:ext uri="{BB962C8B-B14F-4D97-AF65-F5344CB8AC3E}">
        <p14:creationId xmlns:p14="http://schemas.microsoft.com/office/powerpoint/2010/main" val="78965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40;p32">
            <a:extLst>
              <a:ext uri="{FF2B5EF4-FFF2-40B4-BE49-F238E27FC236}">
                <a16:creationId xmlns:a16="http://schemas.microsoft.com/office/drawing/2014/main" id="{25EDEA26-175A-405A-BD72-026218FF1ED2}"/>
              </a:ext>
            </a:extLst>
          </p:cNvPr>
          <p:cNvSpPr/>
          <p:nvPr/>
        </p:nvSpPr>
        <p:spPr>
          <a:xfrm flipH="1">
            <a:off x="1918250" y="573064"/>
            <a:ext cx="9640958" cy="868109"/>
          </a:xfrm>
          <a:prstGeom prst="roundRect">
            <a:avLst>
              <a:gd name="adj" fmla="val 16667"/>
            </a:avLst>
          </a:prstGeom>
          <a:solidFill>
            <a:srgbClr val="EFEFEF"/>
          </a:solidFill>
          <a:ln>
            <a:noFill/>
          </a:ln>
        </p:spPr>
        <p:txBody>
          <a:bodyPr spcFirstLastPara="1" wrap="square" lIns="121900" tIns="121900" rIns="121900" bIns="121900" anchor="ctr" anchorCtr="0">
            <a:noAutofit/>
          </a:bodyPr>
          <a:lstStyle/>
          <a:p>
            <a:pPr algn="just" defTabSz="1219170">
              <a:buClr>
                <a:srgbClr val="000000"/>
              </a:buClr>
            </a:pPr>
            <a:r>
              <a:rPr lang="vi-VN" sz="2667" b="1" kern="0" dirty="0">
                <a:solidFill>
                  <a:srgbClr val="002060"/>
                </a:solidFill>
                <a:cs typeface="Arial"/>
                <a:sym typeface="Arial"/>
              </a:rPr>
              <a:t>Dựa vào mẫu đơn trong hoạt động Viết ở Bài 23, viết đơn theo yêu cầu em đã chọn.</a:t>
            </a:r>
            <a:endParaRPr sz="2667" b="1" kern="0" dirty="0">
              <a:solidFill>
                <a:srgbClr val="002060"/>
              </a:solidFill>
              <a:latin typeface="Arial"/>
              <a:cs typeface="Arial"/>
              <a:sym typeface="Arial"/>
            </a:endParaRPr>
          </a:p>
        </p:txBody>
      </p:sp>
      <p:pic>
        <p:nvPicPr>
          <p:cNvPr id="3" name="Picture 2">
            <a:extLst>
              <a:ext uri="{FF2B5EF4-FFF2-40B4-BE49-F238E27FC236}">
                <a16:creationId xmlns:a16="http://schemas.microsoft.com/office/drawing/2014/main" id="{789C2052-BFC0-4F2F-A05A-43B8D3F5CC11}"/>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5189649">
            <a:off x="460038" y="343945"/>
            <a:ext cx="1124020" cy="1326342"/>
          </a:xfrm>
          <a:prstGeom prst="rect">
            <a:avLst/>
          </a:prstGeom>
        </p:spPr>
      </p:pic>
      <p:sp>
        <p:nvSpPr>
          <p:cNvPr id="4" name="Rectangle 3">
            <a:extLst>
              <a:ext uri="{FF2B5EF4-FFF2-40B4-BE49-F238E27FC236}">
                <a16:creationId xmlns:a16="http://schemas.microsoft.com/office/drawing/2014/main" id="{6852CDA0-2EBA-4C90-8C8B-7690FC072750}"/>
              </a:ext>
            </a:extLst>
          </p:cNvPr>
          <p:cNvSpPr/>
          <p:nvPr/>
        </p:nvSpPr>
        <p:spPr>
          <a:xfrm>
            <a:off x="638161" y="391563"/>
            <a:ext cx="767774" cy="1231106"/>
          </a:xfrm>
          <a:prstGeom prst="rect">
            <a:avLst/>
          </a:prstGeom>
          <a:noFill/>
        </p:spPr>
        <p:txBody>
          <a:bodyPr wrap="none" lIns="121920" tIns="60960" rIns="121920" bIns="60960">
            <a:spAutoFit/>
          </a:bodyPr>
          <a:lstStyle/>
          <a:p>
            <a:pPr algn="ctr" defTabSz="1219170">
              <a:buClr>
                <a:srgbClr val="000000"/>
              </a:buClr>
            </a:pPr>
            <a:r>
              <a:rPr lang="en-US" sz="7200" b="1" kern="0" spc="67" dirty="0">
                <a:ln w="0"/>
                <a:solidFill>
                  <a:srgbClr val="6B4C6D"/>
                </a:solidFill>
                <a:effectLst>
                  <a:innerShdw blurRad="63500" dist="50800" dir="13500000">
                    <a:srgbClr val="000000">
                      <a:alpha val="50000"/>
                    </a:srgbClr>
                  </a:innerShdw>
                </a:effectLst>
                <a:latin typeface="Arial"/>
                <a:cs typeface="Arial"/>
                <a:sym typeface="Arial"/>
              </a:rPr>
              <a:t>1</a:t>
            </a:r>
          </a:p>
        </p:txBody>
      </p:sp>
      <p:grpSp>
        <p:nvGrpSpPr>
          <p:cNvPr id="5" name="Group 4">
            <a:extLst>
              <a:ext uri="{FF2B5EF4-FFF2-40B4-BE49-F238E27FC236}">
                <a16:creationId xmlns:a16="http://schemas.microsoft.com/office/drawing/2014/main" id="{8BC73A7F-DB13-F381-C874-7BC5FF22A746}"/>
              </a:ext>
            </a:extLst>
          </p:cNvPr>
          <p:cNvGrpSpPr/>
          <p:nvPr/>
        </p:nvGrpSpPr>
        <p:grpSpPr>
          <a:xfrm>
            <a:off x="2216425" y="1687114"/>
            <a:ext cx="8897052" cy="1314504"/>
            <a:chOff x="1209557" y="3516548"/>
            <a:chExt cx="6929732" cy="1229511"/>
          </a:xfrm>
        </p:grpSpPr>
        <p:pic>
          <p:nvPicPr>
            <p:cNvPr id="6" name="Picture 5">
              <a:extLst>
                <a:ext uri="{FF2B5EF4-FFF2-40B4-BE49-F238E27FC236}">
                  <a16:creationId xmlns:a16="http://schemas.microsoft.com/office/drawing/2014/main" id="{6A00EF26-A827-83FA-196C-A8FEE7FD38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1209557" y="3516548"/>
              <a:ext cx="6929732" cy="1229511"/>
            </a:xfrm>
            <a:prstGeom prst="rect">
              <a:avLst/>
            </a:prstGeom>
          </p:spPr>
        </p:pic>
        <p:sp>
          <p:nvSpPr>
            <p:cNvPr id="7" name="Rectangle 6">
              <a:extLst>
                <a:ext uri="{FF2B5EF4-FFF2-40B4-BE49-F238E27FC236}">
                  <a16:creationId xmlns:a16="http://schemas.microsoft.com/office/drawing/2014/main" id="{3D9DE8B8-9132-E0F2-6A87-F98F500956A6}"/>
                </a:ext>
              </a:extLst>
            </p:cNvPr>
            <p:cNvSpPr/>
            <p:nvPr/>
          </p:nvSpPr>
          <p:spPr>
            <a:xfrm>
              <a:off x="2275456" y="3777360"/>
              <a:ext cx="4797948" cy="600164"/>
            </a:xfrm>
            <a:prstGeom prst="rect">
              <a:avLst/>
            </a:prstGeom>
            <a:noFill/>
          </p:spPr>
          <p:txBody>
            <a:bodyPr wrap="none" lIns="121920" tIns="60960" rIns="121920" bIns="60960">
              <a:spAutoFit/>
            </a:bodyPr>
            <a:lstStyle/>
            <a:p>
              <a:pPr algn="ctr" defTabSz="1219170">
                <a:buClr>
                  <a:srgbClr val="000000"/>
                </a:buClr>
              </a:pP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Đơn</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được</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gửi</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cho</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ai?</a:t>
              </a:r>
            </a:p>
          </p:txBody>
        </p:sp>
      </p:grpSp>
      <p:grpSp>
        <p:nvGrpSpPr>
          <p:cNvPr id="8" name="Group 7">
            <a:extLst>
              <a:ext uri="{FF2B5EF4-FFF2-40B4-BE49-F238E27FC236}">
                <a16:creationId xmlns:a16="http://schemas.microsoft.com/office/drawing/2014/main" id="{89FC78A3-5A8A-882E-AF88-F42C78062050}"/>
              </a:ext>
            </a:extLst>
          </p:cNvPr>
          <p:cNvGrpSpPr/>
          <p:nvPr/>
        </p:nvGrpSpPr>
        <p:grpSpPr>
          <a:xfrm>
            <a:off x="2600992" y="3231146"/>
            <a:ext cx="7880585" cy="1314504"/>
            <a:chOff x="1209557" y="3516548"/>
            <a:chExt cx="6929732" cy="1229511"/>
          </a:xfrm>
        </p:grpSpPr>
        <p:pic>
          <p:nvPicPr>
            <p:cNvPr id="9" name="Picture 5">
              <a:extLst>
                <a:ext uri="{FF2B5EF4-FFF2-40B4-BE49-F238E27FC236}">
                  <a16:creationId xmlns:a16="http://schemas.microsoft.com/office/drawing/2014/main" id="{543D4973-FDC1-9D0A-64A4-9C4D76CF0F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1209557" y="3516548"/>
              <a:ext cx="6929732" cy="1229511"/>
            </a:xfrm>
            <a:prstGeom prst="rect">
              <a:avLst/>
            </a:prstGeom>
          </p:spPr>
        </p:pic>
        <p:sp>
          <p:nvSpPr>
            <p:cNvPr id="10" name="Rectangle 9">
              <a:extLst>
                <a:ext uri="{FF2B5EF4-FFF2-40B4-BE49-F238E27FC236}">
                  <a16:creationId xmlns:a16="http://schemas.microsoft.com/office/drawing/2014/main" id="{CDCD99F7-3557-BF1F-7D6A-9754025B14AB}"/>
                </a:ext>
              </a:extLst>
            </p:cNvPr>
            <p:cNvSpPr/>
            <p:nvPr/>
          </p:nvSpPr>
          <p:spPr>
            <a:xfrm>
              <a:off x="2062356" y="3777360"/>
              <a:ext cx="5224160" cy="748479"/>
            </a:xfrm>
            <a:prstGeom prst="rect">
              <a:avLst/>
            </a:prstGeom>
            <a:noFill/>
          </p:spPr>
          <p:txBody>
            <a:bodyPr wrap="none" lIns="121920" tIns="60960" rIns="121920" bIns="60960">
              <a:spAutoFit/>
            </a:bodyPr>
            <a:lstStyle/>
            <a:p>
              <a:pPr algn="ctr" defTabSz="1219170">
                <a:buClr>
                  <a:srgbClr val="000000"/>
                </a:buClr>
              </a:pP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Lý do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viết</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đơn</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là</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gì</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a:t>
              </a:r>
            </a:p>
          </p:txBody>
        </p:sp>
      </p:grpSp>
      <p:grpSp>
        <p:nvGrpSpPr>
          <p:cNvPr id="11" name="Group 10">
            <a:extLst>
              <a:ext uri="{FF2B5EF4-FFF2-40B4-BE49-F238E27FC236}">
                <a16:creationId xmlns:a16="http://schemas.microsoft.com/office/drawing/2014/main" id="{BBA3C923-8833-AB4F-2E0F-A0E13024991F}"/>
              </a:ext>
            </a:extLst>
          </p:cNvPr>
          <p:cNvGrpSpPr/>
          <p:nvPr/>
        </p:nvGrpSpPr>
        <p:grpSpPr>
          <a:xfrm>
            <a:off x="2675725" y="4688349"/>
            <a:ext cx="7978452" cy="1751825"/>
            <a:chOff x="1209557" y="3516547"/>
            <a:chExt cx="7015790" cy="1638556"/>
          </a:xfrm>
        </p:grpSpPr>
        <p:pic>
          <p:nvPicPr>
            <p:cNvPr id="12" name="Picture 5">
              <a:extLst>
                <a:ext uri="{FF2B5EF4-FFF2-40B4-BE49-F238E27FC236}">
                  <a16:creationId xmlns:a16="http://schemas.microsoft.com/office/drawing/2014/main" id="{7AF2957F-C473-B2F0-8C53-5112BA6B18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1209557" y="3516547"/>
              <a:ext cx="6929732" cy="1638556"/>
            </a:xfrm>
            <a:prstGeom prst="rect">
              <a:avLst/>
            </a:prstGeom>
          </p:spPr>
        </p:pic>
        <p:sp>
          <p:nvSpPr>
            <p:cNvPr id="13" name="Rectangle 12">
              <a:extLst>
                <a:ext uri="{FF2B5EF4-FFF2-40B4-BE49-F238E27FC236}">
                  <a16:creationId xmlns:a16="http://schemas.microsoft.com/office/drawing/2014/main" id="{3F19BDB6-6051-5957-8B2B-614A6F9D4A67}"/>
                </a:ext>
              </a:extLst>
            </p:cNvPr>
            <p:cNvSpPr/>
            <p:nvPr/>
          </p:nvSpPr>
          <p:spPr>
            <a:xfrm>
              <a:off x="1340657" y="3721581"/>
              <a:ext cx="6884690" cy="1266656"/>
            </a:xfrm>
            <a:prstGeom prst="rect">
              <a:avLst/>
            </a:prstGeom>
            <a:noFill/>
          </p:spPr>
          <p:txBody>
            <a:bodyPr wrap="square" lIns="121920" tIns="60960" rIns="121920" bIns="60960">
              <a:spAutoFit/>
            </a:bodyPr>
            <a:lstStyle/>
            <a:p>
              <a:pPr algn="ctr" defTabSz="1219170">
                <a:buClr>
                  <a:srgbClr val="000000"/>
                </a:buClr>
              </a:pP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Các</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mục</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trong</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đơn</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được</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trình</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bày</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như</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thế</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nào</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a:t>
              </a:r>
            </a:p>
          </p:txBody>
        </p:sp>
      </p:grpSp>
    </p:spTree>
    <p:extLst>
      <p:ext uri="{BB962C8B-B14F-4D97-AF65-F5344CB8AC3E}">
        <p14:creationId xmlns:p14="http://schemas.microsoft.com/office/powerpoint/2010/main" val="256625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879973" y="1955798"/>
            <a:ext cx="6930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84CC3D"/>
                </a:solidFill>
                <a:effectLst/>
                <a:uLnTx/>
                <a:uFillTx/>
                <a:latin typeface="UVN Gia Dinh Hep" panose="02020606070506020304" pitchFamily="18" charset="0"/>
                <a:ea typeface="+mn-ea"/>
                <a:cs typeface="+mn-cs"/>
              </a:rPr>
              <a:t>KTUTS</a:t>
            </a:r>
          </a:p>
        </p:txBody>
      </p:sp>
      <p:pic>
        <p:nvPicPr>
          <p:cNvPr id="6" name="Picture 5" descr="A picture containing toy, doll, vector graphics&#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893" y="1221828"/>
            <a:ext cx="2926080" cy="3657600"/>
          </a:xfrm>
          <a:prstGeom prst="rect">
            <a:avLst/>
          </a:prstGeom>
        </p:spPr>
      </p:pic>
      <p:pic>
        <p:nvPicPr>
          <p:cNvPr id="7" name="Picture 6" descr="A picture containing toy, doll&#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270" y="616171"/>
            <a:ext cx="2227124" cy="3727404"/>
          </a:xfrm>
          <a:prstGeom prst="rect">
            <a:avLst/>
          </a:prstGeom>
        </p:spPr>
      </p:pic>
      <p:pic>
        <p:nvPicPr>
          <p:cNvPr id="4" name="Picture 3"/>
          <p:cNvPicPr>
            <a:picLocks noChangeAspect="1"/>
          </p:cNvPicPr>
          <p:nvPr/>
        </p:nvPicPr>
        <p:blipFill>
          <a:blip r:embed="rId5"/>
          <a:stretch>
            <a:fillRect/>
          </a:stretch>
        </p:blipFill>
        <p:spPr>
          <a:xfrm>
            <a:off x="2279541" y="4498779"/>
            <a:ext cx="8364437" cy="1591194"/>
          </a:xfrm>
          <a:prstGeom prst="rect">
            <a:avLst/>
          </a:prstGeom>
        </p:spPr>
      </p:pic>
    </p:spTree>
    <p:extLst>
      <p:ext uri="{BB962C8B-B14F-4D97-AF65-F5344CB8AC3E}">
        <p14:creationId xmlns:p14="http://schemas.microsoft.com/office/powerpoint/2010/main" val="1427359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a:extLst>
              <a:ext uri="{FF2B5EF4-FFF2-40B4-BE49-F238E27FC236}">
                <a16:creationId xmlns:a16="http://schemas.microsoft.com/office/drawing/2014/main" id="{BE56DD7E-6129-0216-A444-E0C276025EDC}"/>
              </a:ext>
            </a:extLst>
          </p:cNvPr>
          <p:cNvSpPr/>
          <p:nvPr/>
        </p:nvSpPr>
        <p:spPr>
          <a:xfrm>
            <a:off x="4115738" y="327609"/>
            <a:ext cx="7208754" cy="2791350"/>
          </a:xfrm>
          <a:prstGeom prst="cloud">
            <a:avLst/>
          </a:prstGeom>
          <a:solidFill>
            <a:srgbClr val="B2B911">
              <a:lumMod val="20000"/>
              <a:lumOff val="80000"/>
            </a:srgbClr>
          </a:solidFill>
          <a:ln w="25400" cap="flat" cmpd="sng" algn="ctr">
            <a:solidFill>
              <a:srgbClr val="85E2E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Các</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em</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làm</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bài</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trong</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khoảng</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20-25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phút</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nhé</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p>
        </p:txBody>
      </p:sp>
      <p:pic>
        <p:nvPicPr>
          <p:cNvPr id="3" name="Picture 2" descr="Teaching-rafiki">
            <a:extLst>
              <a:ext uri="{FF2B5EF4-FFF2-40B4-BE49-F238E27FC236}">
                <a16:creationId xmlns:a16="http://schemas.microsoft.com/office/drawing/2014/main" id="{F00027C8-6006-0557-41B2-8BE168F609D7}"/>
              </a:ext>
            </a:extLst>
          </p:cNvPr>
          <p:cNvPicPr>
            <a:picLocks noChangeAspect="1"/>
          </p:cNvPicPr>
          <p:nvPr/>
        </p:nvPicPr>
        <p:blipFill>
          <a:blip r:embed="rId2"/>
          <a:stretch>
            <a:fillRect/>
          </a:stretch>
        </p:blipFill>
        <p:spPr>
          <a:xfrm>
            <a:off x="457390" y="1422667"/>
            <a:ext cx="7754625" cy="5373788"/>
          </a:xfrm>
          <a:prstGeom prst="rect">
            <a:avLst/>
          </a:prstGeom>
        </p:spPr>
      </p:pic>
    </p:spTree>
    <p:extLst>
      <p:ext uri="{BB962C8B-B14F-4D97-AF65-F5344CB8AC3E}">
        <p14:creationId xmlns:p14="http://schemas.microsoft.com/office/powerpoint/2010/main" val="86818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024572" y="1676400"/>
            <a:ext cx="5405320" cy="4114800"/>
          </a:xfrm>
          <a:prstGeom prst="rect">
            <a:avLst/>
          </a:prstGeom>
        </p:spPr>
      </p:pic>
      <p:sp>
        <p:nvSpPr>
          <p:cNvPr id="7" name="Rectangles 6"/>
          <p:cNvSpPr/>
          <p:nvPr/>
        </p:nvSpPr>
        <p:spPr>
          <a:xfrm>
            <a:off x="1951633" y="2627243"/>
            <a:ext cx="3793183" cy="2308324"/>
          </a:xfrm>
          <a:prstGeom prst="rect">
            <a:avLst/>
          </a:prstGeom>
          <a:noFill/>
          <a:ln>
            <a:no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Em</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hãy</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soát</a:t>
            </a:r>
            <a:r>
              <a:rPr kumimoji="0" lang="en-GB" altLang="en-US" sz="4800" b="1" i="0" u="none" strike="noStrike" kern="1200" cap="none" spc="0" normalizeH="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lại</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bài</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và</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sửa</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lỗi</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nhé</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t>
            </a:r>
          </a:p>
        </p:txBody>
      </p:sp>
      <p:pic>
        <p:nvPicPr>
          <p:cNvPr id="6" name="Picture 2">
            <a:extLst>
              <a:ext uri="{FF2B5EF4-FFF2-40B4-BE49-F238E27FC236}">
                <a16:creationId xmlns:a16="http://schemas.microsoft.com/office/drawing/2014/main" id="{6BC55910-5BA3-4443-B1F6-0057647EF1BC}"/>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6569533" y="1371600"/>
            <a:ext cx="4817331" cy="4720985"/>
          </a:xfrm>
          <a:prstGeom prst="rect">
            <a:avLst/>
          </a:prstGeom>
        </p:spPr>
      </p:pic>
      <p:pic>
        <p:nvPicPr>
          <p:cNvPr id="2" name="Picture 1">
            <a:extLst>
              <a:ext uri="{FF2B5EF4-FFF2-40B4-BE49-F238E27FC236}">
                <a16:creationId xmlns:a16="http://schemas.microsoft.com/office/drawing/2014/main" id="{4C6C4E19-244D-9EA4-F1CB-B4C7A35784AE}"/>
              </a:ext>
            </a:extLst>
          </p:cNvPr>
          <p:cNvPicPr>
            <a:picLocks noChangeAspect="1"/>
          </p:cNvPicPr>
          <p:nvPr/>
        </p:nvPicPr>
        <p:blipFill>
          <a:blip r:embed="rId7"/>
          <a:stretch>
            <a:fillRect/>
          </a:stretch>
        </p:blipFill>
        <p:spPr>
          <a:xfrm>
            <a:off x="3094492" y="235560"/>
            <a:ext cx="6639119" cy="14570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1C7A83E5-95DB-E35B-F5AA-9A9AA570CF32}"/>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5621135">
            <a:off x="455005" y="1178141"/>
            <a:ext cx="3796887" cy="3707735"/>
          </a:xfrm>
          <a:prstGeom prst="rect">
            <a:avLst/>
          </a:prstGeom>
        </p:spPr>
      </p:pic>
      <p:sp>
        <p:nvSpPr>
          <p:cNvPr id="3" name="Rectangles 3">
            <a:extLst>
              <a:ext uri="{FF2B5EF4-FFF2-40B4-BE49-F238E27FC236}">
                <a16:creationId xmlns:a16="http://schemas.microsoft.com/office/drawing/2014/main" id="{1331B727-8BF6-2B36-FACE-D2E3DCBFEAE5}"/>
              </a:ext>
            </a:extLst>
          </p:cNvPr>
          <p:cNvSpPr/>
          <p:nvPr/>
        </p:nvSpPr>
        <p:spPr>
          <a:xfrm>
            <a:off x="677857" y="2075713"/>
            <a:ext cx="3647660" cy="1754326"/>
          </a:xfrm>
          <a:prstGeom prst="rect">
            <a:avLst/>
          </a:prstGeom>
          <a:noFill/>
          <a:ln>
            <a:noFill/>
          </a:ln>
        </p:spPr>
        <p:txBody>
          <a:bodyPr wrap="square" rtlCol="0" anchor="t">
            <a:spAutoFit/>
          </a:bodyPr>
          <a:lstStyle/>
          <a:p>
            <a:pPr algn="ct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Quốc</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hiệu</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tiêu</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ngữ</a:t>
            </a:r>
            <a:endPar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endParaRPr>
          </a:p>
        </p:txBody>
      </p:sp>
      <p:pic>
        <p:nvPicPr>
          <p:cNvPr id="4" name="Picture 4">
            <a:extLst>
              <a:ext uri="{FF2B5EF4-FFF2-40B4-BE49-F238E27FC236}">
                <a16:creationId xmlns:a16="http://schemas.microsoft.com/office/drawing/2014/main" id="{913A8586-E611-275C-9E94-29240A2B05F2}"/>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5621135">
            <a:off x="4206612" y="1178141"/>
            <a:ext cx="3796887" cy="3707735"/>
          </a:xfrm>
          <a:prstGeom prst="rect">
            <a:avLst/>
          </a:prstGeom>
        </p:spPr>
      </p:pic>
      <p:sp>
        <p:nvSpPr>
          <p:cNvPr id="5" name="Rectangles 3">
            <a:extLst>
              <a:ext uri="{FF2B5EF4-FFF2-40B4-BE49-F238E27FC236}">
                <a16:creationId xmlns:a16="http://schemas.microsoft.com/office/drawing/2014/main" id="{3E6AC966-C0A8-7493-4E14-087AC5C9DA8C}"/>
              </a:ext>
            </a:extLst>
          </p:cNvPr>
          <p:cNvSpPr/>
          <p:nvPr/>
        </p:nvSpPr>
        <p:spPr>
          <a:xfrm>
            <a:off x="4359125" y="2227901"/>
            <a:ext cx="3647660" cy="923330"/>
          </a:xfrm>
          <a:prstGeom prst="rect">
            <a:avLst/>
          </a:prstGeom>
          <a:noFill/>
          <a:ln>
            <a:noFill/>
          </a:ln>
        </p:spPr>
        <p:txBody>
          <a:bodyPr wrap="square" rtlCol="0" anchor="t">
            <a:spAutoFit/>
          </a:bodyPr>
          <a:lstStyle/>
          <a:p>
            <a:pPr algn="ct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Tên</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đơn</a:t>
            </a:r>
            <a:endPar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endParaRPr>
          </a:p>
        </p:txBody>
      </p:sp>
      <p:pic>
        <p:nvPicPr>
          <p:cNvPr id="6" name="Picture 4">
            <a:extLst>
              <a:ext uri="{FF2B5EF4-FFF2-40B4-BE49-F238E27FC236}">
                <a16:creationId xmlns:a16="http://schemas.microsoft.com/office/drawing/2014/main" id="{1B6C8496-9EBB-CB39-67F5-88A3FBB3F44D}"/>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5621135">
            <a:off x="8002510" y="1178141"/>
            <a:ext cx="3796887" cy="3707735"/>
          </a:xfrm>
          <a:prstGeom prst="rect">
            <a:avLst/>
          </a:prstGeom>
        </p:spPr>
      </p:pic>
      <p:sp>
        <p:nvSpPr>
          <p:cNvPr id="7" name="Rectangles 3">
            <a:extLst>
              <a:ext uri="{FF2B5EF4-FFF2-40B4-BE49-F238E27FC236}">
                <a16:creationId xmlns:a16="http://schemas.microsoft.com/office/drawing/2014/main" id="{1774EA16-D224-C2FE-128D-AFEABD2B3E37}"/>
              </a:ext>
            </a:extLst>
          </p:cNvPr>
          <p:cNvSpPr/>
          <p:nvPr/>
        </p:nvSpPr>
        <p:spPr>
          <a:xfrm>
            <a:off x="8077123" y="2154845"/>
            <a:ext cx="3647660" cy="1754326"/>
          </a:xfrm>
          <a:prstGeom prst="rect">
            <a:avLst/>
          </a:prstGeom>
          <a:noFill/>
          <a:ln>
            <a:noFill/>
          </a:ln>
        </p:spPr>
        <p:txBody>
          <a:bodyPr wrap="square" rtlCol="0" anchor="t">
            <a:spAutoFit/>
          </a:bodyPr>
          <a:lstStyle/>
          <a:p>
            <a:pPr algn="ct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Nội</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dung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đơn</a:t>
            </a:r>
            <a:endPar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endParaRPr>
          </a:p>
        </p:txBody>
      </p:sp>
    </p:spTree>
    <p:extLst>
      <p:ext uri="{BB962C8B-B14F-4D97-AF65-F5344CB8AC3E}">
        <p14:creationId xmlns:p14="http://schemas.microsoft.com/office/powerpoint/2010/main" val="397000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5" grpId="0"/>
      <p:bldP spid="5" grpId="1"/>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103909-077F-68FB-AEC4-7B3173CF93B9}"/>
              </a:ext>
            </a:extLst>
          </p:cNvPr>
          <p:cNvSpPr txBox="1"/>
          <p:nvPr/>
        </p:nvSpPr>
        <p:spPr>
          <a:xfrm>
            <a:off x="489098" y="1309516"/>
            <a:ext cx="11451265" cy="5078313"/>
          </a:xfrm>
          <a:prstGeom prst="rect">
            <a:avLst/>
          </a:prstGeom>
          <a:noFill/>
        </p:spPr>
        <p:txBody>
          <a:bodyPr wrap="square">
            <a:spAutoFit/>
          </a:bodyPr>
          <a:lstStyle/>
          <a:p>
            <a:pPr algn="ctr"/>
            <a:r>
              <a:rPr lang="vi-VN" b="1" dirty="0">
                <a:solidFill>
                  <a:srgbClr val="002060"/>
                </a:solidFill>
                <a:latin typeface="Calibri" panose="020F0502020204030204" pitchFamily="34" charset="0"/>
                <a:cs typeface="Calibri" panose="020F0502020204030204" pitchFamily="34" charset="0"/>
              </a:rPr>
              <a:t>CỘNG HÒA XÃ HỘI CHỦ NGHĨA VIỆT NAM</a:t>
            </a:r>
            <a:br>
              <a:rPr lang="vi-VN" b="1" dirty="0">
                <a:solidFill>
                  <a:srgbClr val="002060"/>
                </a:solidFill>
                <a:latin typeface="Calibri" panose="020F0502020204030204" pitchFamily="34" charset="0"/>
                <a:cs typeface="Calibri" panose="020F0502020204030204" pitchFamily="34" charset="0"/>
              </a:rPr>
            </a:br>
            <a:r>
              <a:rPr lang="vi-VN" dirty="0">
                <a:solidFill>
                  <a:srgbClr val="002060"/>
                </a:solidFill>
                <a:latin typeface="Calibri" panose="020F0502020204030204" pitchFamily="34" charset="0"/>
                <a:cs typeface="Calibri" panose="020F0502020204030204" pitchFamily="34" charset="0"/>
              </a:rPr>
              <a:t>Độc lập - Tự do - Hạnh phúc</a:t>
            </a:r>
            <a:br>
              <a:rPr lang="vi-VN" dirty="0">
                <a:solidFill>
                  <a:srgbClr val="002060"/>
                </a:solidFill>
                <a:latin typeface="Calibri" panose="020F0502020204030204" pitchFamily="34" charset="0"/>
                <a:cs typeface="Calibri" panose="020F0502020204030204" pitchFamily="34" charset="0"/>
              </a:rPr>
            </a:br>
            <a:r>
              <a:rPr lang="en-US" dirty="0" smtClean="0">
                <a:solidFill>
                  <a:srgbClr val="002060"/>
                </a:solidFill>
                <a:latin typeface="Calibri" panose="020F0502020204030204" pitchFamily="34" charset="0"/>
                <a:cs typeface="Calibri" panose="020F0502020204030204" pitchFamily="34" charset="0"/>
              </a:rPr>
              <a:t>                                                                                   </a:t>
            </a:r>
            <a:r>
              <a:rPr lang="vi-VN" dirty="0" smtClean="0">
                <a:solidFill>
                  <a:srgbClr val="002060"/>
                </a:solidFill>
                <a:latin typeface="Calibri" panose="020F0502020204030204" pitchFamily="34" charset="0"/>
                <a:cs typeface="Calibri" panose="020F0502020204030204" pitchFamily="34" charset="0"/>
              </a:rPr>
              <a:t>_____________________</a:t>
            </a:r>
            <a:r>
              <a:rPr lang="en-US" dirty="0" smtClean="0">
                <a:solidFill>
                  <a:srgbClr val="002060"/>
                </a:solidFill>
                <a:latin typeface="Calibri" panose="020F0502020204030204" pitchFamily="34" charset="0"/>
                <a:cs typeface="Calibri" panose="020F0502020204030204" pitchFamily="34" charset="0"/>
              </a:rPr>
              <a:t>    </a:t>
            </a:r>
            <a:r>
              <a:rPr lang="en-US" i="1" dirty="0" err="1" smtClean="0">
                <a:solidFill>
                  <a:srgbClr val="002060"/>
                </a:solidFill>
                <a:latin typeface="Calibri" panose="020F0502020204030204" pitchFamily="34" charset="0"/>
                <a:cs typeface="Calibri" panose="020F0502020204030204" pitchFamily="34" charset="0"/>
              </a:rPr>
              <a:t>Chánh</a:t>
            </a:r>
            <a:r>
              <a:rPr lang="en-US" i="1" dirty="0" smtClean="0">
                <a:solidFill>
                  <a:srgbClr val="002060"/>
                </a:solidFill>
                <a:latin typeface="Calibri" panose="020F0502020204030204" pitchFamily="34" charset="0"/>
                <a:cs typeface="Calibri" panose="020F0502020204030204" pitchFamily="34" charset="0"/>
              </a:rPr>
              <a:t> </a:t>
            </a:r>
            <a:r>
              <a:rPr lang="en-US" i="1" dirty="0" err="1" smtClean="0">
                <a:solidFill>
                  <a:srgbClr val="002060"/>
                </a:solidFill>
                <a:latin typeface="Calibri" panose="020F0502020204030204" pitchFamily="34" charset="0"/>
                <a:cs typeface="Calibri" panose="020F0502020204030204" pitchFamily="34" charset="0"/>
              </a:rPr>
              <a:t>Nghĩa</a:t>
            </a:r>
            <a:r>
              <a:rPr lang="en-US" i="1" dirty="0" smtClean="0">
                <a:solidFill>
                  <a:srgbClr val="002060"/>
                </a:solidFill>
                <a:latin typeface="Calibri" panose="020F0502020204030204" pitchFamily="34" charset="0"/>
                <a:cs typeface="Calibri" panose="020F0502020204030204" pitchFamily="34" charset="0"/>
              </a:rPr>
              <a:t>,</a:t>
            </a:r>
            <a:r>
              <a:rPr lang="vi-VN" i="1" dirty="0" smtClean="0">
                <a:solidFill>
                  <a:srgbClr val="002060"/>
                </a:solidFill>
                <a:latin typeface="Calibri" panose="020F0502020204030204" pitchFamily="34" charset="0"/>
                <a:cs typeface="Calibri" panose="020F0502020204030204" pitchFamily="34" charset="0"/>
              </a:rPr>
              <a:t> ngày 11 tháng 9 năm 2023</a:t>
            </a:r>
            <a:endParaRPr lang="vi-VN" dirty="0" smtClean="0">
              <a:solidFill>
                <a:srgbClr val="002060"/>
              </a:solidFill>
              <a:latin typeface="Calibri" panose="020F0502020204030204" pitchFamily="34" charset="0"/>
              <a:cs typeface="Calibri" panose="020F0502020204030204" pitchFamily="34" charset="0"/>
            </a:endParaRPr>
          </a:p>
          <a:p>
            <a:pPr algn="ctr"/>
            <a:r>
              <a:rPr lang="vi-VN" b="1" dirty="0" smtClean="0">
                <a:solidFill>
                  <a:srgbClr val="002060"/>
                </a:solidFill>
                <a:latin typeface="Calibri" panose="020F0502020204030204" pitchFamily="34" charset="0"/>
                <a:cs typeface="Calibri" panose="020F0502020204030204" pitchFamily="34" charset="0"/>
              </a:rPr>
              <a:t>ĐƠN </a:t>
            </a:r>
            <a:r>
              <a:rPr lang="vi-VN" b="1" dirty="0">
                <a:solidFill>
                  <a:srgbClr val="002060"/>
                </a:solidFill>
                <a:latin typeface="Calibri" panose="020F0502020204030204" pitchFamily="34" charset="0"/>
                <a:cs typeface="Calibri" panose="020F0502020204030204" pitchFamily="34" charset="0"/>
              </a:rPr>
              <a:t>XIN THAM GIA CÂU LẠC BỘ BÓNG ĐÁ</a:t>
            </a:r>
            <a:endParaRPr lang="vi-VN" dirty="0">
              <a:solidFill>
                <a:srgbClr val="002060"/>
              </a:solidFill>
              <a:latin typeface="Calibri" panose="020F0502020204030204" pitchFamily="34" charset="0"/>
              <a:cs typeface="Calibri" panose="020F0502020204030204" pitchFamily="34" charset="0"/>
            </a:endParaRPr>
          </a:p>
          <a:p>
            <a:r>
              <a:rPr lang="vi-VN" dirty="0">
                <a:solidFill>
                  <a:srgbClr val="002060"/>
                </a:solidFill>
                <a:latin typeface="Calibri" panose="020F0502020204030204" pitchFamily="34" charset="0"/>
                <a:cs typeface="Calibri" panose="020F0502020204030204" pitchFamily="34" charset="0"/>
              </a:rPr>
              <a:t>Kính gửi: Ban chủ nhiệm Câu lạc bộ Bóng đá Trường Tiểu học </a:t>
            </a:r>
            <a:r>
              <a:rPr lang="en-US" dirty="0" err="1" smtClean="0">
                <a:solidFill>
                  <a:srgbClr val="002060"/>
                </a:solidFill>
                <a:latin typeface="Calibri" panose="020F0502020204030204" pitchFamily="34" charset="0"/>
                <a:cs typeface="Calibri" panose="020F0502020204030204" pitchFamily="34" charset="0"/>
              </a:rPr>
              <a:t>Chánh</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Nghĩa</a:t>
            </a:r>
            <a:endParaRPr lang="vi-VN" dirty="0">
              <a:solidFill>
                <a:srgbClr val="002060"/>
              </a:solidFill>
              <a:latin typeface="Calibri" panose="020F0502020204030204" pitchFamily="34" charset="0"/>
              <a:cs typeface="Calibri" panose="020F0502020204030204" pitchFamily="34" charset="0"/>
            </a:endParaRPr>
          </a:p>
          <a:p>
            <a:r>
              <a:rPr lang="vi-VN" dirty="0">
                <a:solidFill>
                  <a:srgbClr val="002060"/>
                </a:solidFill>
                <a:latin typeface="Calibri" panose="020F0502020204030204" pitchFamily="34" charset="0"/>
                <a:cs typeface="Calibri" panose="020F0502020204030204" pitchFamily="34" charset="0"/>
              </a:rPr>
              <a:t>Em tên là: Nguyễn Tiến Đạt</a:t>
            </a:r>
          </a:p>
          <a:p>
            <a:pPr algn="just"/>
            <a:r>
              <a:rPr lang="vi-VN" dirty="0">
                <a:solidFill>
                  <a:srgbClr val="002060"/>
                </a:solidFill>
                <a:latin typeface="Calibri" panose="020F0502020204030204" pitchFamily="34" charset="0"/>
                <a:cs typeface="Calibri" panose="020F0502020204030204" pitchFamily="34" charset="0"/>
              </a:rPr>
              <a:t>Sinh ngày 29 tháng 5 năm 2014. Nam (nữ): Nam</a:t>
            </a:r>
          </a:p>
          <a:p>
            <a:pPr algn="just"/>
            <a:r>
              <a:rPr lang="vi-VN" dirty="0">
                <a:solidFill>
                  <a:srgbClr val="002060"/>
                </a:solidFill>
                <a:latin typeface="Calibri" panose="020F0502020204030204" pitchFamily="34" charset="0"/>
                <a:cs typeface="Calibri" panose="020F0502020204030204" pitchFamily="34" charset="0"/>
              </a:rPr>
              <a:t>Nơi ở: </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Khu</a:t>
            </a:r>
            <a:r>
              <a:rPr lang="en-US" dirty="0" smtClean="0">
                <a:solidFill>
                  <a:srgbClr val="002060"/>
                </a:solidFill>
                <a:latin typeface="Calibri" panose="020F0502020204030204" pitchFamily="34" charset="0"/>
                <a:cs typeface="Calibri" panose="020F0502020204030204" pitchFamily="34" charset="0"/>
              </a:rPr>
              <a:t> 7 </a:t>
            </a:r>
            <a:r>
              <a:rPr lang="en-US" dirty="0" err="1" smtClean="0">
                <a:solidFill>
                  <a:srgbClr val="002060"/>
                </a:solidFill>
                <a:latin typeface="Calibri" panose="020F0502020204030204" pitchFamily="34" charset="0"/>
                <a:cs typeface="Calibri" panose="020F0502020204030204" pitchFamily="34" charset="0"/>
              </a:rPr>
              <a:t>đường</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Bùi</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Quốc</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Khánh</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Chánh</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nghĩa</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thành</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phố</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Thủ</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Dầu</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Một</a:t>
            </a:r>
            <a:r>
              <a:rPr lang="en-US" dirty="0" smtClean="0">
                <a:solidFill>
                  <a:srgbClr val="002060"/>
                </a:solidFill>
                <a:latin typeface="Calibri" panose="020F0502020204030204" pitchFamily="34" charset="0"/>
                <a:cs typeface="Calibri" panose="020F0502020204030204" pitchFamily="34" charset="0"/>
              </a:rPr>
              <a:t>, BD.</a:t>
            </a:r>
            <a:endParaRPr lang="vi-VN" dirty="0">
              <a:solidFill>
                <a:srgbClr val="002060"/>
              </a:solidFill>
              <a:latin typeface="Calibri" panose="020F0502020204030204" pitchFamily="34" charset="0"/>
              <a:cs typeface="Calibri" panose="020F0502020204030204" pitchFamily="34" charset="0"/>
            </a:endParaRPr>
          </a:p>
          <a:p>
            <a:pPr algn="just"/>
            <a:r>
              <a:rPr lang="vi-VN" dirty="0">
                <a:solidFill>
                  <a:srgbClr val="002060"/>
                </a:solidFill>
                <a:latin typeface="Calibri" panose="020F0502020204030204" pitchFamily="34" charset="0"/>
                <a:cs typeface="Calibri" panose="020F0502020204030204" pitchFamily="34" charset="0"/>
              </a:rPr>
              <a:t>Học sinh lớp: </a:t>
            </a:r>
            <a:r>
              <a:rPr lang="vi-VN" dirty="0" smtClean="0">
                <a:solidFill>
                  <a:srgbClr val="002060"/>
                </a:solidFill>
                <a:latin typeface="Calibri" panose="020F0502020204030204" pitchFamily="34" charset="0"/>
                <a:cs typeface="Calibri" panose="020F0502020204030204" pitchFamily="34" charset="0"/>
              </a:rPr>
              <a:t>4</a:t>
            </a:r>
            <a:r>
              <a:rPr lang="en-US" dirty="0" smtClean="0">
                <a:solidFill>
                  <a:srgbClr val="002060"/>
                </a:solidFill>
                <a:latin typeface="Calibri" panose="020F0502020204030204" pitchFamily="34" charset="0"/>
                <a:cs typeface="Calibri" panose="020F0502020204030204" pitchFamily="34" charset="0"/>
              </a:rPr>
              <a:t>.4</a:t>
            </a:r>
            <a:r>
              <a:rPr lang="vi-VN" dirty="0" smtClean="0">
                <a:solidFill>
                  <a:srgbClr val="002060"/>
                </a:solidFill>
                <a:latin typeface="Calibri" panose="020F0502020204030204" pitchFamily="34" charset="0"/>
                <a:cs typeface="Calibri" panose="020F0502020204030204" pitchFamily="34" charset="0"/>
              </a:rPr>
              <a:t> </a:t>
            </a:r>
            <a:r>
              <a:rPr lang="vi-VN" dirty="0">
                <a:solidFill>
                  <a:srgbClr val="002060"/>
                </a:solidFill>
                <a:latin typeface="Calibri" panose="020F0502020204030204" pitchFamily="34" charset="0"/>
                <a:cs typeface="Calibri" panose="020F0502020204030204" pitchFamily="34" charset="0"/>
              </a:rPr>
              <a:t>Trường Tiểu học </a:t>
            </a:r>
            <a:r>
              <a:rPr lang="en-US" dirty="0" err="1" smtClean="0">
                <a:solidFill>
                  <a:srgbClr val="002060"/>
                </a:solidFill>
                <a:latin typeface="Calibri" panose="020F0502020204030204" pitchFamily="34" charset="0"/>
                <a:cs typeface="Calibri" panose="020F0502020204030204" pitchFamily="34" charset="0"/>
              </a:rPr>
              <a:t>Chánh</a:t>
            </a:r>
            <a:r>
              <a:rPr lang="en-US" dirty="0" smtClean="0">
                <a:solidFill>
                  <a:srgbClr val="002060"/>
                </a:solidFill>
                <a:latin typeface="Calibri" panose="020F0502020204030204" pitchFamily="34" charset="0"/>
                <a:cs typeface="Calibri" panose="020F0502020204030204" pitchFamily="34" charset="0"/>
              </a:rPr>
              <a:t> </a:t>
            </a:r>
            <a:r>
              <a:rPr lang="en-US" dirty="0" err="1" smtClean="0">
                <a:solidFill>
                  <a:srgbClr val="002060"/>
                </a:solidFill>
                <a:latin typeface="Calibri" panose="020F0502020204030204" pitchFamily="34" charset="0"/>
                <a:cs typeface="Calibri" panose="020F0502020204030204" pitchFamily="34" charset="0"/>
              </a:rPr>
              <a:t>Nghĩa</a:t>
            </a:r>
            <a:endParaRPr lang="vi-VN" dirty="0">
              <a:solidFill>
                <a:srgbClr val="002060"/>
              </a:solidFill>
              <a:latin typeface="Calibri" panose="020F0502020204030204" pitchFamily="34" charset="0"/>
              <a:cs typeface="Calibri" panose="020F0502020204030204" pitchFamily="34" charset="0"/>
            </a:endParaRPr>
          </a:p>
          <a:p>
            <a:pPr algn="just"/>
            <a:r>
              <a:rPr lang="vi-VN" dirty="0">
                <a:solidFill>
                  <a:srgbClr val="002060"/>
                </a:solidFill>
                <a:latin typeface="Calibri" panose="020F0502020204030204" pitchFamily="34" charset="0"/>
                <a:cs typeface="Calibri" panose="020F0502020204030204" pitchFamily="34" charset="0"/>
              </a:rPr>
              <a:t>Sau khi tìm hiểu các thông tin về hoạt động của Câu lạc bộ Bóng đá. Đồng thời được trực tiếp đến sân và quan sát các buổi tập luyện, thì đấu của câu lạc bộ. Em đã rất yêu thích và mong muốn được trở thành thành viên của câu lạc bộ.</a:t>
            </a:r>
          </a:p>
          <a:p>
            <a:pPr algn="just"/>
            <a:r>
              <a:rPr lang="vi-VN" dirty="0">
                <a:solidFill>
                  <a:srgbClr val="002060"/>
                </a:solidFill>
                <a:latin typeface="Calibri" panose="020F0502020204030204" pitchFamily="34" charset="0"/>
                <a:cs typeface="Calibri" panose="020F0502020204030204" pitchFamily="34" charset="0"/>
              </a:rPr>
              <a:t>Được bố mẹ đồng ý, em viết đơn này xin tham gia Câu lạc bộ Bóng đá của nhà trường để được trau dồi thêm kĩ năng đá bóng và được làm quen với các anh chị có cùng đam mê.</a:t>
            </a:r>
          </a:p>
          <a:p>
            <a:pPr algn="just"/>
            <a:r>
              <a:rPr lang="vi-VN" dirty="0">
                <a:solidFill>
                  <a:srgbClr val="002060"/>
                </a:solidFill>
                <a:latin typeface="Calibri" panose="020F0502020204030204" pitchFamily="34" charset="0"/>
                <a:cs typeface="Calibri" panose="020F0502020204030204" pitchFamily="34" charset="0"/>
              </a:rPr>
              <a:t>Em xin hứa thực hiện đúng mọi quy định của Câu lạc bộ.</a:t>
            </a:r>
          </a:p>
          <a:p>
            <a:pPr algn="just"/>
            <a:r>
              <a:rPr lang="vi-VN" dirty="0">
                <a:solidFill>
                  <a:srgbClr val="002060"/>
                </a:solidFill>
                <a:latin typeface="Calibri" panose="020F0502020204030204" pitchFamily="34" charset="0"/>
                <a:cs typeface="Calibri" panose="020F0502020204030204" pitchFamily="34" charset="0"/>
              </a:rPr>
              <a:t>Em xin trân trọng cảm ơn</a:t>
            </a:r>
            <a:r>
              <a:rPr lang="en-US" dirty="0" smtClean="0">
                <a:solidFill>
                  <a:srgbClr val="002060"/>
                </a:solidFill>
                <a:cs typeface="Calibri" panose="020F0502020204030204" pitchFamily="34" charset="0"/>
              </a:rPr>
              <a:t>!</a:t>
            </a:r>
            <a:endParaRPr lang="vi-VN" dirty="0" smtClean="0">
              <a:solidFill>
                <a:srgbClr val="002060"/>
              </a:solidFill>
              <a:latin typeface="Calibri" panose="020F0502020204030204" pitchFamily="34" charset="0"/>
              <a:cs typeface="Calibri" panose="020F0502020204030204" pitchFamily="34" charset="0"/>
            </a:endParaRPr>
          </a:p>
          <a:p>
            <a:pPr algn="ctr"/>
            <a:r>
              <a:rPr lang="en-US" dirty="0" smtClean="0">
                <a:solidFill>
                  <a:srgbClr val="002060"/>
                </a:solidFill>
                <a:cs typeface="Calibri" panose="020F0502020204030204" pitchFamily="34" charset="0"/>
              </a:rPr>
              <a:t>                                                                                                                                                   </a:t>
            </a:r>
            <a:r>
              <a:rPr lang="vi-VN" dirty="0" smtClean="0">
                <a:solidFill>
                  <a:srgbClr val="002060"/>
                </a:solidFill>
                <a:latin typeface="Calibri" panose="020F0502020204030204" pitchFamily="34" charset="0"/>
                <a:cs typeface="Calibri" panose="020F0502020204030204" pitchFamily="34" charset="0"/>
              </a:rPr>
              <a:t>Người làm đơn</a:t>
            </a:r>
          </a:p>
          <a:p>
            <a:pPr algn="ctr"/>
            <a:r>
              <a:rPr lang="en-US" dirty="0" smtClean="0">
                <a:solidFill>
                  <a:srgbClr val="002060"/>
                </a:solidFill>
                <a:cs typeface="Calibri" panose="020F0502020204030204" pitchFamily="34" charset="0"/>
              </a:rPr>
              <a:t>                                                                                                                                                  </a:t>
            </a:r>
            <a:r>
              <a:rPr lang="vi-VN" dirty="0">
                <a:solidFill>
                  <a:srgbClr val="002060"/>
                </a:solidFill>
                <a:latin typeface="Calibri" panose="020F0502020204030204" pitchFamily="34" charset="0"/>
                <a:cs typeface="Calibri" panose="020F0502020204030204" pitchFamily="34" charset="0"/>
              </a:rPr>
              <a:t>Đạt</a:t>
            </a:r>
          </a:p>
          <a:p>
            <a:pPr algn="ctr"/>
            <a:r>
              <a:rPr lang="en-US" dirty="0">
                <a:solidFill>
                  <a:srgbClr val="002060"/>
                </a:solidFill>
                <a:cs typeface="Calibri" panose="020F0502020204030204" pitchFamily="34" charset="0"/>
              </a:rPr>
              <a:t>                                                                                                                                           </a:t>
            </a:r>
            <a:r>
              <a:rPr lang="en-US" dirty="0" smtClean="0">
                <a:solidFill>
                  <a:srgbClr val="002060"/>
                </a:solidFill>
                <a:cs typeface="Calibri" panose="020F0502020204030204" pitchFamily="34" charset="0"/>
              </a:rPr>
              <a:t>      </a:t>
            </a:r>
            <a:r>
              <a:rPr lang="vi-VN" dirty="0">
                <a:solidFill>
                  <a:srgbClr val="002060"/>
                </a:solidFill>
                <a:latin typeface="Calibri" panose="020F0502020204030204" pitchFamily="34" charset="0"/>
                <a:cs typeface="Calibri" panose="020F0502020204030204" pitchFamily="34" charset="0"/>
              </a:rPr>
              <a:t>Nguyễn Tiến Đạt</a:t>
            </a:r>
          </a:p>
        </p:txBody>
      </p:sp>
      <p:pic>
        <p:nvPicPr>
          <p:cNvPr id="3" name="Picture 8">
            <a:extLst>
              <a:ext uri="{FF2B5EF4-FFF2-40B4-BE49-F238E27FC236}">
                <a16:creationId xmlns:a16="http://schemas.microsoft.com/office/drawing/2014/main" id="{4C39A937-755B-3CF0-0EFF-C9A313E8E4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944679" y="-113414"/>
            <a:ext cx="10525539" cy="1447800"/>
          </a:xfrm>
          <a:prstGeom prst="rect">
            <a:avLst/>
          </a:prstGeom>
        </p:spPr>
      </p:pic>
      <p:sp>
        <p:nvSpPr>
          <p:cNvPr id="4" name="Rectangle 3">
            <a:extLst>
              <a:ext uri="{FF2B5EF4-FFF2-40B4-BE49-F238E27FC236}">
                <a16:creationId xmlns:a16="http://schemas.microsoft.com/office/drawing/2014/main" id="{B7726B47-CC68-E2EC-4DEA-21C478C7965F}"/>
              </a:ext>
            </a:extLst>
          </p:cNvPr>
          <p:cNvSpPr/>
          <p:nvPr/>
        </p:nvSpPr>
        <p:spPr>
          <a:xfrm>
            <a:off x="2138030" y="0"/>
            <a:ext cx="8153400" cy="923330"/>
          </a:xfrm>
          <a:prstGeom prst="rect">
            <a:avLst/>
          </a:prstGeom>
          <a:noFill/>
        </p:spPr>
        <p:txBody>
          <a:bodyPr wrap="none" lIns="91440" tIns="45720" rIns="91440" bIns="45720">
            <a:prstTxWarp prst="textArchDown">
              <a:avLst>
                <a:gd name="adj" fmla="val 835428"/>
              </a:avLst>
            </a:prstTxWarp>
            <a:spAutoFit/>
          </a:bodyPr>
          <a:lstStyle/>
          <a:p>
            <a:pPr algn="ct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Viết</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đơn</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tham</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gia</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CLB</a:t>
            </a:r>
          </a:p>
        </p:txBody>
      </p:sp>
    </p:spTree>
    <p:extLst>
      <p:ext uri="{BB962C8B-B14F-4D97-AF65-F5344CB8AC3E}">
        <p14:creationId xmlns:p14="http://schemas.microsoft.com/office/powerpoint/2010/main" val="269286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4C39A937-755B-3CF0-0EFF-C9A313E8E4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74340" y="176732"/>
            <a:ext cx="10525539" cy="1447800"/>
          </a:xfrm>
          <a:prstGeom prst="rect">
            <a:avLst/>
          </a:prstGeom>
        </p:spPr>
      </p:pic>
      <p:sp>
        <p:nvSpPr>
          <p:cNvPr id="3" name="Rectangle 2">
            <a:extLst>
              <a:ext uri="{FF2B5EF4-FFF2-40B4-BE49-F238E27FC236}">
                <a16:creationId xmlns:a16="http://schemas.microsoft.com/office/drawing/2014/main" id="{B7726B47-CC68-E2EC-4DEA-21C478C7965F}"/>
              </a:ext>
            </a:extLst>
          </p:cNvPr>
          <p:cNvSpPr/>
          <p:nvPr/>
        </p:nvSpPr>
        <p:spPr>
          <a:xfrm>
            <a:off x="2060409" y="308471"/>
            <a:ext cx="8153400" cy="923330"/>
          </a:xfrm>
          <a:prstGeom prst="rect">
            <a:avLst/>
          </a:prstGeom>
          <a:noFill/>
        </p:spPr>
        <p:txBody>
          <a:bodyPr wrap="none" lIns="91440" tIns="45720" rIns="91440" bIns="45720">
            <a:prstTxWarp prst="textArchDown">
              <a:avLst>
                <a:gd name="adj" fmla="val 835428"/>
              </a:avLst>
            </a:prstTxWarp>
            <a:spAutoFit/>
          </a:bodyPr>
          <a:lstStyle/>
          <a:p>
            <a:pPr algn="ctr">
              <a:defRPr/>
            </a:pP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Viết</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đơn</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xin</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nghỉ</a:t>
            </a:r>
            <a:r>
              <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rPr>
              <a:t>học</a:t>
            </a:r>
            <a:endParaRPr lang="en-US" sz="4800" b="1" dirty="0">
              <a:ln w="10160">
                <a:solidFill>
                  <a:srgbClr val="A77644"/>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 name="TextBox 3">
            <a:extLst>
              <a:ext uri="{FF2B5EF4-FFF2-40B4-BE49-F238E27FC236}">
                <a16:creationId xmlns:a16="http://schemas.microsoft.com/office/drawing/2014/main" id="{AC103909-077F-68FB-AEC4-7B3173CF93B9}"/>
              </a:ext>
            </a:extLst>
          </p:cNvPr>
          <p:cNvSpPr txBox="1"/>
          <p:nvPr/>
        </p:nvSpPr>
        <p:spPr>
          <a:xfrm>
            <a:off x="629775" y="1756271"/>
            <a:ext cx="11468440" cy="5632311"/>
          </a:xfrm>
          <a:prstGeom prst="rect">
            <a:avLst/>
          </a:prstGeom>
          <a:noFill/>
        </p:spPr>
        <p:txBody>
          <a:bodyPr wrap="square">
            <a:spAutoFit/>
          </a:bodyPr>
          <a:lstStyle/>
          <a:p>
            <a:pPr algn="ctr"/>
            <a:r>
              <a:rPr lang="vi-VN" sz="2000" b="1" dirty="0">
                <a:solidFill>
                  <a:srgbClr val="002060"/>
                </a:solidFill>
                <a:latin typeface="Calibri" panose="020F0502020204030204" pitchFamily="34" charset="0"/>
                <a:cs typeface="Calibri" panose="020F0502020204030204" pitchFamily="34" charset="0"/>
              </a:rPr>
              <a:t>CỘNG HÒA XÃ HỘI CHỦ NGHĨA VIỆT NAM</a:t>
            </a:r>
            <a:endParaRPr lang="vi-VN" sz="2000" dirty="0">
              <a:solidFill>
                <a:srgbClr val="002060"/>
              </a:solidFill>
              <a:latin typeface="Calibri" panose="020F0502020204030204" pitchFamily="34" charset="0"/>
              <a:cs typeface="Calibri" panose="020F0502020204030204" pitchFamily="34" charset="0"/>
            </a:endParaRPr>
          </a:p>
          <a:p>
            <a:pPr algn="ctr"/>
            <a:r>
              <a:rPr lang="vi-VN" sz="2000" b="1" dirty="0">
                <a:solidFill>
                  <a:srgbClr val="002060"/>
                </a:solidFill>
                <a:latin typeface="Calibri" panose="020F0502020204030204" pitchFamily="34" charset="0"/>
                <a:cs typeface="Calibri" panose="020F0502020204030204" pitchFamily="34" charset="0"/>
              </a:rPr>
              <a:t>Độc lập – Tự do – Hạnh phúc</a:t>
            </a:r>
            <a:endParaRPr lang="vi-VN" sz="2000" dirty="0">
              <a:solidFill>
                <a:srgbClr val="002060"/>
              </a:solidFill>
              <a:latin typeface="Calibri" panose="020F0502020204030204" pitchFamily="34" charset="0"/>
              <a:cs typeface="Calibri" panose="020F0502020204030204" pitchFamily="34" charset="0"/>
            </a:endParaRPr>
          </a:p>
          <a:p>
            <a:pPr algn="ctr"/>
            <a:r>
              <a:rPr lang="vi-VN" sz="2000" b="1" dirty="0">
                <a:solidFill>
                  <a:srgbClr val="002060"/>
                </a:solidFill>
                <a:latin typeface="Calibri" panose="020F0502020204030204" pitchFamily="34" charset="0"/>
                <a:cs typeface="Calibri" panose="020F0502020204030204" pitchFamily="34" charset="0"/>
              </a:rPr>
              <a:t>____________________</a:t>
            </a:r>
            <a:endParaRPr lang="vi-VN" sz="2000" dirty="0">
              <a:solidFill>
                <a:srgbClr val="002060"/>
              </a:solidFill>
              <a:latin typeface="Calibri" panose="020F0502020204030204" pitchFamily="34" charset="0"/>
              <a:cs typeface="Calibri" panose="020F0502020204030204" pitchFamily="34" charset="0"/>
            </a:endParaRPr>
          </a:p>
          <a:p>
            <a:pPr algn="ctr"/>
            <a:r>
              <a:rPr lang="vi-VN" sz="2000" b="1" dirty="0">
                <a:solidFill>
                  <a:srgbClr val="002060"/>
                </a:solidFill>
                <a:latin typeface="Calibri" panose="020F0502020204030204" pitchFamily="34" charset="0"/>
                <a:cs typeface="Calibri" panose="020F0502020204030204" pitchFamily="34" charset="0"/>
              </a:rPr>
              <a:t>ĐƠN XIN PHÉP NGHỈ HỌC</a:t>
            </a:r>
            <a:endParaRPr lang="vi-VN" sz="2000" dirty="0">
              <a:solidFill>
                <a:srgbClr val="002060"/>
              </a:solidFill>
              <a:latin typeface="Calibri" panose="020F0502020204030204" pitchFamily="34" charset="0"/>
              <a:cs typeface="Calibri" panose="020F0502020204030204" pitchFamily="34" charset="0"/>
            </a:endParaRPr>
          </a:p>
          <a:p>
            <a:pPr algn="just"/>
            <a:r>
              <a:rPr lang="vi-VN" sz="2000" dirty="0">
                <a:solidFill>
                  <a:srgbClr val="002060"/>
                </a:solidFill>
                <a:latin typeface="Calibri" panose="020F0502020204030204" pitchFamily="34" charset="0"/>
                <a:cs typeface="Calibri" panose="020F0502020204030204" pitchFamily="34" charset="0"/>
              </a:rPr>
              <a:t>Kính gửi: Cô giáo chủ nhiệm lớp </a:t>
            </a:r>
            <a:r>
              <a:rPr lang="vi-VN" sz="2000" dirty="0" smtClean="0">
                <a:solidFill>
                  <a:srgbClr val="002060"/>
                </a:solidFill>
                <a:latin typeface="Calibri" panose="020F0502020204030204" pitchFamily="34" charset="0"/>
                <a:cs typeface="Calibri" panose="020F0502020204030204" pitchFamily="34" charset="0"/>
              </a:rPr>
              <a:t>4</a:t>
            </a:r>
            <a:r>
              <a:rPr lang="en-US" sz="2000" dirty="0" smtClean="0">
                <a:solidFill>
                  <a:srgbClr val="002060"/>
                </a:solidFill>
                <a:latin typeface="Calibri" panose="020F0502020204030204" pitchFamily="34" charset="0"/>
                <a:cs typeface="Calibri" panose="020F0502020204030204" pitchFamily="34" charset="0"/>
              </a:rPr>
              <a:t>.4</a:t>
            </a:r>
            <a:endParaRPr lang="vi-VN" sz="2000" dirty="0">
              <a:solidFill>
                <a:srgbClr val="002060"/>
              </a:solidFill>
              <a:latin typeface="Calibri" panose="020F0502020204030204" pitchFamily="34" charset="0"/>
              <a:cs typeface="Calibri" panose="020F0502020204030204" pitchFamily="34" charset="0"/>
            </a:endParaRPr>
          </a:p>
          <a:p>
            <a:pPr algn="just"/>
            <a:r>
              <a:rPr lang="vi-VN" sz="2000" dirty="0">
                <a:solidFill>
                  <a:srgbClr val="002060"/>
                </a:solidFill>
                <a:latin typeface="Calibri" panose="020F0502020204030204" pitchFamily="34" charset="0"/>
                <a:cs typeface="Calibri" panose="020F0502020204030204" pitchFamily="34" charset="0"/>
              </a:rPr>
              <a:t>                Các thầy, cô giáo bộ môn Trường Tiểu học </a:t>
            </a:r>
            <a:r>
              <a:rPr lang="en-US" sz="2000" dirty="0" err="1" smtClean="0">
                <a:solidFill>
                  <a:srgbClr val="002060"/>
                </a:solidFill>
                <a:latin typeface="Calibri" panose="020F0502020204030204" pitchFamily="34" charset="0"/>
                <a:cs typeface="Calibri" panose="020F0502020204030204" pitchFamily="34" charset="0"/>
              </a:rPr>
              <a:t>Chánh</a:t>
            </a:r>
            <a:r>
              <a:rPr lang="en-US" sz="2000" dirty="0" smtClean="0">
                <a:solidFill>
                  <a:srgbClr val="002060"/>
                </a:solidFill>
                <a:latin typeface="Calibri" panose="020F0502020204030204" pitchFamily="34" charset="0"/>
                <a:cs typeface="Calibri" panose="020F0502020204030204" pitchFamily="34" charset="0"/>
              </a:rPr>
              <a:t> </a:t>
            </a:r>
            <a:r>
              <a:rPr lang="en-US" sz="2000" dirty="0" err="1" smtClean="0">
                <a:solidFill>
                  <a:srgbClr val="002060"/>
                </a:solidFill>
                <a:latin typeface="Calibri" panose="020F0502020204030204" pitchFamily="34" charset="0"/>
                <a:cs typeface="Calibri" panose="020F0502020204030204" pitchFamily="34" charset="0"/>
              </a:rPr>
              <a:t>Nghĩa</a:t>
            </a:r>
            <a:endParaRPr lang="vi-VN" sz="2000" dirty="0">
              <a:solidFill>
                <a:srgbClr val="002060"/>
              </a:solidFill>
              <a:latin typeface="Calibri" panose="020F0502020204030204" pitchFamily="34" charset="0"/>
              <a:cs typeface="Calibri" panose="020F0502020204030204" pitchFamily="34" charset="0"/>
            </a:endParaRPr>
          </a:p>
          <a:p>
            <a:pPr algn="just"/>
            <a:r>
              <a:rPr lang="vi-VN" sz="2000" dirty="0">
                <a:solidFill>
                  <a:srgbClr val="002060"/>
                </a:solidFill>
                <a:latin typeface="Calibri" panose="020F0502020204030204" pitchFamily="34" charset="0"/>
                <a:cs typeface="Calibri" panose="020F0502020204030204" pitchFamily="34" charset="0"/>
              </a:rPr>
              <a:t>Em tên là: Hoàng Văn Minh – Học sinh lớp: </a:t>
            </a:r>
            <a:r>
              <a:rPr lang="vi-VN" sz="2000" dirty="0" smtClean="0">
                <a:solidFill>
                  <a:srgbClr val="002060"/>
                </a:solidFill>
                <a:latin typeface="Calibri" panose="020F0502020204030204" pitchFamily="34" charset="0"/>
                <a:cs typeface="Calibri" panose="020F0502020204030204" pitchFamily="34" charset="0"/>
              </a:rPr>
              <a:t>4</a:t>
            </a:r>
            <a:r>
              <a:rPr lang="en-US" sz="2000" dirty="0" smtClean="0">
                <a:solidFill>
                  <a:srgbClr val="002060"/>
                </a:solidFill>
                <a:latin typeface="Calibri" panose="020F0502020204030204" pitchFamily="34" charset="0"/>
                <a:cs typeface="Calibri" panose="020F0502020204030204" pitchFamily="34" charset="0"/>
              </a:rPr>
              <a:t>.4</a:t>
            </a:r>
            <a:endParaRPr lang="vi-VN" sz="2000" dirty="0">
              <a:solidFill>
                <a:srgbClr val="002060"/>
              </a:solidFill>
              <a:latin typeface="Calibri" panose="020F0502020204030204" pitchFamily="34" charset="0"/>
              <a:cs typeface="Calibri" panose="020F0502020204030204" pitchFamily="34" charset="0"/>
            </a:endParaRPr>
          </a:p>
          <a:p>
            <a:pPr algn="just"/>
            <a:r>
              <a:rPr lang="vi-VN" sz="2000" dirty="0">
                <a:solidFill>
                  <a:srgbClr val="002060"/>
                </a:solidFill>
                <a:latin typeface="Calibri" panose="020F0502020204030204" pitchFamily="34" charset="0"/>
                <a:cs typeface="Calibri" panose="020F0502020204030204" pitchFamily="34" charset="0"/>
              </a:rPr>
              <a:t>Em viết đơn này xin được trình bày với cô giáo chủ nhiệm và các thầy cô giáo bộ môn như sau:</a:t>
            </a:r>
          </a:p>
          <a:p>
            <a:pPr algn="just"/>
            <a:r>
              <a:rPr lang="vi-VN" sz="2000" dirty="0">
                <a:solidFill>
                  <a:srgbClr val="002060"/>
                </a:solidFill>
                <a:latin typeface="Calibri" panose="020F0502020204030204" pitchFamily="34" charset="0"/>
                <a:cs typeface="Calibri" panose="020F0502020204030204" pitchFamily="34" charset="0"/>
              </a:rPr>
              <a:t>Hôm qua, trên đường đi học về em bị ngã xe. Bố mẹ em đã đưa em đi khám và bôi thuốc. </a:t>
            </a:r>
            <a:r>
              <a:rPr lang="vi-VN" sz="2000" dirty="0">
                <a:solidFill>
                  <a:srgbClr val="002060"/>
                </a:solidFill>
                <a:latin typeface="Calibri" panose="020F0502020204030204" pitchFamily="34" charset="0"/>
                <a:cs typeface="Calibri" panose="020F0502020204030204" pitchFamily="34" charset="0"/>
              </a:rPr>
              <a:t>Hôm nay, </a:t>
            </a:r>
            <a:r>
              <a:rPr lang="vi-VN" sz="2000" dirty="0" smtClean="0">
                <a:solidFill>
                  <a:srgbClr val="002060"/>
                </a:solidFill>
                <a:latin typeface="Calibri" panose="020F0502020204030204" pitchFamily="34" charset="0"/>
                <a:cs typeface="Calibri" panose="020F0502020204030204" pitchFamily="34" charset="0"/>
              </a:rPr>
              <a:t>người</a:t>
            </a:r>
            <a:endParaRPr lang="en-US" sz="2000" dirty="0" smtClean="0">
              <a:solidFill>
                <a:srgbClr val="002060"/>
              </a:solidFill>
              <a:latin typeface="Calibri" panose="020F0502020204030204" pitchFamily="34" charset="0"/>
              <a:cs typeface="Calibri" panose="020F0502020204030204" pitchFamily="34" charset="0"/>
            </a:endParaRPr>
          </a:p>
          <a:p>
            <a:pPr algn="just"/>
            <a:r>
              <a:rPr lang="vi-VN" sz="2000" dirty="0" smtClean="0">
                <a:solidFill>
                  <a:srgbClr val="002060"/>
                </a:solidFill>
                <a:latin typeface="Calibri" panose="020F0502020204030204" pitchFamily="34" charset="0"/>
                <a:cs typeface="Calibri" panose="020F0502020204030204" pitchFamily="34" charset="0"/>
              </a:rPr>
              <a:t> </a:t>
            </a:r>
            <a:r>
              <a:rPr lang="vi-VN" sz="2000" dirty="0">
                <a:solidFill>
                  <a:srgbClr val="002060"/>
                </a:solidFill>
                <a:latin typeface="Calibri" panose="020F0502020204030204" pitchFamily="34" charset="0"/>
                <a:cs typeface="Calibri" panose="020F0502020204030204" pitchFamily="34" charset="0"/>
              </a:rPr>
              <a:t>em vẫn còn đau nên em chưa thể đến trường được . Vì vậy, em viết đơn này mong các thầy cô xem xét </a:t>
            </a:r>
            <a:endParaRPr lang="en-US" sz="2000" dirty="0" smtClean="0">
              <a:solidFill>
                <a:srgbClr val="002060"/>
              </a:solidFill>
              <a:latin typeface="Calibri" panose="020F0502020204030204" pitchFamily="34" charset="0"/>
              <a:cs typeface="Calibri" panose="020F0502020204030204" pitchFamily="34" charset="0"/>
            </a:endParaRPr>
          </a:p>
          <a:p>
            <a:pPr algn="just"/>
            <a:r>
              <a:rPr lang="vi-VN" sz="2000" dirty="0" smtClean="0">
                <a:solidFill>
                  <a:srgbClr val="002060"/>
                </a:solidFill>
                <a:latin typeface="Calibri" panose="020F0502020204030204" pitchFamily="34" charset="0"/>
                <a:cs typeface="Calibri" panose="020F0502020204030204" pitchFamily="34" charset="0"/>
              </a:rPr>
              <a:t>cho </a:t>
            </a:r>
            <a:r>
              <a:rPr lang="vi-VN" sz="2000" dirty="0">
                <a:solidFill>
                  <a:srgbClr val="002060"/>
                </a:solidFill>
                <a:latin typeface="Calibri" panose="020F0502020204030204" pitchFamily="34" charset="0"/>
                <a:cs typeface="Calibri" panose="020F0502020204030204" pitchFamily="34" charset="0"/>
              </a:rPr>
              <a:t>em được nghỉ buổi học hôm nay.</a:t>
            </a:r>
          </a:p>
          <a:p>
            <a:pPr algn="just"/>
            <a:r>
              <a:rPr lang="vi-VN" sz="2000" dirty="0">
                <a:solidFill>
                  <a:srgbClr val="002060"/>
                </a:solidFill>
                <a:latin typeface="Calibri" panose="020F0502020204030204" pitchFamily="34" charset="0"/>
                <a:cs typeface="Calibri" panose="020F0502020204030204" pitchFamily="34" charset="0"/>
              </a:rPr>
              <a:t>Em xin hứa sẽ chép bài đầy đủ khi đến lớp.</a:t>
            </a:r>
          </a:p>
          <a:p>
            <a:pPr algn="ctr" fontAlgn="t"/>
            <a:r>
              <a:rPr lang="vi-VN" sz="2000" dirty="0">
                <a:solidFill>
                  <a:srgbClr val="002060"/>
                </a:solidFill>
                <a:latin typeface="Calibri" panose="020F0502020204030204" pitchFamily="34" charset="0"/>
                <a:cs typeface="Calibri" panose="020F0502020204030204" pitchFamily="34" charset="0"/>
              </a:rPr>
              <a:t>Em xin chân thành cảm ơn</a:t>
            </a:r>
            <a:r>
              <a:rPr lang="vi-VN" sz="2000" dirty="0" smtClean="0">
                <a:solidFill>
                  <a:srgbClr val="002060"/>
                </a:solidFill>
                <a:latin typeface="Calibri" panose="020F0502020204030204" pitchFamily="34" charset="0"/>
                <a:cs typeface="Calibri" panose="020F0502020204030204" pitchFamily="34" charset="0"/>
              </a:rPr>
              <a:t>!</a:t>
            </a:r>
            <a:r>
              <a:rPr lang="en-US" sz="2000" dirty="0">
                <a:solidFill>
                  <a:srgbClr val="002060"/>
                </a:solidFill>
                <a:latin typeface="Arial" panose="020B0604020202020204" pitchFamily="34" charset="0"/>
              </a:rPr>
              <a:t> Ý </a:t>
            </a:r>
            <a:r>
              <a:rPr lang="en-US" sz="2000" dirty="0" err="1">
                <a:solidFill>
                  <a:srgbClr val="002060"/>
                </a:solidFill>
                <a:latin typeface="Arial" panose="020B0604020202020204" pitchFamily="34" charset="0"/>
              </a:rPr>
              <a:t>kiến</a:t>
            </a:r>
            <a:r>
              <a:rPr lang="en-US" sz="2000" dirty="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của</a:t>
            </a:r>
            <a:r>
              <a:rPr lang="en-US" sz="2000" dirty="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phụ</a:t>
            </a:r>
            <a:r>
              <a:rPr lang="en-US" sz="2000" dirty="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huynh</a:t>
            </a:r>
            <a:endParaRPr lang="en-US" sz="2000" dirty="0">
              <a:latin typeface="Arial" panose="020B0604020202020204" pitchFamily="34" charset="0"/>
            </a:endParaRPr>
          </a:p>
          <a:p>
            <a:pPr algn="ctr" fontAlgn="t"/>
            <a:r>
              <a:rPr lang="en-US" sz="2000" i="1" dirty="0" smtClean="0">
                <a:solidFill>
                  <a:srgbClr val="002060"/>
                </a:solidFill>
                <a:latin typeface="Arial" panose="020B0604020202020204" pitchFamily="34" charset="0"/>
              </a:rPr>
              <a:t>                                                                   </a:t>
            </a:r>
            <a:r>
              <a:rPr lang="en-US" sz="2000" i="1" dirty="0" err="1" smtClean="0">
                <a:solidFill>
                  <a:srgbClr val="002060"/>
                </a:solidFill>
                <a:latin typeface="Arial" panose="020B0604020202020204" pitchFamily="34" charset="0"/>
              </a:rPr>
              <a:t>Chánh</a:t>
            </a:r>
            <a:r>
              <a:rPr lang="en-US" sz="2000" i="1" dirty="0" smtClean="0">
                <a:solidFill>
                  <a:srgbClr val="002060"/>
                </a:solidFill>
                <a:latin typeface="Arial" panose="020B0604020202020204" pitchFamily="34" charset="0"/>
              </a:rPr>
              <a:t> </a:t>
            </a:r>
            <a:r>
              <a:rPr lang="en-US" sz="2000" i="1" dirty="0" err="1" smtClean="0">
                <a:solidFill>
                  <a:srgbClr val="002060"/>
                </a:solidFill>
                <a:latin typeface="Arial" panose="020B0604020202020204" pitchFamily="34" charset="0"/>
              </a:rPr>
              <a:t>Nghĩa</a:t>
            </a:r>
            <a:r>
              <a:rPr lang="en-US" sz="2000" i="1" dirty="0" smtClean="0">
                <a:solidFill>
                  <a:srgbClr val="002060"/>
                </a:solidFill>
                <a:latin typeface="Arial" panose="020B0604020202020204" pitchFamily="34" charset="0"/>
              </a:rPr>
              <a:t>, </a:t>
            </a:r>
            <a:r>
              <a:rPr lang="en-US" sz="2000" i="1" dirty="0" err="1">
                <a:solidFill>
                  <a:srgbClr val="002060"/>
                </a:solidFill>
                <a:latin typeface="Arial" panose="020B0604020202020204" pitchFamily="34" charset="0"/>
              </a:rPr>
              <a:t>ngày</a:t>
            </a:r>
            <a:r>
              <a:rPr lang="en-US" sz="2000" i="1" dirty="0">
                <a:solidFill>
                  <a:srgbClr val="002060"/>
                </a:solidFill>
                <a:latin typeface="Arial" panose="020B0604020202020204" pitchFamily="34" charset="0"/>
              </a:rPr>
              <a:t> 10 </a:t>
            </a:r>
            <a:r>
              <a:rPr lang="en-US" sz="2000" i="1" dirty="0" err="1">
                <a:solidFill>
                  <a:srgbClr val="002060"/>
                </a:solidFill>
                <a:latin typeface="Arial" panose="020B0604020202020204" pitchFamily="34" charset="0"/>
              </a:rPr>
              <a:t>tháng</a:t>
            </a:r>
            <a:r>
              <a:rPr lang="en-US" sz="2000" i="1" dirty="0">
                <a:solidFill>
                  <a:srgbClr val="002060"/>
                </a:solidFill>
                <a:latin typeface="Arial" panose="020B0604020202020204" pitchFamily="34" charset="0"/>
              </a:rPr>
              <a:t> 3 </a:t>
            </a:r>
            <a:r>
              <a:rPr lang="en-US" sz="2000" i="1" dirty="0" err="1">
                <a:solidFill>
                  <a:srgbClr val="002060"/>
                </a:solidFill>
                <a:latin typeface="Arial" panose="020B0604020202020204" pitchFamily="34" charset="0"/>
              </a:rPr>
              <a:t>năm</a:t>
            </a:r>
            <a:r>
              <a:rPr lang="en-US" sz="2000" i="1" dirty="0">
                <a:solidFill>
                  <a:srgbClr val="002060"/>
                </a:solidFill>
                <a:latin typeface="Arial" panose="020B0604020202020204" pitchFamily="34" charset="0"/>
              </a:rPr>
              <a:t> 2023</a:t>
            </a:r>
            <a:endParaRPr lang="en-US" sz="2000" dirty="0">
              <a:latin typeface="Arial" panose="020B0604020202020204" pitchFamily="34" charset="0"/>
            </a:endParaRPr>
          </a:p>
          <a:p>
            <a:pPr algn="ctr" fontAlgn="t"/>
            <a:r>
              <a:rPr lang="en-US" sz="2000" dirty="0" smtClean="0">
                <a:solidFill>
                  <a:srgbClr val="002060"/>
                </a:solidFill>
                <a:latin typeface="Arial" panose="020B0604020202020204" pitchFamily="34" charset="0"/>
              </a:rPr>
              <a:t>                                                               Minh</a:t>
            </a:r>
            <a:endParaRPr lang="en-US" sz="2000" dirty="0">
              <a:latin typeface="Arial" panose="020B0604020202020204" pitchFamily="34" charset="0"/>
            </a:endParaRPr>
          </a:p>
          <a:p>
            <a:pPr algn="ctr" fontAlgn="t"/>
            <a:r>
              <a:rPr lang="en-US" sz="2000" dirty="0" smtClean="0">
                <a:solidFill>
                  <a:srgbClr val="002060"/>
                </a:solidFill>
                <a:latin typeface="Arial" panose="020B0604020202020204" pitchFamily="34" charset="0"/>
              </a:rPr>
              <a:t>                                                                  </a:t>
            </a:r>
            <a:r>
              <a:rPr lang="en-US" sz="2000" dirty="0" err="1" smtClean="0">
                <a:solidFill>
                  <a:srgbClr val="002060"/>
                </a:solidFill>
                <a:latin typeface="Arial" panose="020B0604020202020204" pitchFamily="34" charset="0"/>
              </a:rPr>
              <a:t>Hoàng</a:t>
            </a:r>
            <a:r>
              <a:rPr lang="en-US" sz="2000" dirty="0" smtClean="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Văn</a:t>
            </a:r>
            <a:r>
              <a:rPr lang="en-US" sz="2000" dirty="0">
                <a:solidFill>
                  <a:srgbClr val="002060"/>
                </a:solidFill>
                <a:latin typeface="Arial" panose="020B0604020202020204" pitchFamily="34" charset="0"/>
              </a:rPr>
              <a:t> Minh</a:t>
            </a:r>
            <a:endParaRPr lang="en-US" sz="2000" dirty="0">
              <a:latin typeface="Arial" panose="020B0604020202020204" pitchFamily="34" charset="0"/>
            </a:endParaRPr>
          </a:p>
          <a:p>
            <a:pPr algn="just"/>
            <a:endParaRPr lang="en-US" sz="2000" dirty="0">
              <a:solidFill>
                <a:srgbClr val="002060"/>
              </a:solidFill>
              <a:cs typeface="Calibri" panose="020F0502020204030204" pitchFamily="34" charset="0"/>
            </a:endParaRPr>
          </a:p>
          <a:p>
            <a:pPr algn="just"/>
            <a:endParaRPr lang="vi-VN" sz="20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931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888818B5-D181-49CB-B3C3-E5AFB9D3C076}"/>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7010400" y="609600"/>
            <a:ext cx="4331474" cy="3222407"/>
          </a:xfrm>
          <a:prstGeom prst="rect">
            <a:avLst/>
          </a:prstGeom>
        </p:spPr>
      </p:pic>
      <p:sp>
        <p:nvSpPr>
          <p:cNvPr id="15362" name="Rectangle 2">
            <a:extLst>
              <a:ext uri="{FF2B5EF4-FFF2-40B4-BE49-F238E27FC236}">
                <a16:creationId xmlns:a16="http://schemas.microsoft.com/office/drawing/2014/main" id="{777AC12A-352C-4CC6-98E8-E697AFE76F56}"/>
              </a:ext>
            </a:extLst>
          </p:cNvPr>
          <p:cNvSpPr>
            <a:spLocks noGrp="1" noChangeArrowheads="1"/>
          </p:cNvSpPr>
          <p:nvPr>
            <p:ph type="title"/>
          </p:nvPr>
        </p:nvSpPr>
        <p:spPr>
          <a:xfrm>
            <a:off x="7543800" y="1447800"/>
            <a:ext cx="3535268" cy="1981200"/>
          </a:xfrm>
        </p:spPr>
        <p:txBody>
          <a:bodyPr/>
          <a:lstStyle/>
          <a:p>
            <a:pPr eaLnBrk="1" hangingPunct="1"/>
            <a:r>
              <a:rPr lang="en-US" altLang="en-US" sz="6600" b="1" dirty="0" err="1">
                <a:solidFill>
                  <a:schemeClr val="bg1"/>
                </a:solidFill>
                <a:latin typeface="+mn-lt"/>
              </a:rPr>
              <a:t>Vận</a:t>
            </a:r>
            <a:r>
              <a:rPr lang="en-US" altLang="en-US" sz="6600" b="1" dirty="0">
                <a:solidFill>
                  <a:schemeClr val="bg1"/>
                </a:solidFill>
                <a:latin typeface="+mn-lt"/>
              </a:rPr>
              <a:t> </a:t>
            </a:r>
            <a:r>
              <a:rPr lang="en-US" altLang="en-US" sz="6600" b="1" dirty="0" err="1">
                <a:solidFill>
                  <a:schemeClr val="bg1"/>
                </a:solidFill>
                <a:latin typeface="+mn-lt"/>
              </a:rPr>
              <a:t>dụng</a:t>
            </a:r>
            <a:endParaRPr lang="en-US" altLang="en-US" sz="23900" dirty="0">
              <a:solidFill>
                <a:schemeClr val="bg1"/>
              </a:solidFill>
              <a:latin typeface="+mn-lt"/>
            </a:endParaRPr>
          </a:p>
        </p:txBody>
      </p:sp>
      <p:sp>
        <p:nvSpPr>
          <p:cNvPr id="8" name="Rectangle 2">
            <a:extLst>
              <a:ext uri="{FF2B5EF4-FFF2-40B4-BE49-F238E27FC236}">
                <a16:creationId xmlns:a16="http://schemas.microsoft.com/office/drawing/2014/main" id="{0BB9F0A7-1C1E-44B4-ACDF-1BBD225C279E}"/>
              </a:ext>
            </a:extLst>
          </p:cNvPr>
          <p:cNvSpPr txBox="1">
            <a:spLocks noChangeArrowheads="1"/>
          </p:cNvSpPr>
          <p:nvPr/>
        </p:nvSpPr>
        <p:spPr>
          <a:xfrm>
            <a:off x="1105786" y="1095153"/>
            <a:ext cx="5837274" cy="1910552"/>
          </a:xfrm>
        </p:spPr>
        <p:txBody>
          <a:bodyPr/>
          <a:lstStyle>
            <a:lvl1pPr algn="ctr" defTabSz="1662430" rtl="0" eaLnBrk="1" latinLnBrk="0" hangingPunct="1">
              <a:spcBef>
                <a:spcPct val="0"/>
              </a:spcBef>
              <a:buNone/>
              <a:defRPr sz="8000" kern="1200">
                <a:solidFill>
                  <a:schemeClr val="tx1"/>
                </a:solidFill>
                <a:latin typeface="+mj-lt"/>
                <a:ea typeface="+mj-ea"/>
                <a:cs typeface="+mj-cs"/>
              </a:defRPr>
            </a:lvl1pPr>
          </a:lstStyle>
          <a:p>
            <a:pPr lvl="0"/>
            <a:r>
              <a:rPr lang="en-US" altLang="en-US" sz="5400" b="1" dirty="0">
                <a:ln w="22225">
                  <a:solidFill>
                    <a:schemeClr val="accent2"/>
                  </a:solidFill>
                  <a:prstDash val="solid"/>
                </a:ln>
                <a:solidFill>
                  <a:schemeClr val="accent2">
                    <a:lumMod val="40000"/>
                    <a:lumOff val="60000"/>
                  </a:schemeClr>
                </a:solidFill>
                <a:latin typeface="Calibri"/>
              </a:rPr>
              <a:t>H</a:t>
            </a:r>
            <a:r>
              <a:rPr lang="vi-VN" altLang="en-US" sz="5400" b="1" dirty="0">
                <a:ln w="22225">
                  <a:solidFill>
                    <a:schemeClr val="accent2"/>
                  </a:solidFill>
                  <a:prstDash val="solid"/>
                </a:ln>
                <a:solidFill>
                  <a:schemeClr val="accent2">
                    <a:lumMod val="40000"/>
                    <a:lumOff val="60000"/>
                  </a:schemeClr>
                </a:solidFill>
                <a:latin typeface="Calibri"/>
              </a:rPr>
              <a:t>oàn thiện lại bài viết đơn của mình và kể lại cho người thân nghe</a:t>
            </a:r>
            <a:endParaRPr kumimoji="0" lang="en-US" altLang="en-US" sz="16600" b="1" i="0" u="none" strike="noStrike" kern="1200" normalizeH="0" baseline="0" noProof="0" dirty="0">
              <a:ln w="22225">
                <a:solidFill>
                  <a:schemeClr val="accent2"/>
                </a:solidFill>
                <a:prstDash val="solid"/>
              </a:ln>
              <a:solidFill>
                <a:schemeClr val="accent2">
                  <a:lumMod val="40000"/>
                  <a:lumOff val="60000"/>
                </a:schemeClr>
              </a:solidFill>
              <a:uLnTx/>
              <a:uFillTx/>
              <a:latin typeface="Calibri"/>
            </a:endParaRPr>
          </a:p>
        </p:txBody>
      </p:sp>
      <p:pic>
        <p:nvPicPr>
          <p:cNvPr id="12" name="Picture 2">
            <a:extLst>
              <a:ext uri="{FF2B5EF4-FFF2-40B4-BE49-F238E27FC236}">
                <a16:creationId xmlns:a16="http://schemas.microsoft.com/office/drawing/2014/main" id="{090C5F57-9F55-4FB2-9748-66733538AAEC}"/>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7795231" y="3046735"/>
            <a:ext cx="4134776" cy="35634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32" presetClass="emph" presetSubtype="0" fill="hold" nodeType="withEffect">
                                  <p:stCondLst>
                                    <p:cond delay="0"/>
                                  </p:stCondLst>
                                  <p:childTnLst>
                                    <p:animRot by="120000">
                                      <p:cBhvr>
                                        <p:cTn id="16" dur="100" fill="hold">
                                          <p:stCondLst>
                                            <p:cond delay="0"/>
                                          </p:stCondLst>
                                        </p:cTn>
                                        <p:tgtEl>
                                          <p:spTgt spid="12"/>
                                        </p:tgtEl>
                                        <p:attrNameLst>
                                          <p:attrName>r</p:attrName>
                                        </p:attrNameLst>
                                      </p:cBhvr>
                                    </p:animRot>
                                    <p:animRot by="-240000">
                                      <p:cBhvr>
                                        <p:cTn id="17" dur="200" fill="hold">
                                          <p:stCondLst>
                                            <p:cond delay="200"/>
                                          </p:stCondLst>
                                        </p:cTn>
                                        <p:tgtEl>
                                          <p:spTgt spid="12"/>
                                        </p:tgtEl>
                                        <p:attrNameLst>
                                          <p:attrName>r</p:attrName>
                                        </p:attrNameLst>
                                      </p:cBhvr>
                                    </p:animRot>
                                    <p:animRot by="240000">
                                      <p:cBhvr>
                                        <p:cTn id="18" dur="200" fill="hold">
                                          <p:stCondLst>
                                            <p:cond delay="400"/>
                                          </p:stCondLst>
                                        </p:cTn>
                                        <p:tgtEl>
                                          <p:spTgt spid="12"/>
                                        </p:tgtEl>
                                        <p:attrNameLst>
                                          <p:attrName>r</p:attrName>
                                        </p:attrNameLst>
                                      </p:cBhvr>
                                    </p:animRot>
                                    <p:animRot by="-240000">
                                      <p:cBhvr>
                                        <p:cTn id="19" dur="200" fill="hold">
                                          <p:stCondLst>
                                            <p:cond delay="600"/>
                                          </p:stCondLst>
                                        </p:cTn>
                                        <p:tgtEl>
                                          <p:spTgt spid="12"/>
                                        </p:tgtEl>
                                        <p:attrNameLst>
                                          <p:attrName>r</p:attrName>
                                        </p:attrNameLst>
                                      </p:cBhvr>
                                    </p:animRot>
                                    <p:animRot by="120000">
                                      <p:cBhvr>
                                        <p:cTn id="20"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389" b="14886"/>
          <a:stretch>
            <a:fillRect/>
          </a:stretch>
        </p:blipFill>
        <p:spPr>
          <a:xfrm>
            <a:off x="0" y="215295"/>
            <a:ext cx="12222079" cy="4882297"/>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r="2945" b="44001"/>
          <a:stretch>
            <a:fillRect/>
          </a:stretch>
        </p:blipFill>
        <p:spPr>
          <a:xfrm>
            <a:off x="0" y="2259023"/>
            <a:ext cx="12222079" cy="4619030"/>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0856454" y="136051"/>
            <a:ext cx="1225130" cy="1225130"/>
          </a:xfrm>
          <a:prstGeom prst="rect">
            <a:avLst/>
          </a:prstGeom>
        </p:spPr>
      </p:pic>
      <p:pic>
        <p:nvPicPr>
          <p:cNvPr id="6" name="Picture 6"/>
          <p:cNvPicPr>
            <a:picLocks noChangeAspect="1"/>
          </p:cNvPicPr>
          <p:nvPr/>
        </p:nvPicPr>
        <p:blipFill>
          <a:blip r:embed="rId10" cstate="print">
            <a:biLevel thresh="5000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3301927" y="-1013676"/>
            <a:ext cx="8408291" cy="7168789"/>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40405" y="282173"/>
            <a:ext cx="698791" cy="466443"/>
          </a:xfrm>
          <a:prstGeom prst="rect">
            <a:avLst/>
          </a:prstGeom>
        </p:spPr>
      </p:pic>
      <p:pic>
        <p:nvPicPr>
          <p:cNvPr id="8" name="Picture 8"/>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7766242" y="351172"/>
            <a:ext cx="714140" cy="476689"/>
          </a:xfrm>
          <a:prstGeom prst="rect">
            <a:avLst/>
          </a:prstGeom>
        </p:spPr>
      </p:pic>
      <p:pic>
        <p:nvPicPr>
          <p:cNvPr id="17" name="Picture 17"/>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flipH="1">
            <a:off x="9402406" y="4886325"/>
            <a:ext cx="2414384" cy="1810788"/>
          </a:xfrm>
          <a:prstGeom prst="rect">
            <a:avLst/>
          </a:prstGeom>
        </p:spPr>
      </p:pic>
      <p:pic>
        <p:nvPicPr>
          <p:cNvPr id="21" name="Picture 1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330467" y="964009"/>
            <a:ext cx="3459750" cy="5706805"/>
          </a:xfrm>
          <a:prstGeom prst="rect">
            <a:avLst/>
          </a:prstGeom>
        </p:spPr>
      </p:pic>
      <p:pic>
        <p:nvPicPr>
          <p:cNvPr id="16" name="Picture 21"/>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flipH="1">
            <a:off x="123647" y="5391923"/>
            <a:ext cx="654830" cy="1265132"/>
          </a:xfrm>
          <a:prstGeom prst="rect">
            <a:avLst/>
          </a:prstGeom>
        </p:spPr>
      </p:pic>
      <p:pic>
        <p:nvPicPr>
          <p:cNvPr id="18" name="Picture 22"/>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flipH="1">
            <a:off x="11771" y="5858762"/>
            <a:ext cx="466003" cy="798293"/>
          </a:xfrm>
          <a:prstGeom prst="rect">
            <a:avLst/>
          </a:prstGeom>
        </p:spPr>
      </p:pic>
      <p:pic>
        <p:nvPicPr>
          <p:cNvPr id="19" name="Picture 23"/>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flipH="1">
            <a:off x="563433" y="6013613"/>
            <a:ext cx="399022" cy="683552"/>
          </a:xfrm>
          <a:prstGeom prst="rect">
            <a:avLst/>
          </a:prstGeom>
        </p:spPr>
      </p:pic>
      <p:pic>
        <p:nvPicPr>
          <p:cNvPr id="22" name="Picture 23"/>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flipH="1">
            <a:off x="989791" y="5858762"/>
            <a:ext cx="399022" cy="683552"/>
          </a:xfrm>
          <a:prstGeom prst="rect">
            <a:avLst/>
          </a:prstGeom>
        </p:spPr>
      </p:pic>
      <p:pic>
        <p:nvPicPr>
          <p:cNvPr id="13" name="Picture 12">
            <a:extLst>
              <a:ext uri="{FF2B5EF4-FFF2-40B4-BE49-F238E27FC236}">
                <a16:creationId xmlns:a16="http://schemas.microsoft.com/office/drawing/2014/main" id="{33C7A4E3-773A-E7CF-1618-E6F84CB5D20D}"/>
              </a:ext>
            </a:extLst>
          </p:cNvPr>
          <p:cNvPicPr>
            <a:picLocks noChangeAspect="1"/>
          </p:cNvPicPr>
          <p:nvPr/>
        </p:nvPicPr>
        <p:blipFill>
          <a:blip r:embed="rId25"/>
          <a:stretch>
            <a:fillRect/>
          </a:stretch>
        </p:blipFill>
        <p:spPr>
          <a:xfrm>
            <a:off x="2863851" y="2078173"/>
            <a:ext cx="9688696" cy="3548180"/>
          </a:xfrm>
          <a:prstGeom prst="rect">
            <a:avLst/>
          </a:prstGeom>
        </p:spPr>
      </p:pic>
    </p:spTree>
    <p:extLst>
      <p:ext uri="{BB962C8B-B14F-4D97-AF65-F5344CB8AC3E}">
        <p14:creationId xmlns:p14="http://schemas.microsoft.com/office/powerpoint/2010/main" val="184715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Calibri"/>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352</Words>
  <Application>Microsoft Office PowerPoint</Application>
  <PresentationFormat>Widescreen</PresentationFormat>
  <Paragraphs>66</Paragraphs>
  <Slides>20</Slides>
  <Notes>2</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20</vt:i4>
      </vt:variant>
    </vt:vector>
  </HeadingPairs>
  <TitlesOfParts>
    <vt:vector size="36" baseType="lpstr">
      <vt:lpstr>微软雅黑</vt:lpstr>
      <vt:lpstr>Arial</vt:lpstr>
      <vt:lpstr>Calibri</vt:lpstr>
      <vt:lpstr>Calibri Light</vt:lpstr>
      <vt:lpstr>Garamond</vt:lpstr>
      <vt:lpstr>inpin heiti</vt:lpstr>
      <vt:lpstr>Times New Roman</vt:lpstr>
      <vt:lpstr>Trebuchet MS</vt:lpstr>
      <vt:lpstr>UVN Gia Dinh Hep</vt:lpstr>
      <vt:lpstr>3_Office Theme</vt:lpstr>
      <vt:lpstr>4_Office Theme</vt:lpstr>
      <vt:lpstr>Office Theme</vt:lpstr>
      <vt:lpstr>5_Office Theme</vt:lpstr>
      <vt:lpstr>1_Office 主题​​</vt:lpstr>
      <vt:lpstr>1_Office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Vận dụng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hong</cp:lastModifiedBy>
  <cp:revision>21</cp:revision>
  <dcterms:created xsi:type="dcterms:W3CDTF">2023-09-26T00:49:33Z</dcterms:created>
  <dcterms:modified xsi:type="dcterms:W3CDTF">2023-12-05T16:12:03Z</dcterms:modified>
</cp:coreProperties>
</file>